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themeOverride+xml" PartName="/ppt/theme/themeOverride3.xml"/>
  <Override ContentType="application/vnd.openxmlformats-officedocument.themeOverride+xml" PartName="/ppt/theme/themeOverride38.xml"/>
  <Override ContentType="application/vnd.openxmlformats-officedocument.themeOverride+xml" PartName="/ppt/theme/themeOverride63.xml"/>
  <Override ContentType="application/vnd.openxmlformats-officedocument.themeOverride+xml" PartName="/ppt/theme/themeOverride46.xml"/>
  <Override ContentType="application/vnd.openxmlformats-officedocument.themeOverride+xml" PartName="/ppt/theme/themeOverride20.xml"/>
  <Override ContentType="application/vnd.openxmlformats-officedocument.themeOverride+xml" PartName="/ppt/theme/themeOverride29.xml"/>
  <Override ContentType="application/vnd.openxmlformats-officedocument.themeOverride+xml" PartName="/ppt/theme/themeOverride12.xml"/>
  <Override ContentType="application/vnd.openxmlformats-officedocument.themeOverride+xml" PartName="/ppt/theme/themeOverride55.xml"/>
  <Override ContentType="application/vnd.openxmlformats-officedocument.themeOverride+xml" PartName="/ppt/theme/themeOverride45.xml"/>
  <Override ContentType="application/vnd.openxmlformats-officedocument.themeOverride+xml" PartName="/ppt/theme/themeOverride2.xml"/>
  <Override ContentType="application/vnd.openxmlformats-officedocument.themeOverride+xml" PartName="/ppt/theme/themeOverride10.xml"/>
  <Override ContentType="application/vnd.openxmlformats-officedocument.themeOverride+xml" PartName="/ppt/theme/themeOverride37.xml"/>
  <Override ContentType="application/vnd.openxmlformats-officedocument.themeOverride+xml" PartName="/ppt/theme/themeOverride62.xml"/>
  <Override ContentType="application/vnd.openxmlformats-officedocument.themeOverride+xml" PartName="/ppt/theme/themeOverride54.xml"/>
  <Override ContentType="application/vnd.openxmlformats-officedocument.themeOverride+xml" PartName="/ppt/theme/themeOverride11.xml"/>
  <Override ContentType="application/vnd.openxmlformats-officedocument.themeOverride+xml" PartName="/ppt/theme/themeOverride1.xml"/>
  <Override ContentType="application/vnd.openxmlformats-officedocument.themeOverride+xml" PartName="/ppt/theme/themeOverride28.xml"/>
  <Override ContentType="application/vnd.openxmlformats-officedocument.themeOverride+xml" PartName="/ppt/theme/themeOverride19.xml"/>
  <Override ContentType="application/vnd.openxmlformats-officedocument.themeOverride+xml" PartName="/ppt/theme/themeOverride49.xml"/>
  <Override ContentType="application/vnd.openxmlformats-officedocument.themeOverride+xml" PartName="/ppt/theme/themeOverride22.xml"/>
  <Override ContentType="application/vnd.openxmlformats-officedocument.themeOverride+xml" PartName="/ppt/theme/themeOverride5.xml"/>
  <Override ContentType="application/vnd.openxmlformats-officedocument.themeOverride+xml" PartName="/ppt/theme/themeOverride35.xml"/>
  <Override ContentType="application/vnd.openxmlformats-officedocument.themeOverride+xml" PartName="/ppt/theme/themeOverride36.xml"/>
  <Override ContentType="application/vnd.openxmlformats-officedocument.themeOverride+xml" PartName="/ppt/theme/themeOverride23.xml"/>
  <Override ContentType="application/vnd.openxmlformats-officedocument.themeOverride+xml" PartName="/ppt/theme/themeOverride18.xml"/>
  <Override ContentType="application/vnd.openxmlformats-officedocument.themeOverride+xml" PartName="/ppt/theme/themeOverride40.xml"/>
  <Override ContentType="application/vnd.openxmlformats-officedocument.themeOverride+xml" PartName="/ppt/theme/themeOverride53.xml"/>
  <Override ContentType="application/vnd.openxmlformats-officedocument.themeOverride+xml" PartName="/ppt/theme/themeOverride21.xml"/>
  <Override ContentType="application/vnd.openxmlformats-officedocument.themeOverride+xml" PartName="/ppt/theme/themeOverride51.xml"/>
  <Override ContentType="application/vnd.openxmlformats-officedocument.themeOverride+xml" PartName="/ppt/theme/themeOverride64.xml"/>
  <Override ContentType="application/vnd.openxmlformats-officedocument.themeOverride+xml" PartName="/ppt/theme/themeOverride4.xml"/>
  <Override ContentType="application/vnd.openxmlformats-officedocument.themeOverride+xml" PartName="/ppt/theme/themeOverride47.xml"/>
  <Override ContentType="application/vnd.openxmlformats-officedocument.themeOverride+xml" PartName="/ppt/theme/themeOverride34.xml"/>
  <Override ContentType="application/vnd.openxmlformats-officedocument.themeOverride+xml" PartName="/ppt/theme/themeOverride48.xml"/>
  <Override ContentType="application/vnd.openxmlformats-officedocument.themeOverride+xml" PartName="/ppt/theme/themeOverride17.xml"/>
  <Override ContentType="application/vnd.openxmlformats-officedocument.themeOverride+xml" PartName="/ppt/theme/themeOverride65.xml"/>
  <Override ContentType="application/vnd.openxmlformats-officedocument.themeOverride+xml" PartName="/ppt/theme/themeOverride52.xml"/>
  <Override ContentType="application/vnd.openxmlformats-officedocument.themeOverride+xml" PartName="/ppt/theme/themeOverride33.xml"/>
  <Override ContentType="application/vnd.openxmlformats-officedocument.themeOverride+xml" PartName="/ppt/theme/themeOverride8.xml"/>
  <Override ContentType="application/vnd.openxmlformats-officedocument.themeOverride+xml" PartName="/ppt/theme/themeOverride42.xml"/>
  <Override ContentType="application/vnd.openxmlformats-officedocument.themeOverride+xml" PartName="/ppt/theme/themeOverride59.xml"/>
  <Override ContentType="application/vnd.openxmlformats-officedocument.themeOverride+xml" PartName="/ppt/theme/themeOverride25.xml"/>
  <Override ContentType="application/vnd.openxmlformats-officedocument.themeOverride+xml" PartName="/ppt/theme/themeOverride16.xml"/>
  <Override ContentType="application/vnd.openxmlformats-officedocument.themeOverride+xml" PartName="/ppt/theme/themeOverride9.xml"/>
  <Override ContentType="application/vnd.openxmlformats-officedocument.themeOverride+xml" PartName="/ppt/theme/themeOverride58.xml"/>
  <Override ContentType="application/vnd.openxmlformats-officedocument.themeOverride+xml" PartName="/ppt/theme/themeOverride32.xml"/>
  <Override ContentType="application/vnd.openxmlformats-officedocument.themeOverride+xml" PartName="/ppt/theme/themeOverride24.xml"/>
  <Override ContentType="application/vnd.openxmlformats-officedocument.themeOverride+xml" PartName="/ppt/theme/themeOverride50.xml"/>
  <Override ContentType="application/vnd.openxmlformats-officedocument.themeOverride+xml" PartName="/ppt/theme/themeOverride41.xml"/>
  <Override ContentType="application/vnd.openxmlformats-officedocument.themeOverride+xml" PartName="/ppt/theme/themeOverride15.xml"/>
  <Override ContentType="application/vnd.openxmlformats-officedocument.themeOverride+xml" PartName="/ppt/theme/themeOverride57.xml"/>
  <Override ContentType="application/vnd.openxmlformats-officedocument.themeOverride+xml" PartName="/ppt/theme/themeOverride44.xml"/>
  <Override ContentType="application/vnd.openxmlformats-officedocument.themeOverride+xml" PartName="/ppt/theme/themeOverride31.xml"/>
  <Override ContentType="application/vnd.openxmlformats-officedocument.themeOverride+xml" PartName="/ppt/theme/themeOverride60.xml"/>
  <Override ContentType="application/vnd.openxmlformats-officedocument.themeOverride+xml" PartName="/ppt/theme/themeOverride6.xml"/>
  <Override ContentType="application/vnd.openxmlformats-officedocument.themeOverride+xml" PartName="/ppt/theme/themeOverride27.xml"/>
  <Override ContentType="application/vnd.openxmlformats-officedocument.themeOverride+xml" PartName="/ppt/theme/themeOverride14.xml"/>
  <Override ContentType="application/vnd.openxmlformats-officedocument.themeOverride+xml" PartName="/ppt/theme/themeOverride26.xml"/>
  <Override ContentType="application/vnd.openxmlformats-officedocument.themeOverride+xml" PartName="/ppt/theme/themeOverride39.xml"/>
  <Override ContentType="application/vnd.openxmlformats-officedocument.themeOverride+xml" PartName="/ppt/theme/themeOverride7.xml"/>
  <Override ContentType="application/vnd.openxmlformats-officedocument.themeOverride+xml" PartName="/ppt/theme/themeOverride30.xml"/>
  <Override ContentType="application/vnd.openxmlformats-officedocument.themeOverride+xml" PartName="/ppt/theme/themeOverride61.xml"/>
  <Override ContentType="application/vnd.openxmlformats-officedocument.themeOverride+xml" PartName="/ppt/theme/themeOverride43.xml"/>
  <Override ContentType="application/vnd.openxmlformats-officedocument.themeOverride+xml" PartName="/ppt/theme/themeOverride13.xml"/>
  <Override ContentType="application/vnd.openxmlformats-officedocument.themeOverride+xml" PartName="/ppt/theme/themeOverride56.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49.xml"/>
  <Override ContentType="application/vnd.openxmlformats-officedocument.presentationml.slideLayout+xml" PartName="/ppt/slideLayouts/slideLayout7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83.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77.xml"/>
  <Override ContentType="application/vnd.openxmlformats-officedocument.presentationml.slideLayout+xml" PartName="/ppt/slideLayouts/slideLayout82.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743" r:id="rId3"/>
    <p:sldMasterId id="2147483744" r:id="rId4"/>
    <p:sldMasterId id="2147483745"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Lst>
  <p:sldSz cy="5143500" cx="9144000"/>
  <p:notesSz cx="6858000" cy="9144000"/>
  <p:embeddedFontLst>
    <p:embeddedFont>
      <p:font typeface="Roboto"/>
      <p:regular r:id="rId31"/>
      <p:bold r:id="rId32"/>
      <p:italic r:id="rId33"/>
      <p:boldItalic r:id="rId34"/>
    </p:embeddedFont>
    <p:embeddedFont>
      <p:font typeface="Century Gothic"/>
      <p:regular r:id="rId35"/>
      <p:bold r:id="rId36"/>
      <p:italic r:id="rId37"/>
      <p:boldItalic r:id="rId3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3.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Roboto-regular.fntdata"/><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font" Target="fonts/Roboto-italic.fntdata"/><Relationship Id="rId10" Type="http://schemas.openxmlformats.org/officeDocument/2006/relationships/slide" Target="slides/slide4.xml"/><Relationship Id="rId32" Type="http://schemas.openxmlformats.org/officeDocument/2006/relationships/font" Target="fonts/Roboto-bold.fntdata"/><Relationship Id="rId13" Type="http://schemas.openxmlformats.org/officeDocument/2006/relationships/slide" Target="slides/slide7.xml"/><Relationship Id="rId35" Type="http://schemas.openxmlformats.org/officeDocument/2006/relationships/font" Target="fonts/CenturyGothic-regular.fntdata"/><Relationship Id="rId12" Type="http://schemas.openxmlformats.org/officeDocument/2006/relationships/slide" Target="slides/slide6.xml"/><Relationship Id="rId34" Type="http://schemas.openxmlformats.org/officeDocument/2006/relationships/font" Target="fonts/Roboto-boldItalic.fntdata"/><Relationship Id="rId15" Type="http://schemas.openxmlformats.org/officeDocument/2006/relationships/slide" Target="slides/slide9.xml"/><Relationship Id="rId37" Type="http://schemas.openxmlformats.org/officeDocument/2006/relationships/font" Target="fonts/CenturyGothic-italic.fntdata"/><Relationship Id="rId14" Type="http://schemas.openxmlformats.org/officeDocument/2006/relationships/slide" Target="slides/slide8.xml"/><Relationship Id="rId36" Type="http://schemas.openxmlformats.org/officeDocument/2006/relationships/font" Target="fonts/CenturyGothic-bold.fntdata"/><Relationship Id="rId17" Type="http://schemas.openxmlformats.org/officeDocument/2006/relationships/slide" Target="slides/slide11.xml"/><Relationship Id="rId16" Type="http://schemas.openxmlformats.org/officeDocument/2006/relationships/slide" Target="slides/slide10.xml"/><Relationship Id="rId38" Type="http://schemas.openxmlformats.org/officeDocument/2006/relationships/font" Target="fonts/CenturyGothic-boldItalic.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hub.com/helm/charts/blob/9bf7799e7f91d2e1142be8d6724c8aa9cc7ed8a9/incubator/elasticsearch/values.yaml#L101" TargetMode="Externa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9" name="Shape 1019"/>
        <p:cNvGrpSpPr/>
        <p:nvPr/>
      </p:nvGrpSpPr>
      <p:grpSpPr>
        <a:xfrm>
          <a:off x="0" y="0"/>
          <a:ext cx="0" cy="0"/>
          <a:chOff x="0" y="0"/>
          <a:chExt cx="0" cy="0"/>
        </a:xfrm>
      </p:grpSpPr>
      <p:sp>
        <p:nvSpPr>
          <p:cNvPr id="1020" name="Google Shape;1020;g10dae75427_0_2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1" name="Google Shape;1021;g10dae75427_0_2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5" name="Shape 1145"/>
        <p:cNvGrpSpPr/>
        <p:nvPr/>
      </p:nvGrpSpPr>
      <p:grpSpPr>
        <a:xfrm>
          <a:off x="0" y="0"/>
          <a:ext cx="0" cy="0"/>
          <a:chOff x="0" y="0"/>
          <a:chExt cx="0" cy="0"/>
        </a:xfrm>
      </p:grpSpPr>
      <p:sp>
        <p:nvSpPr>
          <p:cNvPr id="1146" name="Google Shape;1146;g45a9797461_0_7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7" name="Google Shape;1147;g45a9797461_0_7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rPr>
              <a:t>Some infrastructure details. How is a cluster setup?</a:t>
            </a:r>
            <a:endParaRPr sz="1200">
              <a:solidFill>
                <a:schemeClr val="dk1"/>
              </a:solidFill>
            </a:endParaRPr>
          </a:p>
          <a:p>
            <a:pPr indent="0" lvl="0" marL="0" rtl="0" algn="l">
              <a:spcBef>
                <a:spcPts val="0"/>
              </a:spcBef>
              <a:spcAft>
                <a:spcPts val="0"/>
              </a:spcAft>
              <a:buNone/>
            </a:pPr>
            <a:r>
              <a:t/>
            </a:r>
            <a:endParaRPr sz="1200">
              <a:solidFill>
                <a:schemeClr val="dk1"/>
              </a:solidFill>
            </a:endParaRPr>
          </a:p>
          <a:p>
            <a:pPr indent="-304800" lvl="0" marL="457200" rtl="0" algn="l">
              <a:spcBef>
                <a:spcPts val="0"/>
              </a:spcBef>
              <a:spcAft>
                <a:spcPts val="0"/>
              </a:spcAft>
              <a:buClr>
                <a:schemeClr val="dk1"/>
              </a:buClr>
              <a:buSzPts val="1200"/>
              <a:buAutoNum type="arabicPeriod"/>
            </a:pPr>
            <a:r>
              <a:rPr lang="en" sz="1200">
                <a:solidFill>
                  <a:schemeClr val="dk1"/>
                </a:solidFill>
              </a:rPr>
              <a:t>So our clusters are in an AWS account;</a:t>
            </a:r>
            <a:endParaRPr sz="1200">
              <a:solidFill>
                <a:schemeClr val="dk1"/>
              </a:solidFill>
            </a:endParaRPr>
          </a:p>
          <a:p>
            <a:pPr indent="-304800" lvl="0" marL="457200" rtl="0" algn="l">
              <a:spcBef>
                <a:spcPts val="0"/>
              </a:spcBef>
              <a:spcAft>
                <a:spcPts val="0"/>
              </a:spcAft>
              <a:buClr>
                <a:schemeClr val="dk1"/>
              </a:buClr>
              <a:buSzPts val="1200"/>
              <a:buAutoNum type="arabicPeriod"/>
            </a:pPr>
            <a:r>
              <a:rPr lang="en" sz="1200">
                <a:solidFill>
                  <a:schemeClr val="dk1"/>
                </a:solidFill>
              </a:rPr>
              <a:t>We have 3 cloudformation stacks, one for each component in the left;</a:t>
            </a:r>
            <a:endParaRPr sz="1200">
              <a:solidFill>
                <a:schemeClr val="dk1"/>
              </a:solidFill>
            </a:endParaRPr>
          </a:p>
          <a:p>
            <a:pPr indent="-304800" lvl="0" marL="457200" rtl="0" algn="l">
              <a:spcBef>
                <a:spcPts val="0"/>
              </a:spcBef>
              <a:spcAft>
                <a:spcPts val="0"/>
              </a:spcAft>
              <a:buClr>
                <a:schemeClr val="dk1"/>
              </a:buClr>
              <a:buSzPts val="1200"/>
              <a:buAutoNum type="arabicPeriod"/>
            </a:pPr>
            <a:r>
              <a:rPr lang="en" sz="1200">
                <a:solidFill>
                  <a:schemeClr val="dk1"/>
                </a:solidFill>
              </a:rPr>
              <a:t>All nodes are EC2 instances;</a:t>
            </a:r>
            <a:endParaRPr sz="1200">
              <a:solidFill>
                <a:schemeClr val="dk1"/>
              </a:solidFill>
            </a:endParaRPr>
          </a:p>
          <a:p>
            <a:pPr indent="-304800" lvl="0" marL="457200" rtl="0" algn="l">
              <a:spcBef>
                <a:spcPts val="0"/>
              </a:spcBef>
              <a:spcAft>
                <a:spcPts val="0"/>
              </a:spcAft>
              <a:buClr>
                <a:schemeClr val="dk1"/>
              </a:buClr>
              <a:buSzPts val="1200"/>
              <a:buAutoNum type="arabicPeriod"/>
            </a:pPr>
            <a:r>
              <a:rPr lang="en" sz="1200">
                <a:solidFill>
                  <a:schemeClr val="dk1"/>
                </a:solidFill>
              </a:rPr>
              <a:t>We run CoreOS in all nodes;</a:t>
            </a:r>
            <a:endParaRPr sz="1200">
              <a:solidFill>
                <a:schemeClr val="dk1"/>
              </a:solidFill>
            </a:endParaRPr>
          </a:p>
          <a:p>
            <a:pPr indent="-304800" lvl="0" marL="457200" rtl="0" algn="l">
              <a:spcBef>
                <a:spcPts val="0"/>
              </a:spcBef>
              <a:spcAft>
                <a:spcPts val="0"/>
              </a:spcAft>
              <a:buClr>
                <a:schemeClr val="dk1"/>
              </a:buClr>
              <a:buSzPts val="1200"/>
              <a:buAutoNum type="arabicPeriod"/>
            </a:pPr>
            <a:r>
              <a:rPr lang="en" sz="1200">
                <a:solidFill>
                  <a:schemeClr val="dk1"/>
                </a:solidFill>
              </a:rPr>
              <a:t>We use a separated config for etcd, and Docker for containers.</a:t>
            </a:r>
            <a:endParaRPr sz="1200">
              <a:solidFill>
                <a:schemeClr val="dk1"/>
              </a:solidFill>
            </a:endParaRPr>
          </a:p>
          <a:p>
            <a:pPr indent="0" lvl="0" marL="0" rtl="0" algn="l">
              <a:spcBef>
                <a:spcPts val="0"/>
              </a:spcBef>
              <a:spcAft>
                <a:spcPts val="0"/>
              </a:spcAft>
              <a:buNone/>
            </a:pPr>
            <a:r>
              <a:t/>
            </a:r>
            <a:endParaRPr sz="1200">
              <a:solidFill>
                <a:schemeClr val="dk1"/>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4" name="Shape 1184"/>
        <p:cNvGrpSpPr/>
        <p:nvPr/>
      </p:nvGrpSpPr>
      <p:grpSpPr>
        <a:xfrm>
          <a:off x="0" y="0"/>
          <a:ext cx="0" cy="0"/>
          <a:chOff x="0" y="0"/>
          <a:chExt cx="0" cy="0"/>
        </a:xfrm>
      </p:grpSpPr>
      <p:sp>
        <p:nvSpPr>
          <p:cNvPr id="1185" name="Google Shape;1185;g45a9797461_0_3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6" name="Google Shape;1186;g45a9797461_0_3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8000"/>
              </a:lnSpc>
              <a:spcBef>
                <a:spcPts val="0"/>
              </a:spcBef>
              <a:spcAft>
                <a:spcPts val="0"/>
              </a:spcAft>
              <a:buNone/>
            </a:pPr>
            <a:r>
              <a:rPr lang="en" sz="1000"/>
              <a:t>Reduce not so relevant information</a:t>
            </a:r>
            <a:endParaRPr sz="1000"/>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7" name="Shape 1257"/>
        <p:cNvGrpSpPr/>
        <p:nvPr/>
      </p:nvGrpSpPr>
      <p:grpSpPr>
        <a:xfrm>
          <a:off x="0" y="0"/>
          <a:ext cx="0" cy="0"/>
          <a:chOff x="0" y="0"/>
          <a:chExt cx="0" cy="0"/>
        </a:xfrm>
      </p:grpSpPr>
      <p:sp>
        <p:nvSpPr>
          <p:cNvPr id="1258" name="Google Shape;1258;g54877a508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9" name="Google Shape;1259;g54877a508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8000"/>
              </a:lnSpc>
              <a:spcBef>
                <a:spcPts val="0"/>
              </a:spcBef>
              <a:spcAft>
                <a:spcPts val="0"/>
              </a:spcAft>
              <a:buNone/>
            </a:pPr>
            <a:r>
              <a:rPr lang="en" sz="1000"/>
              <a:t>Reduce not so relevant information</a:t>
            </a:r>
            <a:endParaRPr sz="1000"/>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65" name="Shape 1265"/>
        <p:cNvGrpSpPr/>
        <p:nvPr/>
      </p:nvGrpSpPr>
      <p:grpSpPr>
        <a:xfrm>
          <a:off x="0" y="0"/>
          <a:ext cx="0" cy="0"/>
          <a:chOff x="0" y="0"/>
          <a:chExt cx="0" cy="0"/>
        </a:xfrm>
      </p:grpSpPr>
      <p:sp>
        <p:nvSpPr>
          <p:cNvPr id="1266" name="Google Shape;1266;g544e782e4a_0_3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7" name="Google Shape;1267;g544e782e4a_0_3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73" name="Shape 1273"/>
        <p:cNvGrpSpPr/>
        <p:nvPr/>
      </p:nvGrpSpPr>
      <p:grpSpPr>
        <a:xfrm>
          <a:off x="0" y="0"/>
          <a:ext cx="0" cy="0"/>
          <a:chOff x="0" y="0"/>
          <a:chExt cx="0" cy="0"/>
        </a:xfrm>
      </p:grpSpPr>
      <p:sp>
        <p:nvSpPr>
          <p:cNvPr id="1274" name="Google Shape;1274;g544e782e4a_1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5" name="Google Shape;1275;g544e782e4a_1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We need our own operator</a:t>
            </a:r>
            <a:endParaRPr/>
          </a:p>
          <a:p>
            <a:pPr indent="-317500" lvl="0" marL="457200" rtl="0" algn="l">
              <a:spcBef>
                <a:spcPts val="0"/>
              </a:spcBef>
              <a:spcAft>
                <a:spcPts val="0"/>
              </a:spcAft>
              <a:buSzPts val="1400"/>
              <a:buChar char="●"/>
            </a:pPr>
            <a:r>
              <a:rPr lang="en"/>
              <a:t>Decision basic featureset</a:t>
            </a:r>
            <a:endParaRPr/>
          </a:p>
          <a:p>
            <a:pPr indent="-317500" lvl="1" marL="914400" rtl="0" algn="l">
              <a:spcBef>
                <a:spcPts val="0"/>
              </a:spcBef>
              <a:spcAft>
                <a:spcPts val="0"/>
              </a:spcAft>
              <a:buSzPts val="1400"/>
              <a:buChar char="○"/>
            </a:pPr>
            <a:r>
              <a:rPr lang="en"/>
              <a:t>Rolling updates</a:t>
            </a:r>
            <a:endParaRPr/>
          </a:p>
          <a:p>
            <a:pPr indent="-317500" lvl="1" marL="914400" rtl="0" algn="l">
              <a:spcBef>
                <a:spcPts val="0"/>
              </a:spcBef>
              <a:spcAft>
                <a:spcPts val="0"/>
              </a:spcAft>
              <a:buSzPts val="1400"/>
              <a:buChar char="○"/>
            </a:pPr>
            <a:r>
              <a:rPr lang="en"/>
              <a:t>Advanced Autoscaling</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84" name="Shape 1284"/>
        <p:cNvGrpSpPr/>
        <p:nvPr/>
      </p:nvGrpSpPr>
      <p:grpSpPr>
        <a:xfrm>
          <a:off x="0" y="0"/>
          <a:ext cx="0" cy="0"/>
          <a:chOff x="0" y="0"/>
          <a:chExt cx="0" cy="0"/>
        </a:xfrm>
      </p:grpSpPr>
      <p:sp>
        <p:nvSpPr>
          <p:cNvPr id="1285" name="Google Shape;1285;g544e782e4a_2_3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6" name="Google Shape;1286;g544e782e4a_2_3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Operator sets Pod Disruption Budget 0</a:t>
            </a:r>
            <a:endParaRPr/>
          </a:p>
          <a:p>
            <a:pPr indent="-317500" lvl="0" marL="457200" rtl="0" algn="l">
              <a:spcBef>
                <a:spcPts val="0"/>
              </a:spcBef>
              <a:spcAft>
                <a:spcPts val="0"/>
              </a:spcAft>
              <a:buSzPts val="1400"/>
              <a:buChar char="●"/>
            </a:pPr>
            <a:r>
              <a:rPr lang="en"/>
              <a:t>TerminationGracePeriodSeconds: 3600 (1h) </a:t>
            </a:r>
            <a:r>
              <a:rPr lang="en" u="sng">
                <a:solidFill>
                  <a:schemeClr val="hlink"/>
                </a:solidFill>
                <a:hlinkClick r:id="rId2"/>
              </a:rPr>
              <a:t>https://github.com/helm/charts/blob/9bf7799e7f91d2e1142be8d6724c8aa9cc7ed8a9/incubator/elasticsearch/values.yaml#L101</a:t>
            </a:r>
            <a:endParaRPr/>
          </a:p>
          <a:p>
            <a:pPr indent="-317500" lvl="0" marL="457200" rtl="0" algn="l">
              <a:spcBef>
                <a:spcPts val="0"/>
              </a:spcBef>
              <a:spcAft>
                <a:spcPts val="0"/>
              </a:spcAft>
              <a:buSzPts val="1400"/>
              <a:buChar char="●"/>
            </a:pPr>
            <a:r>
              <a:rPr lang="en"/>
              <a:t>Hooks are “bound-to-succeed”</a:t>
            </a:r>
            <a:endParaRPr/>
          </a:p>
          <a:p>
            <a:pPr indent="-317500" lvl="0" marL="457200" rtl="0" algn="l">
              <a:spcBef>
                <a:spcPts val="0"/>
              </a:spcBef>
              <a:spcAft>
                <a:spcPts val="0"/>
              </a:spcAft>
              <a:buSzPts val="1400"/>
              <a:buChar char="●"/>
            </a:pPr>
            <a:r>
              <a:rPr lang="en"/>
              <a:t>Visualize data moving.</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19" name="Shape 1319"/>
        <p:cNvGrpSpPr/>
        <p:nvPr/>
      </p:nvGrpSpPr>
      <p:grpSpPr>
        <a:xfrm>
          <a:off x="0" y="0"/>
          <a:ext cx="0" cy="0"/>
          <a:chOff x="0" y="0"/>
          <a:chExt cx="0" cy="0"/>
        </a:xfrm>
      </p:grpSpPr>
      <p:sp>
        <p:nvSpPr>
          <p:cNvPr id="1320" name="Google Shape;1320;g38e874a9d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1" name="Google Shape;1321;g38e874a9d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We do not try to abstract podTemplates or volumeClaimTemplates</a:t>
            </a:r>
            <a:endParaRPr/>
          </a:p>
          <a:p>
            <a:pPr indent="-317500" lvl="0" marL="457200" rtl="0" algn="l">
              <a:spcBef>
                <a:spcPts val="0"/>
              </a:spcBef>
              <a:spcAft>
                <a:spcPts val="0"/>
              </a:spcAft>
              <a:buSzPts val="1400"/>
              <a:buChar char="●"/>
            </a:pPr>
            <a:r>
              <a:rPr lang="en"/>
              <a:t>Scaling will be explained later</a:t>
            </a:r>
            <a:endParaRPr/>
          </a:p>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29" name="Shape 1329"/>
        <p:cNvGrpSpPr/>
        <p:nvPr/>
      </p:nvGrpSpPr>
      <p:grpSpPr>
        <a:xfrm>
          <a:off x="0" y="0"/>
          <a:ext cx="0" cy="0"/>
          <a:chOff x="0" y="0"/>
          <a:chExt cx="0" cy="0"/>
        </a:xfrm>
      </p:grpSpPr>
      <p:sp>
        <p:nvSpPr>
          <p:cNvPr id="1330" name="Google Shape;1330;g54877a5089_0_4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1" name="Google Shape;1331;g54877a5089_0_4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We do not try to abstract podTemplates or volumeClaimTemplates</a:t>
            </a:r>
            <a:endParaRPr/>
          </a:p>
          <a:p>
            <a:pPr indent="-317500" lvl="0" marL="457200" rtl="0" algn="l">
              <a:spcBef>
                <a:spcPts val="0"/>
              </a:spcBef>
              <a:spcAft>
                <a:spcPts val="0"/>
              </a:spcAft>
              <a:buSzPts val="1400"/>
              <a:buChar char="●"/>
            </a:pPr>
            <a:r>
              <a:rPr lang="en"/>
              <a:t>Scaling will be explained later</a:t>
            </a:r>
            <a:endParaRPr/>
          </a:p>
          <a:p>
            <a:pPr indent="-317500" lvl="0" marL="457200" rtl="0" algn="l">
              <a:spcBef>
                <a:spcPts val="0"/>
              </a:spcBef>
              <a:spcAft>
                <a:spcPts val="0"/>
              </a:spcAft>
              <a:buSzPts val="1400"/>
              <a:buChar char="●"/>
            </a:pPr>
            <a:r>
              <a:rPr lang="en"/>
              <a:t>ES Node ^= Pod</a:t>
            </a:r>
            <a:endParaRPr/>
          </a:p>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98" name="Shape 1398"/>
        <p:cNvGrpSpPr/>
        <p:nvPr/>
      </p:nvGrpSpPr>
      <p:grpSpPr>
        <a:xfrm>
          <a:off x="0" y="0"/>
          <a:ext cx="0" cy="0"/>
          <a:chOff x="0" y="0"/>
          <a:chExt cx="0" cy="0"/>
        </a:xfrm>
      </p:grpSpPr>
      <p:sp>
        <p:nvSpPr>
          <p:cNvPr id="1399" name="Google Shape;1399;g550926165d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0" name="Google Shape;1400;g550926165d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Operator sets Pod Disruption Budget 0</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46" name="Shape 1446"/>
        <p:cNvGrpSpPr/>
        <p:nvPr/>
      </p:nvGrpSpPr>
      <p:grpSpPr>
        <a:xfrm>
          <a:off x="0" y="0"/>
          <a:ext cx="0" cy="0"/>
          <a:chOff x="0" y="0"/>
          <a:chExt cx="0" cy="0"/>
        </a:xfrm>
      </p:grpSpPr>
      <p:sp>
        <p:nvSpPr>
          <p:cNvPr id="1447" name="Google Shape;1447;g544e782e4a_0_1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8" name="Google Shape;1448;g544e782e4a_0_1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Scaling Parameters</a:t>
            </a:r>
            <a:endParaRPr/>
          </a:p>
          <a:p>
            <a:pPr indent="-317500" lvl="1" marL="914400" rtl="0" algn="l">
              <a:spcBef>
                <a:spcPts val="0"/>
              </a:spcBef>
              <a:spcAft>
                <a:spcPts val="0"/>
              </a:spcAft>
              <a:buSzPts val="1400"/>
              <a:buChar char="○"/>
            </a:pPr>
            <a:r>
              <a:rPr lang="en"/>
              <a:t>Node replicas</a:t>
            </a:r>
            <a:endParaRPr/>
          </a:p>
          <a:p>
            <a:pPr indent="-317500" lvl="1" marL="914400" rtl="0" algn="l">
              <a:spcBef>
                <a:spcPts val="0"/>
              </a:spcBef>
              <a:spcAft>
                <a:spcPts val="0"/>
              </a:spcAft>
              <a:buSzPts val="1400"/>
              <a:buChar char="○"/>
            </a:pPr>
            <a:r>
              <a:rPr lang="en"/>
              <a:t>Index replicas</a:t>
            </a:r>
            <a:endParaRPr/>
          </a:p>
          <a:p>
            <a:pPr indent="-317500" lvl="0" marL="457200" rtl="0" algn="l">
              <a:spcBef>
                <a:spcPts val="0"/>
              </a:spcBef>
              <a:spcAft>
                <a:spcPts val="0"/>
              </a:spcAft>
              <a:buSzPts val="1400"/>
              <a:buChar char="●"/>
            </a:pPr>
            <a:r>
              <a:rPr lang="en"/>
              <a:t>CPU graph</a:t>
            </a:r>
            <a:endParaRPr/>
          </a:p>
          <a:p>
            <a:pPr indent="-317500" lvl="0" marL="457200" rtl="0" algn="l">
              <a:spcBef>
                <a:spcPts val="0"/>
              </a:spcBef>
              <a:spcAft>
                <a:spcPts val="0"/>
              </a:spcAft>
              <a:buSzPts val="1400"/>
              <a:buChar char="●"/>
            </a:pPr>
            <a:r>
              <a:rPr lang="en"/>
              <a:t>Hands-off when cluster is not green</a:t>
            </a:r>
            <a:endParaRPr/>
          </a:p>
          <a:p>
            <a:pPr indent="-317500" lvl="0" marL="457200" rtl="0" algn="l">
              <a:spcBef>
                <a:spcPts val="0"/>
              </a:spcBef>
              <a:spcAft>
                <a:spcPts val="0"/>
              </a:spcAft>
              <a:buSzPts val="1400"/>
              <a:buChar char="●"/>
            </a:pPr>
            <a:r>
              <a:rPr lang="en"/>
              <a:t>Not HPA</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9" name="Shape 1029"/>
        <p:cNvGrpSpPr/>
        <p:nvPr/>
      </p:nvGrpSpPr>
      <p:grpSpPr>
        <a:xfrm>
          <a:off x="0" y="0"/>
          <a:ext cx="0" cy="0"/>
          <a:chOff x="0" y="0"/>
          <a:chExt cx="0" cy="0"/>
        </a:xfrm>
      </p:grpSpPr>
      <p:sp>
        <p:nvSpPr>
          <p:cNvPr id="1030" name="Google Shape;1030;g544e782e4a_2_4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1" name="Google Shape;1031;g544e782e4a_2_4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8000"/>
              </a:lnSpc>
              <a:spcBef>
                <a:spcPts val="0"/>
              </a:spcBef>
              <a:spcAft>
                <a:spcPts val="0"/>
              </a:spcAft>
              <a:buClr>
                <a:schemeClr val="dk1"/>
              </a:buClr>
              <a:buSzPts val="1100"/>
              <a:buFont typeface="Arial"/>
              <a:buNone/>
            </a:pPr>
            <a:r>
              <a:t/>
            </a:r>
            <a:endParaRPr sz="1000">
              <a:solidFill>
                <a:schemeClr val="dk1"/>
              </a:solidFil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47" name="Shape 1547"/>
        <p:cNvGrpSpPr/>
        <p:nvPr/>
      </p:nvGrpSpPr>
      <p:grpSpPr>
        <a:xfrm>
          <a:off x="0" y="0"/>
          <a:ext cx="0" cy="0"/>
          <a:chOff x="0" y="0"/>
          <a:chExt cx="0" cy="0"/>
        </a:xfrm>
      </p:grpSpPr>
      <p:sp>
        <p:nvSpPr>
          <p:cNvPr id="1548" name="Google Shape;1548;g54877a5089_1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9" name="Google Shape;1549;g54877a5089_1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Scaling Parameters</a:t>
            </a:r>
            <a:endParaRPr/>
          </a:p>
          <a:p>
            <a:pPr indent="-317500" lvl="1" marL="914400" rtl="0" algn="l">
              <a:spcBef>
                <a:spcPts val="0"/>
              </a:spcBef>
              <a:spcAft>
                <a:spcPts val="0"/>
              </a:spcAft>
              <a:buSzPts val="1400"/>
              <a:buChar char="○"/>
            </a:pPr>
            <a:r>
              <a:rPr lang="en"/>
              <a:t>Node replicas</a:t>
            </a:r>
            <a:endParaRPr/>
          </a:p>
          <a:p>
            <a:pPr indent="-317500" lvl="1" marL="914400" rtl="0" algn="l">
              <a:spcBef>
                <a:spcPts val="0"/>
              </a:spcBef>
              <a:spcAft>
                <a:spcPts val="0"/>
              </a:spcAft>
              <a:buSzPts val="1400"/>
              <a:buChar char="○"/>
            </a:pPr>
            <a:r>
              <a:rPr lang="en"/>
              <a:t>Index replicas</a:t>
            </a:r>
            <a:endParaRPr/>
          </a:p>
          <a:p>
            <a:pPr indent="-317500" lvl="0" marL="457200" rtl="0" algn="l">
              <a:spcBef>
                <a:spcPts val="0"/>
              </a:spcBef>
              <a:spcAft>
                <a:spcPts val="0"/>
              </a:spcAft>
              <a:buSzPts val="1400"/>
              <a:buChar char="●"/>
            </a:pPr>
            <a:r>
              <a:rPr lang="en"/>
              <a:t>CPU graph</a:t>
            </a:r>
            <a:endParaRPr/>
          </a:p>
          <a:p>
            <a:pPr indent="-317500" lvl="0" marL="457200" rtl="0" algn="l">
              <a:spcBef>
                <a:spcPts val="0"/>
              </a:spcBef>
              <a:spcAft>
                <a:spcPts val="0"/>
              </a:spcAft>
              <a:buSzPts val="1400"/>
              <a:buChar char="●"/>
            </a:pPr>
            <a:r>
              <a:rPr lang="en"/>
              <a:t>Hands-off when cluster is not green</a:t>
            </a:r>
            <a:endParaRPr/>
          </a:p>
          <a:p>
            <a:pPr indent="-317500" lvl="0" marL="457200" rtl="0" algn="l">
              <a:spcBef>
                <a:spcPts val="0"/>
              </a:spcBef>
              <a:spcAft>
                <a:spcPts val="0"/>
              </a:spcAft>
              <a:buSzPts val="1400"/>
              <a:buChar char="●"/>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49" name="Shape 1649"/>
        <p:cNvGrpSpPr/>
        <p:nvPr/>
      </p:nvGrpSpPr>
      <p:grpSpPr>
        <a:xfrm>
          <a:off x="0" y="0"/>
          <a:ext cx="0" cy="0"/>
          <a:chOff x="0" y="0"/>
          <a:chExt cx="0" cy="0"/>
        </a:xfrm>
      </p:grpSpPr>
      <p:sp>
        <p:nvSpPr>
          <p:cNvPr id="1650" name="Google Shape;1650;g54877a5089_1_2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1" name="Google Shape;1651;g54877a5089_1_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Scaling Parameters</a:t>
            </a:r>
            <a:endParaRPr/>
          </a:p>
          <a:p>
            <a:pPr indent="-317500" lvl="1" marL="914400" rtl="0" algn="l">
              <a:spcBef>
                <a:spcPts val="0"/>
              </a:spcBef>
              <a:spcAft>
                <a:spcPts val="0"/>
              </a:spcAft>
              <a:buSzPts val="1400"/>
              <a:buChar char="○"/>
            </a:pPr>
            <a:r>
              <a:rPr lang="en"/>
              <a:t>Node replicas</a:t>
            </a:r>
            <a:endParaRPr/>
          </a:p>
          <a:p>
            <a:pPr indent="-317500" lvl="1" marL="914400" rtl="0" algn="l">
              <a:spcBef>
                <a:spcPts val="0"/>
              </a:spcBef>
              <a:spcAft>
                <a:spcPts val="0"/>
              </a:spcAft>
              <a:buSzPts val="1400"/>
              <a:buChar char="○"/>
            </a:pPr>
            <a:r>
              <a:rPr lang="en"/>
              <a:t>Index replicas</a:t>
            </a:r>
            <a:endParaRPr/>
          </a:p>
          <a:p>
            <a:pPr indent="-317500" lvl="0" marL="457200" rtl="0" algn="l">
              <a:spcBef>
                <a:spcPts val="0"/>
              </a:spcBef>
              <a:spcAft>
                <a:spcPts val="0"/>
              </a:spcAft>
              <a:buSzPts val="1400"/>
              <a:buChar char="●"/>
            </a:pPr>
            <a:r>
              <a:rPr lang="en"/>
              <a:t>CPU graph</a:t>
            </a:r>
            <a:endParaRPr/>
          </a:p>
          <a:p>
            <a:pPr indent="-317500" lvl="0" marL="457200" rtl="0" algn="l">
              <a:spcBef>
                <a:spcPts val="0"/>
              </a:spcBef>
              <a:spcAft>
                <a:spcPts val="0"/>
              </a:spcAft>
              <a:buSzPts val="1400"/>
              <a:buChar char="●"/>
            </a:pPr>
            <a:r>
              <a:rPr lang="en"/>
              <a:t>Hands-off when cluster is not green</a:t>
            </a:r>
            <a:endParaRPr/>
          </a:p>
          <a:p>
            <a:pPr indent="-317500" lvl="0" marL="457200" rtl="0" algn="l">
              <a:spcBef>
                <a:spcPts val="0"/>
              </a:spcBef>
              <a:spcAft>
                <a:spcPts val="0"/>
              </a:spcAft>
              <a:buSzPts val="1400"/>
              <a:buChar char="●"/>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50" name="Shape 1750"/>
        <p:cNvGrpSpPr/>
        <p:nvPr/>
      </p:nvGrpSpPr>
      <p:grpSpPr>
        <a:xfrm>
          <a:off x="0" y="0"/>
          <a:ext cx="0" cy="0"/>
          <a:chOff x="0" y="0"/>
          <a:chExt cx="0" cy="0"/>
        </a:xfrm>
      </p:grpSpPr>
      <p:sp>
        <p:nvSpPr>
          <p:cNvPr id="1751" name="Google Shape;1751;g38920e4494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2" name="Google Shape;1752;g38920e4494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59" name="Shape 1759"/>
        <p:cNvGrpSpPr/>
        <p:nvPr/>
      </p:nvGrpSpPr>
      <p:grpSpPr>
        <a:xfrm>
          <a:off x="0" y="0"/>
          <a:ext cx="0" cy="0"/>
          <a:chOff x="0" y="0"/>
          <a:chExt cx="0" cy="0"/>
        </a:xfrm>
      </p:grpSpPr>
      <p:sp>
        <p:nvSpPr>
          <p:cNvPr id="1760" name="Google Shape;1760;g54877a5089_1_3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1" name="Google Shape;1761;g54877a5089_1_3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69" name="Shape 1769"/>
        <p:cNvGrpSpPr/>
        <p:nvPr/>
      </p:nvGrpSpPr>
      <p:grpSpPr>
        <a:xfrm>
          <a:off x="0" y="0"/>
          <a:ext cx="0" cy="0"/>
          <a:chOff x="0" y="0"/>
          <a:chExt cx="0" cy="0"/>
        </a:xfrm>
      </p:grpSpPr>
      <p:sp>
        <p:nvSpPr>
          <p:cNvPr id="1770" name="Google Shape;1770;g10dae75427_0_3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1" name="Google Shape;1771;g10dae75427_0_3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6" name="Shape 1036"/>
        <p:cNvGrpSpPr/>
        <p:nvPr/>
      </p:nvGrpSpPr>
      <p:grpSpPr>
        <a:xfrm>
          <a:off x="0" y="0"/>
          <a:ext cx="0" cy="0"/>
          <a:chOff x="0" y="0"/>
          <a:chExt cx="0" cy="0"/>
        </a:xfrm>
      </p:grpSpPr>
      <p:sp>
        <p:nvSpPr>
          <p:cNvPr id="1037" name="Google Shape;1037;g5491d3d1f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8" name="Google Shape;1038;g5491d3d1f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8000"/>
              </a:lnSpc>
              <a:spcBef>
                <a:spcPts val="0"/>
              </a:spcBef>
              <a:spcAft>
                <a:spcPts val="0"/>
              </a:spcAft>
              <a:buClr>
                <a:schemeClr val="dk1"/>
              </a:buClr>
              <a:buSzPts val="1100"/>
              <a:buFont typeface="Arial"/>
              <a:buNone/>
            </a:pPr>
            <a:r>
              <a:rPr b="1" lang="en" sz="1000">
                <a:solidFill>
                  <a:schemeClr val="dk1"/>
                </a:solidFill>
              </a:rPr>
              <a:t>2008/2009: 	</a:t>
            </a:r>
            <a:r>
              <a:rPr lang="en" sz="1000">
                <a:solidFill>
                  <a:schemeClr val="dk1"/>
                </a:solidFill>
              </a:rPr>
              <a:t>Germany, Austria</a:t>
            </a:r>
            <a:endParaRPr sz="1000">
              <a:solidFill>
                <a:schemeClr val="dk1"/>
              </a:solidFill>
            </a:endParaRPr>
          </a:p>
          <a:p>
            <a:pPr indent="0" lvl="0" marL="0" rtl="0" algn="l">
              <a:lnSpc>
                <a:spcPct val="118000"/>
              </a:lnSpc>
              <a:spcBef>
                <a:spcPts val="0"/>
              </a:spcBef>
              <a:spcAft>
                <a:spcPts val="0"/>
              </a:spcAft>
              <a:buClr>
                <a:schemeClr val="dk1"/>
              </a:buClr>
              <a:buSzPts val="1100"/>
              <a:buFont typeface="Arial"/>
              <a:buNone/>
            </a:pPr>
            <a:r>
              <a:rPr b="1" lang="en" sz="1000">
                <a:solidFill>
                  <a:schemeClr val="dk1"/>
                </a:solidFill>
              </a:rPr>
              <a:t>2010: 		</a:t>
            </a:r>
            <a:r>
              <a:rPr lang="en" sz="1000">
                <a:solidFill>
                  <a:schemeClr val="dk1"/>
                </a:solidFill>
              </a:rPr>
              <a:t>Netherlands, France</a:t>
            </a:r>
            <a:endParaRPr sz="1000">
              <a:solidFill>
                <a:schemeClr val="dk1"/>
              </a:solidFill>
            </a:endParaRPr>
          </a:p>
          <a:p>
            <a:pPr indent="0" lvl="0" marL="0" rtl="0" algn="l">
              <a:lnSpc>
                <a:spcPct val="118000"/>
              </a:lnSpc>
              <a:spcBef>
                <a:spcPts val="0"/>
              </a:spcBef>
              <a:spcAft>
                <a:spcPts val="0"/>
              </a:spcAft>
              <a:buClr>
                <a:schemeClr val="dk1"/>
              </a:buClr>
              <a:buSzPts val="1100"/>
              <a:buFont typeface="Arial"/>
              <a:buNone/>
            </a:pPr>
            <a:r>
              <a:rPr b="1" lang="en" sz="1000">
                <a:solidFill>
                  <a:schemeClr val="dk1"/>
                </a:solidFill>
              </a:rPr>
              <a:t>2011: 		</a:t>
            </a:r>
            <a:r>
              <a:rPr lang="en" sz="1000">
                <a:solidFill>
                  <a:schemeClr val="dk1"/>
                </a:solidFill>
              </a:rPr>
              <a:t>Italy, UK, Switzerland</a:t>
            </a:r>
            <a:endParaRPr sz="1000">
              <a:solidFill>
                <a:schemeClr val="dk1"/>
              </a:solidFill>
            </a:endParaRPr>
          </a:p>
          <a:p>
            <a:pPr indent="0" lvl="0" marL="0" rtl="0" algn="l">
              <a:lnSpc>
                <a:spcPct val="118000"/>
              </a:lnSpc>
              <a:spcBef>
                <a:spcPts val="0"/>
              </a:spcBef>
              <a:spcAft>
                <a:spcPts val="0"/>
              </a:spcAft>
              <a:buClr>
                <a:schemeClr val="dk1"/>
              </a:buClr>
              <a:buSzPts val="1100"/>
              <a:buFont typeface="Arial"/>
              <a:buNone/>
            </a:pPr>
            <a:r>
              <a:rPr b="1" lang="en" sz="1000">
                <a:solidFill>
                  <a:schemeClr val="dk1"/>
                </a:solidFill>
              </a:rPr>
              <a:t>2012/2013: 	</a:t>
            </a:r>
            <a:r>
              <a:rPr lang="en" sz="1000">
                <a:solidFill>
                  <a:schemeClr val="dk1"/>
                </a:solidFill>
              </a:rPr>
              <a:t>Sweden, Belgium, Spain, Denmark, Finland, Poland, Norway, Luxembourg</a:t>
            </a:r>
            <a:endParaRPr sz="1000">
              <a:solidFill>
                <a:schemeClr val="dk1"/>
              </a:solidFill>
            </a:endParaRPr>
          </a:p>
          <a:p>
            <a:pPr indent="0" lvl="0" marL="0" rtl="0" algn="l">
              <a:lnSpc>
                <a:spcPct val="118000"/>
              </a:lnSpc>
              <a:spcBef>
                <a:spcPts val="0"/>
              </a:spcBef>
              <a:spcAft>
                <a:spcPts val="0"/>
              </a:spcAft>
              <a:buClr>
                <a:schemeClr val="dk1"/>
              </a:buClr>
              <a:buSzPts val="1100"/>
              <a:buFont typeface="Arial"/>
              <a:buNone/>
            </a:pPr>
            <a:r>
              <a:rPr b="1" lang="en" sz="1000"/>
              <a:t>2018: 		</a:t>
            </a:r>
            <a:r>
              <a:rPr lang="en" sz="1000">
                <a:latin typeface="Roboto"/>
                <a:ea typeface="Roboto"/>
                <a:cs typeface="Roboto"/>
                <a:sym typeface="Roboto"/>
              </a:rPr>
              <a:t>Czech Republic, Ireland</a:t>
            </a:r>
            <a:endParaRPr sz="1000">
              <a:latin typeface="Roboto"/>
              <a:ea typeface="Roboto"/>
              <a:cs typeface="Roboto"/>
              <a:sym typeface="Roboto"/>
            </a:endParaRPr>
          </a:p>
          <a:p>
            <a:pPr indent="0" lvl="0" marL="0" rtl="0" algn="l">
              <a:lnSpc>
                <a:spcPct val="118000"/>
              </a:lnSpc>
              <a:spcBef>
                <a:spcPts val="0"/>
              </a:spcBef>
              <a:spcAft>
                <a:spcPts val="0"/>
              </a:spcAft>
              <a:buClr>
                <a:schemeClr val="dk1"/>
              </a:buClr>
              <a:buSzPts val="1100"/>
              <a:buFont typeface="Arial"/>
              <a:buNone/>
            </a:pPr>
            <a:r>
              <a:t/>
            </a:r>
            <a:endParaRPr sz="1000">
              <a:solidFill>
                <a:schemeClr val="dk1"/>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8" name="Shape 1048"/>
        <p:cNvGrpSpPr/>
        <p:nvPr/>
      </p:nvGrpSpPr>
      <p:grpSpPr>
        <a:xfrm>
          <a:off x="0" y="0"/>
          <a:ext cx="0" cy="0"/>
          <a:chOff x="0" y="0"/>
          <a:chExt cx="0" cy="0"/>
        </a:xfrm>
      </p:grpSpPr>
      <p:sp>
        <p:nvSpPr>
          <p:cNvPr id="1049" name="Google Shape;1049;g544e782e4a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0" name="Google Shape;1050;g544e782e4a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are Europe's leading Online Fashion platform</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3" name="Shape 1073"/>
        <p:cNvGrpSpPr/>
        <p:nvPr/>
      </p:nvGrpSpPr>
      <p:grpSpPr>
        <a:xfrm>
          <a:off x="0" y="0"/>
          <a:ext cx="0" cy="0"/>
          <a:chOff x="0" y="0"/>
          <a:chExt cx="0" cy="0"/>
        </a:xfrm>
      </p:grpSpPr>
      <p:sp>
        <p:nvSpPr>
          <p:cNvPr id="1074" name="Google Shape;1074;g38f8d36dfb_3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5" name="Google Shape;1075;g38f8d36dfb_3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are around 2.000 employees in tech and more than 200 tech teams.</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6" name="Shape 1086"/>
        <p:cNvGrpSpPr/>
        <p:nvPr/>
      </p:nvGrpSpPr>
      <p:grpSpPr>
        <a:xfrm>
          <a:off x="0" y="0"/>
          <a:ext cx="0" cy="0"/>
          <a:chOff x="0" y="0"/>
          <a:chExt cx="0" cy="0"/>
        </a:xfrm>
      </p:grpSpPr>
      <p:sp>
        <p:nvSpPr>
          <p:cNvPr id="1087" name="Google Shape;1087;g544e782e4a_0_3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8" name="Google Shape;1088;g544e782e4a_0_3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Search Department</a:t>
            </a:r>
            <a:endParaRPr/>
          </a:p>
          <a:p>
            <a:pPr indent="-317500" lvl="0" marL="457200" rtl="0" algn="l">
              <a:spcBef>
                <a:spcPts val="0"/>
              </a:spcBef>
              <a:spcAft>
                <a:spcPts val="0"/>
              </a:spcAft>
              <a:buSzPts val="1400"/>
              <a:buChar char="-"/>
            </a:pPr>
            <a:r>
              <a:rPr lang="en"/>
              <a:t>Don’t repeat numbers</a:t>
            </a:r>
            <a:endParaRPr/>
          </a:p>
          <a:p>
            <a:pPr indent="-317500" lvl="1" marL="914400" rtl="0" algn="l">
              <a:spcBef>
                <a:spcPts val="0"/>
              </a:spcBef>
              <a:spcAft>
                <a:spcPts val="0"/>
              </a:spcAft>
              <a:buSzPts val="1400"/>
              <a:buChar char="-"/>
            </a:pPr>
            <a:r>
              <a:rPr lang="en"/>
              <a:t>Active customers</a:t>
            </a:r>
            <a:endParaRPr/>
          </a:p>
          <a:p>
            <a:pPr indent="-317500" lvl="0" marL="457200" rtl="0" algn="l">
              <a:spcBef>
                <a:spcPts val="0"/>
              </a:spcBef>
              <a:spcAft>
                <a:spcPts val="0"/>
              </a:spcAft>
              <a:buSzPts val="1400"/>
              <a:buChar char="-"/>
            </a:pPr>
            <a:r>
              <a:rPr lang="en"/>
              <a:t>Other interesting metrics</a:t>
            </a:r>
            <a:endParaRPr/>
          </a:p>
          <a:p>
            <a:pPr indent="-317500" lvl="1" marL="914400" rtl="0" algn="l">
              <a:spcBef>
                <a:spcPts val="0"/>
              </a:spcBef>
              <a:spcAft>
                <a:spcPts val="0"/>
              </a:spcAft>
              <a:buSzPts val="1400"/>
              <a:buChar char="-"/>
            </a:pPr>
            <a:r>
              <a:rPr lang="en"/>
              <a:t>Department size (headcount)</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9" name="Shape 1099"/>
        <p:cNvGrpSpPr/>
        <p:nvPr/>
      </p:nvGrpSpPr>
      <p:grpSpPr>
        <a:xfrm>
          <a:off x="0" y="0"/>
          <a:ext cx="0" cy="0"/>
          <a:chOff x="0" y="0"/>
          <a:chExt cx="0" cy="0"/>
        </a:xfrm>
      </p:grpSpPr>
      <p:sp>
        <p:nvSpPr>
          <p:cNvPr id="1100" name="Google Shape;1100;g544e782e4a_0_10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1" name="Google Shape;1101;g544e782e4a_0_10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Nakadi Logo (see nakadi.io)</a:t>
            </a:r>
            <a:endParaRPr/>
          </a:p>
          <a:p>
            <a:pPr indent="-317500" lvl="0" marL="457200" rtl="0" algn="l">
              <a:spcBef>
                <a:spcPts val="0"/>
              </a:spcBef>
              <a:spcAft>
                <a:spcPts val="0"/>
              </a:spcAft>
              <a:buSzPts val="1400"/>
              <a:buChar char="-"/>
            </a:pPr>
            <a:r>
              <a:rPr lang="en"/>
              <a:t>Massive denormalisation -&gt; high update rate</a:t>
            </a:r>
            <a:endParaRPr/>
          </a:p>
          <a:p>
            <a:pPr indent="-317500" lvl="0" marL="457200" rtl="0" algn="l">
              <a:spcBef>
                <a:spcPts val="0"/>
              </a:spcBef>
              <a:spcAft>
                <a:spcPts val="0"/>
              </a:spcAft>
              <a:buSzPts val="1400"/>
              <a:buChar char="-"/>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3" name="Shape 1123"/>
        <p:cNvGrpSpPr/>
        <p:nvPr/>
      </p:nvGrpSpPr>
      <p:grpSpPr>
        <a:xfrm>
          <a:off x="0" y="0"/>
          <a:ext cx="0" cy="0"/>
          <a:chOff x="0" y="0"/>
          <a:chExt cx="0" cy="0"/>
        </a:xfrm>
      </p:grpSpPr>
      <p:sp>
        <p:nvSpPr>
          <p:cNvPr id="1124" name="Google Shape;1124;g54877a5089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5" name="Google Shape;1125;g54877a5089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 matter how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8" name="Shape 1128"/>
        <p:cNvGrpSpPr/>
        <p:nvPr/>
      </p:nvGrpSpPr>
      <p:grpSpPr>
        <a:xfrm>
          <a:off x="0" y="0"/>
          <a:ext cx="0" cy="0"/>
          <a:chOff x="0" y="0"/>
          <a:chExt cx="0" cy="0"/>
        </a:xfrm>
      </p:grpSpPr>
      <p:sp>
        <p:nvSpPr>
          <p:cNvPr id="1129" name="Google Shape;1129;g366ec53a45_0_4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0" name="Google Shape;1130;g366ec53a45_0_4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 Id="rId3" Type="http://schemas.openxmlformats.org/officeDocument/2006/relationships/image" Target="../media/image6.jpg"/><Relationship Id="rId4" Type="http://schemas.openxmlformats.org/officeDocument/2006/relationships/image" Target="../media/image1.jpg"/><Relationship Id="rId11" Type="http://schemas.openxmlformats.org/officeDocument/2006/relationships/image" Target="../media/image10.png"/><Relationship Id="rId10" Type="http://schemas.openxmlformats.org/officeDocument/2006/relationships/image" Target="../media/image4.jpg"/><Relationship Id="rId9" Type="http://schemas.openxmlformats.org/officeDocument/2006/relationships/image" Target="../media/image7.jpg"/><Relationship Id="rId5" Type="http://schemas.openxmlformats.org/officeDocument/2006/relationships/image" Target="../media/image2.jpg"/><Relationship Id="rId6" Type="http://schemas.openxmlformats.org/officeDocument/2006/relationships/image" Target="../media/image8.jpg"/><Relationship Id="rId7" Type="http://schemas.openxmlformats.org/officeDocument/2006/relationships/image" Target="../media/image9.png"/><Relationship Id="rId8" Type="http://schemas.openxmlformats.org/officeDocument/2006/relationships/image" Target="../media/image3.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 Id="rId3" Type="http://schemas.openxmlformats.org/officeDocument/2006/relationships/image" Target="../media/image6.jpg"/><Relationship Id="rId4" Type="http://schemas.openxmlformats.org/officeDocument/2006/relationships/image" Target="../media/image1.jpg"/><Relationship Id="rId11" Type="http://schemas.openxmlformats.org/officeDocument/2006/relationships/image" Target="../media/image10.png"/><Relationship Id="rId10" Type="http://schemas.openxmlformats.org/officeDocument/2006/relationships/image" Target="../media/image4.jpg"/><Relationship Id="rId9" Type="http://schemas.openxmlformats.org/officeDocument/2006/relationships/image" Target="../media/image7.jpg"/><Relationship Id="rId5" Type="http://schemas.openxmlformats.org/officeDocument/2006/relationships/image" Target="../media/image2.jpg"/><Relationship Id="rId6" Type="http://schemas.openxmlformats.org/officeDocument/2006/relationships/image" Target="../media/image8.jpg"/><Relationship Id="rId7" Type="http://schemas.openxmlformats.org/officeDocument/2006/relationships/image" Target="../media/image9.png"/><Relationship Id="rId8" Type="http://schemas.openxmlformats.org/officeDocument/2006/relationships/image" Target="../media/image3.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jp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jp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jpg"/><Relationship Id="rId3" Type="http://schemas.openxmlformats.org/officeDocument/2006/relationships/image" Target="../media/image23.jpg"/><Relationship Id="rId4" Type="http://schemas.openxmlformats.org/officeDocument/2006/relationships/image" Target="../media/image21.jpg"/><Relationship Id="rId11" Type="http://schemas.openxmlformats.org/officeDocument/2006/relationships/image" Target="../media/image13.png"/><Relationship Id="rId10" Type="http://schemas.openxmlformats.org/officeDocument/2006/relationships/image" Target="../media/image18.jpg"/><Relationship Id="rId9" Type="http://schemas.openxmlformats.org/officeDocument/2006/relationships/image" Target="../media/image25.jpg"/><Relationship Id="rId5" Type="http://schemas.openxmlformats.org/officeDocument/2006/relationships/image" Target="../media/image19.jpg"/><Relationship Id="rId6" Type="http://schemas.openxmlformats.org/officeDocument/2006/relationships/image" Target="../media/image24.jpg"/><Relationship Id="rId7" Type="http://schemas.openxmlformats.org/officeDocument/2006/relationships/image" Target="../media/image26.png"/><Relationship Id="rId8" Type="http://schemas.openxmlformats.org/officeDocument/2006/relationships/image" Target="../media/image20.jp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7.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jpg"/><Relationship Id="rId3" Type="http://schemas.openxmlformats.org/officeDocument/2006/relationships/image" Target="../media/image23.jpg"/><Relationship Id="rId4" Type="http://schemas.openxmlformats.org/officeDocument/2006/relationships/image" Target="../media/image21.jpg"/><Relationship Id="rId11" Type="http://schemas.openxmlformats.org/officeDocument/2006/relationships/image" Target="../media/image13.png"/><Relationship Id="rId10" Type="http://schemas.openxmlformats.org/officeDocument/2006/relationships/image" Target="../media/image18.jpg"/><Relationship Id="rId9" Type="http://schemas.openxmlformats.org/officeDocument/2006/relationships/image" Target="../media/image25.jpg"/><Relationship Id="rId5" Type="http://schemas.openxmlformats.org/officeDocument/2006/relationships/image" Target="../media/image19.jpg"/><Relationship Id="rId6" Type="http://schemas.openxmlformats.org/officeDocument/2006/relationships/image" Target="../media/image24.jpg"/><Relationship Id="rId7" Type="http://schemas.openxmlformats.org/officeDocument/2006/relationships/image" Target="../media/image26.png"/><Relationship Id="rId8" Type="http://schemas.openxmlformats.org/officeDocument/2006/relationships/image" Target="../media/image20.jp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5.png"/><Relationship Id="rId3" Type="http://schemas.openxmlformats.org/officeDocument/2006/relationships/image" Target="../media/image28.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8.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8.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8.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8.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8.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8.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8.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8.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8.pn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8.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8.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8.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8.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8.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8.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8.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8.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8.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0.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8.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8.pn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8.png"/></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8.png"/></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8.png"/></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8.png"/></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6.png"/><Relationship Id="rId3" Type="http://schemas.openxmlformats.org/officeDocument/2006/relationships/image" Target="../media/image28.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01_Title Mosaik" showMasterSp="0">
  <p:cSld name="1_title mosaik">
    <p:bg>
      <p:bgPr>
        <a:solidFill>
          <a:srgbClr val="FFFFFF"/>
        </a:solidFill>
      </p:bgPr>
    </p:bg>
    <p:spTree>
      <p:nvGrpSpPr>
        <p:cNvPr id="7" name="Shape 7"/>
        <p:cNvGrpSpPr/>
        <p:nvPr/>
      </p:nvGrpSpPr>
      <p:grpSpPr>
        <a:xfrm>
          <a:off x="0" y="0"/>
          <a:ext cx="0" cy="0"/>
          <a:chOff x="0" y="0"/>
          <a:chExt cx="0" cy="0"/>
        </a:xfrm>
      </p:grpSpPr>
      <p:sp>
        <p:nvSpPr>
          <p:cNvPr id="8" name="Google Shape;8;p2"/>
          <p:cNvSpPr txBox="1"/>
          <p:nvPr>
            <p:ph idx="1" type="body"/>
          </p:nvPr>
        </p:nvSpPr>
        <p:spPr>
          <a:xfrm>
            <a:off x="3354233" y="657225"/>
            <a:ext cx="2448000" cy="1689000"/>
          </a:xfrm>
          <a:prstGeom prst="rect">
            <a:avLst/>
          </a:prstGeom>
          <a:noFill/>
          <a:ln>
            <a:noFill/>
          </a:ln>
        </p:spPr>
        <p:txBody>
          <a:bodyPr anchorCtr="0" anchor="b" bIns="91425" lIns="91425" spcFirstLastPara="1" rIns="91425" wrap="square" tIns="91425"/>
          <a:lstStyle>
            <a:lvl1pPr indent="-228600" lvl="0" marL="457200" marR="0" rtl="0" algn="ctr">
              <a:lnSpc>
                <a:spcPct val="115000"/>
              </a:lnSpc>
              <a:spcBef>
                <a:spcPts val="0"/>
              </a:spcBef>
              <a:spcAft>
                <a:spcPts val="0"/>
              </a:spcAft>
              <a:buSzPts val="1400"/>
              <a:buFont typeface="Arial"/>
              <a:buNone/>
              <a:defRPr b="1" i="0" sz="1900" u="none" cap="none" strike="noStrike">
                <a:latin typeface="Arial"/>
                <a:ea typeface="Arial"/>
                <a:cs typeface="Arial"/>
                <a:sym typeface="Arial"/>
              </a:defRPr>
            </a:lvl1pPr>
            <a:lvl2pPr indent="-314325" lvl="1" marL="914400" marR="0" rtl="0" algn="ctr">
              <a:lnSpc>
                <a:spcPct val="115000"/>
              </a:lnSpc>
              <a:spcBef>
                <a:spcPts val="0"/>
              </a:spcBef>
              <a:spcAft>
                <a:spcPts val="0"/>
              </a:spcAft>
              <a:buSzPts val="1350"/>
              <a:buFont typeface="Arial"/>
              <a:buChar char="•"/>
              <a:defRPr b="1" i="0" sz="1800" u="none" cap="none" strike="noStrike">
                <a:latin typeface="Arial"/>
                <a:ea typeface="Arial"/>
                <a:cs typeface="Arial"/>
                <a:sym typeface="Arial"/>
              </a:defRPr>
            </a:lvl2pPr>
            <a:lvl3pPr indent="-319087" lvl="2" marL="1371600" marR="0" rtl="0" algn="ctr">
              <a:lnSpc>
                <a:spcPct val="115000"/>
              </a:lnSpc>
              <a:spcBef>
                <a:spcPts val="0"/>
              </a:spcBef>
              <a:spcAft>
                <a:spcPts val="0"/>
              </a:spcAft>
              <a:buSzPts val="1425"/>
              <a:buFont typeface="Arial"/>
              <a:buChar char="•"/>
              <a:defRPr b="1" i="0" sz="1900" u="none" cap="none" strike="noStrike">
                <a:latin typeface="Arial"/>
                <a:ea typeface="Arial"/>
                <a:cs typeface="Arial"/>
                <a:sym typeface="Arial"/>
              </a:defRPr>
            </a:lvl3pPr>
            <a:lvl4pPr indent="-319087" lvl="3" marL="1828800" marR="0" rtl="0" algn="ctr">
              <a:lnSpc>
                <a:spcPct val="115000"/>
              </a:lnSpc>
              <a:spcBef>
                <a:spcPts val="0"/>
              </a:spcBef>
              <a:spcAft>
                <a:spcPts val="0"/>
              </a:spcAft>
              <a:buSzPts val="1425"/>
              <a:buFont typeface="Arial"/>
              <a:buChar char="•"/>
              <a:defRPr b="1" i="0" sz="1900" u="none" cap="none" strike="noStrike">
                <a:latin typeface="Arial"/>
                <a:ea typeface="Arial"/>
                <a:cs typeface="Arial"/>
                <a:sym typeface="Arial"/>
              </a:defRPr>
            </a:lvl4pPr>
            <a:lvl5pPr indent="-319087" lvl="4" marL="2286000" marR="0" rtl="0" algn="ctr">
              <a:lnSpc>
                <a:spcPct val="115000"/>
              </a:lnSpc>
              <a:spcBef>
                <a:spcPts val="0"/>
              </a:spcBef>
              <a:spcAft>
                <a:spcPts val="0"/>
              </a:spcAft>
              <a:buSzPts val="1425"/>
              <a:buFont typeface="Arial"/>
              <a:buChar char="•"/>
              <a:defRPr b="1" i="0" sz="1900" u="none" cap="none" strike="noStrike">
                <a:latin typeface="Arial"/>
                <a:ea typeface="Arial"/>
                <a:cs typeface="Arial"/>
                <a:sym typeface="Arial"/>
              </a:defRPr>
            </a:lvl5pPr>
            <a:lvl6pPr indent="-257175" lvl="5" marL="2743200" marR="0" rtl="0" algn="ctr">
              <a:lnSpc>
                <a:spcPct val="115000"/>
              </a:lnSpc>
              <a:spcBef>
                <a:spcPts val="0"/>
              </a:spcBef>
              <a:spcAft>
                <a:spcPts val="0"/>
              </a:spcAft>
              <a:buSzPts val="450"/>
              <a:buFont typeface="Arial"/>
              <a:buChar char="•"/>
              <a:defRPr b="1" i="0" sz="600" u="none" cap="none" strike="noStrike">
                <a:latin typeface="Arial"/>
                <a:ea typeface="Arial"/>
                <a:cs typeface="Arial"/>
                <a:sym typeface="Arial"/>
              </a:defRPr>
            </a:lvl6pPr>
            <a:lvl7pPr indent="-257175" lvl="6" marL="3200400" marR="0" rtl="0" algn="ctr">
              <a:lnSpc>
                <a:spcPct val="115000"/>
              </a:lnSpc>
              <a:spcBef>
                <a:spcPts val="0"/>
              </a:spcBef>
              <a:spcAft>
                <a:spcPts val="0"/>
              </a:spcAft>
              <a:buSzPts val="450"/>
              <a:buFont typeface="Arial"/>
              <a:buChar char="•"/>
              <a:defRPr b="1" i="0" sz="600" u="none" cap="none" strike="noStrike">
                <a:latin typeface="Arial"/>
                <a:ea typeface="Arial"/>
                <a:cs typeface="Arial"/>
                <a:sym typeface="Arial"/>
              </a:defRPr>
            </a:lvl7pPr>
            <a:lvl8pPr indent="-257175" lvl="7" marL="3657600" marR="0" rtl="0" algn="ctr">
              <a:lnSpc>
                <a:spcPct val="115000"/>
              </a:lnSpc>
              <a:spcBef>
                <a:spcPts val="0"/>
              </a:spcBef>
              <a:spcAft>
                <a:spcPts val="0"/>
              </a:spcAft>
              <a:buSzPts val="450"/>
              <a:buFont typeface="Arial"/>
              <a:buChar char="•"/>
              <a:defRPr b="1" i="0" sz="600" u="none" cap="none" strike="noStrike">
                <a:latin typeface="Arial"/>
                <a:ea typeface="Arial"/>
                <a:cs typeface="Arial"/>
                <a:sym typeface="Arial"/>
              </a:defRPr>
            </a:lvl8pPr>
            <a:lvl9pPr indent="-257175" lvl="8" marL="4114800" marR="0" rtl="0" algn="ctr">
              <a:lnSpc>
                <a:spcPct val="115000"/>
              </a:lnSpc>
              <a:spcBef>
                <a:spcPts val="0"/>
              </a:spcBef>
              <a:spcAft>
                <a:spcPts val="0"/>
              </a:spcAft>
              <a:buSzPts val="450"/>
              <a:buFont typeface="Arial"/>
              <a:buChar char="•"/>
              <a:defRPr b="1" i="0" sz="600" u="none" cap="none" strike="noStrike">
                <a:latin typeface="Arial"/>
                <a:ea typeface="Arial"/>
                <a:cs typeface="Arial"/>
                <a:sym typeface="Arial"/>
              </a:defRPr>
            </a:lvl9pPr>
          </a:lstStyle>
          <a:p/>
        </p:txBody>
      </p:sp>
      <p:sp>
        <p:nvSpPr>
          <p:cNvPr id="9" name="Google Shape;9;p2"/>
          <p:cNvSpPr/>
          <p:nvPr/>
        </p:nvSpPr>
        <p:spPr>
          <a:xfrm>
            <a:off x="5192713" y="4734611"/>
            <a:ext cx="338100" cy="1386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r>
              <a:t/>
            </a:r>
            <a:endParaRPr b="1" i="0" sz="900" u="none" cap="none" strike="noStrike">
              <a:latin typeface="Arial"/>
              <a:ea typeface="Arial"/>
              <a:cs typeface="Arial"/>
              <a:sym typeface="Arial"/>
            </a:endParaRPr>
          </a:p>
        </p:txBody>
      </p:sp>
      <p:grpSp>
        <p:nvGrpSpPr>
          <p:cNvPr id="10" name="Google Shape;10;p2"/>
          <p:cNvGrpSpPr/>
          <p:nvPr/>
        </p:nvGrpSpPr>
        <p:grpSpPr>
          <a:xfrm>
            <a:off x="-16803" y="-56964"/>
            <a:ext cx="9189348" cy="5248614"/>
            <a:chOff x="0" y="0"/>
            <a:chExt cx="24504928" cy="13996305"/>
          </a:xfrm>
        </p:grpSpPr>
        <p:pic>
          <p:nvPicPr>
            <p:cNvPr id="11" name="Google Shape;11;p2"/>
            <p:cNvPicPr preferRelativeResize="0"/>
            <p:nvPr/>
          </p:nvPicPr>
          <p:blipFill rotWithShape="1">
            <a:blip r:embed="rId2">
              <a:alphaModFix/>
            </a:blip>
            <a:srcRect b="0" l="0" r="0" t="0"/>
            <a:stretch/>
          </p:blipFill>
          <p:spPr>
            <a:xfrm>
              <a:off x="8573763" y="9393784"/>
              <a:ext cx="7376100" cy="4557300"/>
            </a:xfrm>
            <a:prstGeom prst="rect">
              <a:avLst/>
            </a:prstGeom>
            <a:noFill/>
            <a:ln>
              <a:noFill/>
            </a:ln>
          </p:spPr>
        </p:pic>
        <p:pic>
          <p:nvPicPr>
            <p:cNvPr id="12" name="Google Shape;12;p2"/>
            <p:cNvPicPr preferRelativeResize="0"/>
            <p:nvPr/>
          </p:nvPicPr>
          <p:blipFill rotWithShape="1">
            <a:blip r:embed="rId3">
              <a:alphaModFix/>
            </a:blip>
            <a:srcRect b="0" l="0" r="0" t="0"/>
            <a:stretch/>
          </p:blipFill>
          <p:spPr>
            <a:xfrm>
              <a:off x="8565479" y="3579"/>
              <a:ext cx="7371000" cy="4646700"/>
            </a:xfrm>
            <a:prstGeom prst="rect">
              <a:avLst/>
            </a:prstGeom>
            <a:noFill/>
            <a:ln>
              <a:noFill/>
            </a:ln>
          </p:spPr>
        </p:pic>
        <p:pic>
          <p:nvPicPr>
            <p:cNvPr id="13" name="Google Shape;13;p2"/>
            <p:cNvPicPr preferRelativeResize="0"/>
            <p:nvPr/>
          </p:nvPicPr>
          <p:blipFill rotWithShape="1">
            <a:blip r:embed="rId4">
              <a:alphaModFix/>
            </a:blip>
            <a:srcRect b="0" l="0" r="0" t="0"/>
            <a:stretch/>
          </p:blipFill>
          <p:spPr>
            <a:xfrm>
              <a:off x="0" y="4707465"/>
              <a:ext cx="8520600" cy="4646700"/>
            </a:xfrm>
            <a:prstGeom prst="rect">
              <a:avLst/>
            </a:prstGeom>
            <a:noFill/>
            <a:ln>
              <a:noFill/>
            </a:ln>
          </p:spPr>
        </p:pic>
        <p:pic>
          <p:nvPicPr>
            <p:cNvPr id="14" name="Google Shape;14;p2"/>
            <p:cNvPicPr preferRelativeResize="0"/>
            <p:nvPr/>
          </p:nvPicPr>
          <p:blipFill rotWithShape="1">
            <a:blip r:embed="rId5">
              <a:alphaModFix/>
            </a:blip>
            <a:srcRect b="0" l="0" r="0" t="0"/>
            <a:stretch/>
          </p:blipFill>
          <p:spPr>
            <a:xfrm>
              <a:off x="16007428" y="9402653"/>
              <a:ext cx="8497500" cy="4593600"/>
            </a:xfrm>
            <a:prstGeom prst="rect">
              <a:avLst/>
            </a:prstGeom>
            <a:noFill/>
            <a:ln>
              <a:noFill/>
            </a:ln>
          </p:spPr>
        </p:pic>
        <p:pic>
          <p:nvPicPr>
            <p:cNvPr id="15" name="Google Shape;15;p2"/>
            <p:cNvPicPr preferRelativeResize="0"/>
            <p:nvPr/>
          </p:nvPicPr>
          <p:blipFill rotWithShape="1">
            <a:blip r:embed="rId6">
              <a:alphaModFix/>
            </a:blip>
            <a:srcRect b="0" l="0" r="0" t="0"/>
            <a:stretch/>
          </p:blipFill>
          <p:spPr>
            <a:xfrm>
              <a:off x="49953" y="9402405"/>
              <a:ext cx="8470800" cy="4593900"/>
            </a:xfrm>
            <a:prstGeom prst="rect">
              <a:avLst/>
            </a:prstGeom>
            <a:noFill/>
            <a:ln>
              <a:noFill/>
            </a:ln>
          </p:spPr>
        </p:pic>
        <p:pic>
          <p:nvPicPr>
            <p:cNvPr id="16" name="Google Shape;16;p2"/>
            <p:cNvPicPr preferRelativeResize="0"/>
            <p:nvPr/>
          </p:nvPicPr>
          <p:blipFill rotWithShape="1">
            <a:blip r:embed="rId7">
              <a:alphaModFix/>
            </a:blip>
            <a:srcRect b="0" l="0" r="0" t="0"/>
            <a:stretch/>
          </p:blipFill>
          <p:spPr>
            <a:xfrm>
              <a:off x="16001744" y="0"/>
              <a:ext cx="8502900" cy="4656900"/>
            </a:xfrm>
            <a:prstGeom prst="rect">
              <a:avLst/>
            </a:prstGeom>
            <a:noFill/>
            <a:ln>
              <a:noFill/>
            </a:ln>
          </p:spPr>
        </p:pic>
        <p:pic>
          <p:nvPicPr>
            <p:cNvPr id="17" name="Google Shape;17;p2"/>
            <p:cNvPicPr preferRelativeResize="0"/>
            <p:nvPr/>
          </p:nvPicPr>
          <p:blipFill rotWithShape="1">
            <a:blip r:embed="rId8">
              <a:alphaModFix/>
            </a:blip>
            <a:srcRect b="0" l="0" r="0" t="0"/>
            <a:stretch/>
          </p:blipFill>
          <p:spPr>
            <a:xfrm>
              <a:off x="23858" y="10004"/>
              <a:ext cx="8503500" cy="4636200"/>
            </a:xfrm>
            <a:prstGeom prst="rect">
              <a:avLst/>
            </a:prstGeom>
            <a:noFill/>
            <a:ln>
              <a:noFill/>
            </a:ln>
          </p:spPr>
        </p:pic>
        <p:pic>
          <p:nvPicPr>
            <p:cNvPr id="18" name="Google Shape;18;p2"/>
            <p:cNvPicPr preferRelativeResize="0"/>
            <p:nvPr/>
          </p:nvPicPr>
          <p:blipFill rotWithShape="1">
            <a:blip r:embed="rId9">
              <a:alphaModFix/>
            </a:blip>
            <a:srcRect b="0" l="0" r="0" t="0"/>
            <a:stretch/>
          </p:blipFill>
          <p:spPr>
            <a:xfrm>
              <a:off x="15995623" y="4698312"/>
              <a:ext cx="8509200" cy="4652700"/>
            </a:xfrm>
            <a:prstGeom prst="rect">
              <a:avLst/>
            </a:prstGeom>
            <a:noFill/>
            <a:ln>
              <a:noFill/>
            </a:ln>
          </p:spPr>
        </p:pic>
        <p:pic>
          <p:nvPicPr>
            <p:cNvPr id="19" name="Google Shape;19;p2"/>
            <p:cNvPicPr preferRelativeResize="0"/>
            <p:nvPr/>
          </p:nvPicPr>
          <p:blipFill rotWithShape="1">
            <a:blip r:embed="rId10">
              <a:alphaModFix/>
            </a:blip>
            <a:srcRect b="0" l="0" r="0" t="0"/>
            <a:stretch/>
          </p:blipFill>
          <p:spPr>
            <a:xfrm>
              <a:off x="8574554" y="4709869"/>
              <a:ext cx="7359300" cy="4641300"/>
            </a:xfrm>
            <a:prstGeom prst="rect">
              <a:avLst/>
            </a:prstGeom>
            <a:noFill/>
            <a:ln>
              <a:noFill/>
            </a:ln>
          </p:spPr>
        </p:pic>
      </p:grpSp>
      <p:sp>
        <p:nvSpPr>
          <p:cNvPr id="20" name="Google Shape;20;p2"/>
          <p:cNvSpPr/>
          <p:nvPr/>
        </p:nvSpPr>
        <p:spPr>
          <a:xfrm>
            <a:off x="3161592" y="0"/>
            <a:ext cx="2832600" cy="5143500"/>
          </a:xfrm>
          <a:prstGeom prst="rect">
            <a:avLst/>
          </a:prstGeom>
          <a:solidFill>
            <a:srgbClr val="FFFFFF">
              <a:alpha val="94901"/>
            </a:srgbClr>
          </a:solidFill>
          <a:ln>
            <a:noFill/>
          </a:ln>
        </p:spPr>
        <p:txBody>
          <a:bodyPr anchorCtr="0" anchor="ctr" bIns="0" lIns="0" spcFirstLastPara="1" rIns="0" wrap="square" tIns="0">
            <a:noAutofit/>
          </a:bodyPr>
          <a:lstStyle/>
          <a:p>
            <a:pPr indent="-222250" lvl="0" marL="342900" marR="0" rtl="0" algn="ctr">
              <a:lnSpc>
                <a:spcPct val="120000"/>
              </a:lnSpc>
              <a:spcBef>
                <a:spcPts val="0"/>
              </a:spcBef>
              <a:spcAft>
                <a:spcPts val="0"/>
              </a:spcAft>
              <a:buClr>
                <a:srgbClr val="FFFFFF"/>
              </a:buClr>
              <a:buSzPts val="1900"/>
              <a:buFont typeface="Arial"/>
              <a:buNone/>
            </a:pPr>
            <a:r>
              <a:t/>
            </a:r>
            <a:endParaRPr b="0" i="0" sz="1900" u="none" cap="none" strike="noStrike">
              <a:latin typeface="Arial"/>
              <a:ea typeface="Arial"/>
              <a:cs typeface="Arial"/>
              <a:sym typeface="Arial"/>
            </a:endParaRPr>
          </a:p>
        </p:txBody>
      </p:sp>
      <p:sp>
        <p:nvSpPr>
          <p:cNvPr id="21" name="Google Shape;21;p2"/>
          <p:cNvSpPr txBox="1"/>
          <p:nvPr>
            <p:ph idx="2" type="body"/>
          </p:nvPr>
        </p:nvSpPr>
        <p:spPr>
          <a:xfrm>
            <a:off x="3360583" y="4065588"/>
            <a:ext cx="2435100" cy="535200"/>
          </a:xfrm>
          <a:prstGeom prst="rect">
            <a:avLst/>
          </a:prstGeom>
          <a:noFill/>
          <a:ln>
            <a:noFill/>
          </a:ln>
        </p:spPr>
        <p:txBody>
          <a:bodyPr anchorCtr="0" anchor="b" bIns="91425" lIns="91425" spcFirstLastPara="1" rIns="91425" wrap="square" tIns="91425"/>
          <a:lstStyle>
            <a:lvl1pPr indent="-228600" lvl="0" marL="457200" marR="0" rtl="0" algn="ctr">
              <a:lnSpc>
                <a:spcPct val="150000"/>
              </a:lnSpc>
              <a:spcBef>
                <a:spcPts val="0"/>
              </a:spcBef>
              <a:spcAft>
                <a:spcPts val="0"/>
              </a:spcAft>
              <a:buSzPts val="1400"/>
              <a:buFont typeface="Arial"/>
              <a:buNone/>
              <a:defRPr b="0" i="0" sz="800" u="none" cap="none" strike="noStrike">
                <a:latin typeface="Arial"/>
                <a:ea typeface="Arial"/>
                <a:cs typeface="Arial"/>
                <a:sym typeface="Arial"/>
              </a:defRPr>
            </a:lvl1pPr>
            <a:lvl2pPr indent="-257175" lvl="1" marL="9144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2pPr>
            <a:lvl3pPr indent="-257175" lvl="2" marL="13716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3pPr>
            <a:lvl4pPr indent="-257175" lvl="3" marL="18288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4pPr>
            <a:lvl5pPr indent="-257175" lvl="4" marL="22860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5pPr>
            <a:lvl6pPr indent="-257175" lvl="5" marL="27432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6pPr>
            <a:lvl7pPr indent="-257175" lvl="6" marL="32004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7pPr>
            <a:lvl8pPr indent="-257175" lvl="7" marL="36576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8pPr>
            <a:lvl9pPr indent="-257175" lvl="8" marL="41148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9pPr>
          </a:lstStyle>
          <a:p/>
        </p:txBody>
      </p:sp>
      <p:sp>
        <p:nvSpPr>
          <p:cNvPr id="22" name="Google Shape;22;p2"/>
          <p:cNvSpPr txBox="1"/>
          <p:nvPr>
            <p:ph idx="3" type="body"/>
          </p:nvPr>
        </p:nvSpPr>
        <p:spPr>
          <a:xfrm>
            <a:off x="3360583" y="2884488"/>
            <a:ext cx="2435100" cy="1127100"/>
          </a:xfrm>
          <a:prstGeom prst="rect">
            <a:avLst/>
          </a:prstGeom>
          <a:noFill/>
          <a:ln>
            <a:noFill/>
          </a:ln>
        </p:spPr>
        <p:txBody>
          <a:bodyPr anchorCtr="0" anchor="t" bIns="91425" lIns="91425" spcFirstLastPara="1" rIns="91425" wrap="square" tIns="91425"/>
          <a:lstStyle>
            <a:lvl1pPr indent="-228600" lvl="0" marL="457200" marR="0" rtl="0" algn="ctr">
              <a:lnSpc>
                <a:spcPct val="150000"/>
              </a:lnSpc>
              <a:spcBef>
                <a:spcPts val="0"/>
              </a:spcBef>
              <a:spcAft>
                <a:spcPts val="0"/>
              </a:spcAft>
              <a:buSzPts val="1400"/>
              <a:buFont typeface="Arial"/>
              <a:buNone/>
              <a:defRPr b="0" i="0" sz="1000" u="none" cap="none" strike="noStrike">
                <a:latin typeface="Arial"/>
                <a:ea typeface="Arial"/>
                <a:cs typeface="Arial"/>
                <a:sym typeface="Arial"/>
              </a:defRPr>
            </a:lvl1pPr>
            <a:lvl2pPr indent="-257175" lvl="1" marL="9144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2pPr>
            <a:lvl3pPr indent="-257175" lvl="2" marL="13716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3pPr>
            <a:lvl4pPr indent="-257175" lvl="3" marL="18288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4pPr>
            <a:lvl5pPr indent="-257175" lvl="4" marL="22860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5pPr>
            <a:lvl6pPr indent="-257175" lvl="5" marL="27432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6pPr>
            <a:lvl7pPr indent="-257175" lvl="6" marL="32004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7pPr>
            <a:lvl8pPr indent="-257175" lvl="7" marL="36576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8pPr>
            <a:lvl9pPr indent="-257175" lvl="8" marL="41148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9pPr>
          </a:lstStyle>
          <a:p/>
        </p:txBody>
      </p:sp>
      <p:sp>
        <p:nvSpPr>
          <p:cNvPr id="23" name="Google Shape;23;p2"/>
          <p:cNvSpPr txBox="1"/>
          <p:nvPr>
            <p:ph idx="4" type="body"/>
          </p:nvPr>
        </p:nvSpPr>
        <p:spPr>
          <a:xfrm>
            <a:off x="3360583" y="4677004"/>
            <a:ext cx="2435100" cy="274200"/>
          </a:xfrm>
          <a:prstGeom prst="rect">
            <a:avLst/>
          </a:prstGeom>
          <a:noFill/>
          <a:ln>
            <a:noFill/>
          </a:ln>
        </p:spPr>
        <p:txBody>
          <a:bodyPr anchorCtr="0" anchor="t" bIns="91425" lIns="91425" spcFirstLastPara="1" rIns="91425" wrap="square" tIns="91425"/>
          <a:lstStyle>
            <a:lvl1pPr indent="-228600" lvl="0" marL="457200" marR="0" rtl="0" algn="ctr">
              <a:lnSpc>
                <a:spcPct val="150000"/>
              </a:lnSpc>
              <a:spcBef>
                <a:spcPts val="0"/>
              </a:spcBef>
              <a:spcAft>
                <a:spcPts val="0"/>
              </a:spcAft>
              <a:buSzPts val="1400"/>
              <a:buFont typeface="Arial"/>
              <a:buNone/>
              <a:defRPr b="0" i="0" sz="800" u="none" cap="none" strike="noStrike">
                <a:latin typeface="Arial"/>
                <a:ea typeface="Arial"/>
                <a:cs typeface="Arial"/>
                <a:sym typeface="Arial"/>
              </a:defRPr>
            </a:lvl1pPr>
            <a:lvl2pPr indent="-257175" lvl="1" marL="9144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2pPr>
            <a:lvl3pPr indent="-257175" lvl="2" marL="13716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3pPr>
            <a:lvl4pPr indent="-257175" lvl="3" marL="18288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4pPr>
            <a:lvl5pPr indent="-257175" lvl="4" marL="22860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5pPr>
            <a:lvl6pPr indent="-257175" lvl="5" marL="27432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6pPr>
            <a:lvl7pPr indent="-257175" lvl="6" marL="32004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7pPr>
            <a:lvl8pPr indent="-257175" lvl="7" marL="36576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8pPr>
            <a:lvl9pPr indent="-257175" lvl="8" marL="41148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9pPr>
          </a:lstStyle>
          <a:p/>
        </p:txBody>
      </p:sp>
      <p:sp>
        <p:nvSpPr>
          <p:cNvPr id="24" name="Google Shape;24;p2"/>
          <p:cNvSpPr/>
          <p:nvPr/>
        </p:nvSpPr>
        <p:spPr>
          <a:xfrm>
            <a:off x="3451699" y="2540569"/>
            <a:ext cx="2240700" cy="62400"/>
          </a:xfrm>
          <a:prstGeom prst="rect">
            <a:avLst/>
          </a:prstGeom>
          <a:solidFill>
            <a:srgbClr val="FF6900"/>
          </a:solidFill>
          <a:ln>
            <a:noFill/>
          </a:ln>
        </p:spPr>
        <p:txBody>
          <a:bodyPr anchorCtr="0" anchor="ctr" bIns="0" lIns="0" spcFirstLastPara="1" rIns="0" wrap="square" tIns="0">
            <a:noAutofit/>
          </a:bodyPr>
          <a:lstStyle/>
          <a:p>
            <a:pPr indent="0" lvl="0" marL="0" marR="0" rtl="0" algn="ctr">
              <a:lnSpc>
                <a:spcPct val="120000"/>
              </a:lnSpc>
              <a:spcBef>
                <a:spcPts val="0"/>
              </a:spcBef>
              <a:spcAft>
                <a:spcPts val="0"/>
              </a:spcAft>
              <a:buNone/>
            </a:pPr>
            <a:r>
              <a:t/>
            </a:r>
            <a:endParaRPr b="0" i="0" sz="1900" u="none" cap="none" strike="noStrike">
              <a:latin typeface="Arial"/>
              <a:ea typeface="Arial"/>
              <a:cs typeface="Arial"/>
              <a:sym typeface="Arial"/>
            </a:endParaRPr>
          </a:p>
        </p:txBody>
      </p:sp>
      <p:pic>
        <p:nvPicPr>
          <p:cNvPr descr="logo_zalando_rgb_hor_all.png" id="25" name="Google Shape;25;p2"/>
          <p:cNvPicPr preferRelativeResize="0"/>
          <p:nvPr/>
        </p:nvPicPr>
        <p:blipFill>
          <a:blip r:embed="rId11">
            <a:alphaModFix/>
          </a:blip>
          <a:stretch>
            <a:fillRect/>
          </a:stretch>
        </p:blipFill>
        <p:spPr>
          <a:xfrm>
            <a:off x="4076700" y="286275"/>
            <a:ext cx="990600" cy="195925"/>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06_Text and Image right_01" showMasterSp="0">
  <p:cSld name="text + picture">
    <p:bg>
      <p:bgPr>
        <a:solidFill>
          <a:srgbClr val="FFFFFF"/>
        </a:solidFill>
      </p:bgPr>
    </p:bg>
    <p:spTree>
      <p:nvGrpSpPr>
        <p:cNvPr id="107" name="Shape 107"/>
        <p:cNvGrpSpPr/>
        <p:nvPr/>
      </p:nvGrpSpPr>
      <p:grpSpPr>
        <a:xfrm>
          <a:off x="0" y="0"/>
          <a:ext cx="0" cy="0"/>
          <a:chOff x="0" y="0"/>
          <a:chExt cx="0" cy="0"/>
        </a:xfrm>
      </p:grpSpPr>
      <p:sp>
        <p:nvSpPr>
          <p:cNvPr id="108" name="Google Shape;108;p11"/>
          <p:cNvSpPr/>
          <p:nvPr/>
        </p:nvSpPr>
        <p:spPr>
          <a:xfrm>
            <a:off x="3045619" y="1324"/>
            <a:ext cx="3052800" cy="67800"/>
          </a:xfrm>
          <a:prstGeom prst="rect">
            <a:avLst/>
          </a:prstGeom>
          <a:solidFill>
            <a:srgbClr val="FF6900"/>
          </a:solidFill>
          <a:ln>
            <a:noFill/>
          </a:ln>
        </p:spPr>
        <p:txBody>
          <a:bodyPr anchorCtr="0" anchor="ctr" bIns="0" lIns="0" spcFirstLastPara="1" rIns="0" wrap="square" tIns="0">
            <a:noAutofit/>
          </a:bodyPr>
          <a:lstStyle/>
          <a:p>
            <a:pPr indent="0" lvl="0" marL="0" marR="0" rtl="0" algn="ctr">
              <a:lnSpc>
                <a:spcPct val="120000"/>
              </a:lnSpc>
              <a:spcBef>
                <a:spcPts val="0"/>
              </a:spcBef>
              <a:spcAft>
                <a:spcPts val="0"/>
              </a:spcAft>
              <a:buNone/>
            </a:pPr>
            <a:r>
              <a:t/>
            </a:r>
            <a:endParaRPr b="0" i="0" sz="1900" u="none" cap="none" strike="noStrike">
              <a:latin typeface="Arial"/>
              <a:ea typeface="Arial"/>
              <a:cs typeface="Arial"/>
              <a:sym typeface="Arial"/>
            </a:endParaRPr>
          </a:p>
        </p:txBody>
      </p:sp>
      <p:sp>
        <p:nvSpPr>
          <p:cNvPr id="109" name="Google Shape;109;p11"/>
          <p:cNvSpPr/>
          <p:nvPr>
            <p:ph idx="2" type="pic"/>
          </p:nvPr>
        </p:nvSpPr>
        <p:spPr>
          <a:xfrm>
            <a:off x="4565928" y="1059656"/>
            <a:ext cx="3986700" cy="4083900"/>
          </a:xfrm>
          <a:prstGeom prst="rect">
            <a:avLst/>
          </a:prstGeom>
          <a:noFill/>
          <a:ln cap="flat" cmpd="sng" w="9525">
            <a:solidFill>
              <a:srgbClr val="D9D9D9"/>
            </a:solidFill>
            <a:prstDash val="dash"/>
            <a:round/>
            <a:headEnd len="sm" w="sm" type="none"/>
            <a:tailEnd len="sm" w="sm" type="none"/>
          </a:ln>
        </p:spPr>
        <p:txBody>
          <a:bodyPr anchorCtr="0" anchor="ctr" bIns="91425" lIns="91425" spcFirstLastPara="1" rIns="91425" wrap="square" tIns="91425"/>
          <a:lstStyle>
            <a:lvl1pPr indent="0" lvl="0" marL="0" marR="0" rtl="0" algn="ctr">
              <a:lnSpc>
                <a:spcPct val="150000"/>
              </a:lnSpc>
              <a:spcBef>
                <a:spcPts val="0"/>
              </a:spcBef>
              <a:spcAft>
                <a:spcPts val="0"/>
              </a:spcAft>
              <a:buSzPts val="1400"/>
              <a:buFont typeface="Arial"/>
              <a:buNone/>
              <a:defRPr b="1" i="0" sz="600" u="none" cap="none" strike="noStrike">
                <a:latin typeface="Arial"/>
                <a:ea typeface="Arial"/>
                <a:cs typeface="Arial"/>
                <a:sym typeface="Arial"/>
              </a:defRPr>
            </a:lvl1pPr>
            <a:lvl2pPr indent="-75670" lvl="1" marL="24077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2pPr>
            <a:lvl3pPr indent="-77257" lvl="2" marL="407457"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3pPr>
            <a:lvl4pPr indent="-78845" lvl="3" marL="574145"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4pPr>
            <a:lvl5pPr indent="-80432" lvl="4" marL="740832"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5pPr>
            <a:lvl6pPr indent="-82020" lvl="5" marL="90752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6pPr>
            <a:lvl7pPr indent="-83607" lvl="6" marL="1074207"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7pPr>
            <a:lvl8pPr indent="-85195" lvl="7" marL="1240895"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8pPr>
            <a:lvl9pPr indent="-74082" lvl="8" marL="1407582"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9pPr>
          </a:lstStyle>
          <a:p/>
        </p:txBody>
      </p:sp>
      <p:sp>
        <p:nvSpPr>
          <p:cNvPr id="110" name="Google Shape;110;p11"/>
          <p:cNvSpPr/>
          <p:nvPr/>
        </p:nvSpPr>
        <p:spPr>
          <a:xfrm>
            <a:off x="591146" y="4734611"/>
            <a:ext cx="338100" cy="1386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fld id="{00000000-1234-1234-1234-123412341234}" type="slidenum">
              <a:rPr b="1" i="0" lang="en" sz="900" u="none" cap="none" strike="noStrike">
                <a:latin typeface="Arial"/>
                <a:ea typeface="Arial"/>
                <a:cs typeface="Arial"/>
                <a:sym typeface="Arial"/>
              </a:rPr>
              <a:t>‹#›</a:t>
            </a:fld>
            <a:endParaRPr b="1" i="0" sz="900" u="none" cap="none" strike="noStrike">
              <a:latin typeface="Arial"/>
              <a:ea typeface="Arial"/>
              <a:cs typeface="Arial"/>
              <a:sym typeface="Arial"/>
            </a:endParaRPr>
          </a:p>
        </p:txBody>
      </p:sp>
      <p:sp>
        <p:nvSpPr>
          <p:cNvPr id="111" name="Google Shape;111;p11"/>
          <p:cNvSpPr txBox="1"/>
          <p:nvPr>
            <p:ph type="title"/>
          </p:nvPr>
        </p:nvSpPr>
        <p:spPr>
          <a:xfrm>
            <a:off x="597198" y="219254"/>
            <a:ext cx="7952700" cy="751800"/>
          </a:xfrm>
          <a:prstGeom prst="rect">
            <a:avLst/>
          </a:prstGeom>
          <a:noFill/>
          <a:ln>
            <a:noFill/>
          </a:ln>
        </p:spPr>
        <p:txBody>
          <a:bodyPr anchorCtr="0" anchor="ctr" bIns="91425" lIns="91425" spcFirstLastPara="1" rIns="91425" wrap="square" tIns="91425"/>
          <a:lstStyle>
            <a:lvl1pPr indent="0" lvl="0" marL="0" marR="0" rtl="0" algn="ctr">
              <a:lnSpc>
                <a:spcPct val="120000"/>
              </a:lnSpc>
              <a:spcBef>
                <a:spcPts val="0"/>
              </a:spcBef>
              <a:spcAft>
                <a:spcPts val="0"/>
              </a:spcAft>
              <a:buSzPts val="1400"/>
              <a:buFont typeface="Arial"/>
              <a:buNone/>
              <a:defRPr b="1" i="0" sz="1300" u="none" cap="none" strike="noStrike">
                <a:latin typeface="Arial"/>
                <a:ea typeface="Arial"/>
                <a:cs typeface="Arial"/>
                <a:sym typeface="Arial"/>
              </a:defRPr>
            </a:lvl1pPr>
            <a:lvl2pPr indent="76200" lvl="1" marL="0" marR="0" rtl="0" algn="l">
              <a:lnSpc>
                <a:spcPct val="120000"/>
              </a:lnSpc>
              <a:spcBef>
                <a:spcPts val="0"/>
              </a:spcBef>
              <a:spcAft>
                <a:spcPts val="0"/>
              </a:spcAft>
              <a:buSzPts val="1400"/>
              <a:buNone/>
              <a:defRPr b="1" i="0" sz="1600" u="none" cap="none" strike="noStrike">
                <a:latin typeface="Arial"/>
                <a:ea typeface="Arial"/>
                <a:cs typeface="Arial"/>
                <a:sym typeface="Arial"/>
              </a:defRPr>
            </a:lvl2pPr>
            <a:lvl3pPr indent="165100" lvl="2" marL="0" marR="0" rtl="0" algn="l">
              <a:lnSpc>
                <a:spcPct val="120000"/>
              </a:lnSpc>
              <a:spcBef>
                <a:spcPts val="0"/>
              </a:spcBef>
              <a:spcAft>
                <a:spcPts val="0"/>
              </a:spcAft>
              <a:buSzPts val="1400"/>
              <a:buNone/>
              <a:defRPr b="1" i="0" sz="1600" u="none" cap="none" strike="noStrike">
                <a:latin typeface="Arial"/>
                <a:ea typeface="Arial"/>
                <a:cs typeface="Arial"/>
                <a:sym typeface="Arial"/>
              </a:defRPr>
            </a:lvl3pPr>
            <a:lvl4pPr indent="254000" lvl="3" marL="0" marR="0" rtl="0" algn="l">
              <a:lnSpc>
                <a:spcPct val="120000"/>
              </a:lnSpc>
              <a:spcBef>
                <a:spcPts val="0"/>
              </a:spcBef>
              <a:spcAft>
                <a:spcPts val="0"/>
              </a:spcAft>
              <a:buSzPts val="1400"/>
              <a:buNone/>
              <a:defRPr b="1" i="0" sz="1600" u="none" cap="none" strike="noStrike">
                <a:latin typeface="Arial"/>
                <a:ea typeface="Arial"/>
                <a:cs typeface="Arial"/>
                <a:sym typeface="Arial"/>
              </a:defRPr>
            </a:lvl4pPr>
            <a:lvl5pPr indent="342900" lvl="4" marL="0" marR="0" rtl="0" algn="l">
              <a:lnSpc>
                <a:spcPct val="120000"/>
              </a:lnSpc>
              <a:spcBef>
                <a:spcPts val="0"/>
              </a:spcBef>
              <a:spcAft>
                <a:spcPts val="0"/>
              </a:spcAft>
              <a:buSzPts val="1400"/>
              <a:buNone/>
              <a:defRPr b="1" i="0" sz="1600" u="none" cap="none" strike="noStrike">
                <a:latin typeface="Arial"/>
                <a:ea typeface="Arial"/>
                <a:cs typeface="Arial"/>
                <a:sym typeface="Arial"/>
              </a:defRPr>
            </a:lvl5pPr>
            <a:lvl6pPr indent="419100" lvl="5" marL="0" marR="0" rtl="0" algn="l">
              <a:lnSpc>
                <a:spcPct val="120000"/>
              </a:lnSpc>
              <a:spcBef>
                <a:spcPts val="0"/>
              </a:spcBef>
              <a:spcAft>
                <a:spcPts val="0"/>
              </a:spcAft>
              <a:buSzPts val="1400"/>
              <a:buNone/>
              <a:defRPr b="1" i="0" sz="1600" u="none" cap="none" strike="noStrike">
                <a:latin typeface="Arial"/>
                <a:ea typeface="Arial"/>
                <a:cs typeface="Arial"/>
                <a:sym typeface="Arial"/>
              </a:defRPr>
            </a:lvl6pPr>
            <a:lvl7pPr indent="508000" lvl="6" marL="0" marR="0" rtl="0" algn="l">
              <a:lnSpc>
                <a:spcPct val="120000"/>
              </a:lnSpc>
              <a:spcBef>
                <a:spcPts val="0"/>
              </a:spcBef>
              <a:spcAft>
                <a:spcPts val="0"/>
              </a:spcAft>
              <a:buSzPts val="1400"/>
              <a:buNone/>
              <a:defRPr b="1" i="0" sz="1600" u="none" cap="none" strike="noStrike">
                <a:latin typeface="Arial"/>
                <a:ea typeface="Arial"/>
                <a:cs typeface="Arial"/>
                <a:sym typeface="Arial"/>
              </a:defRPr>
            </a:lvl7pPr>
            <a:lvl8pPr indent="596900" lvl="7" marL="0" marR="0" rtl="0" algn="l">
              <a:lnSpc>
                <a:spcPct val="120000"/>
              </a:lnSpc>
              <a:spcBef>
                <a:spcPts val="0"/>
              </a:spcBef>
              <a:spcAft>
                <a:spcPts val="0"/>
              </a:spcAft>
              <a:buSzPts val="1400"/>
              <a:buNone/>
              <a:defRPr b="1" i="0" sz="1600" u="none" cap="none" strike="noStrike">
                <a:latin typeface="Arial"/>
                <a:ea typeface="Arial"/>
                <a:cs typeface="Arial"/>
                <a:sym typeface="Arial"/>
              </a:defRPr>
            </a:lvl8pPr>
            <a:lvl9pPr indent="685800" lvl="8" marL="0" marR="0" rtl="0" algn="l">
              <a:lnSpc>
                <a:spcPct val="120000"/>
              </a:lnSpc>
              <a:spcBef>
                <a:spcPts val="0"/>
              </a:spcBef>
              <a:spcAft>
                <a:spcPts val="0"/>
              </a:spcAft>
              <a:buSzPts val="1400"/>
              <a:buNone/>
              <a:defRPr b="1" i="0" sz="1600" u="none" cap="none" strike="noStrike">
                <a:latin typeface="Arial"/>
                <a:ea typeface="Arial"/>
                <a:cs typeface="Arial"/>
                <a:sym typeface="Arial"/>
              </a:defRPr>
            </a:lvl9pPr>
          </a:lstStyle>
          <a:p/>
        </p:txBody>
      </p:sp>
      <p:sp>
        <p:nvSpPr>
          <p:cNvPr id="112" name="Google Shape;112;p11"/>
          <p:cNvSpPr txBox="1"/>
          <p:nvPr>
            <p:ph idx="1" type="body"/>
          </p:nvPr>
        </p:nvSpPr>
        <p:spPr>
          <a:xfrm>
            <a:off x="594185" y="1062470"/>
            <a:ext cx="3533100" cy="3417600"/>
          </a:xfrm>
          <a:prstGeom prst="rect">
            <a:avLst/>
          </a:prstGeom>
          <a:noFill/>
          <a:ln>
            <a:noFill/>
          </a:ln>
        </p:spPr>
        <p:txBody>
          <a:bodyPr anchorCtr="0" anchor="ctr" bIns="91425" lIns="91425" spcFirstLastPara="1" rIns="91425" wrap="square" tIns="91425"/>
          <a:lstStyle>
            <a:lvl1pPr indent="-304800" lvl="0" marL="457200" marR="0" rtl="0" algn="l">
              <a:lnSpc>
                <a:spcPct val="100000"/>
              </a:lnSpc>
              <a:spcBef>
                <a:spcPts val="1200"/>
              </a:spcBef>
              <a:spcAft>
                <a:spcPts val="0"/>
              </a:spcAft>
              <a:buSzPts val="1200"/>
              <a:buFont typeface="Arial"/>
              <a:buChar char="•"/>
              <a:defRPr i="0" sz="1200" u="none" cap="none" strike="noStrike">
                <a:latin typeface="Arial"/>
                <a:ea typeface="Arial"/>
                <a:cs typeface="Arial"/>
                <a:sym typeface="Arial"/>
              </a:defRPr>
            </a:lvl1pPr>
            <a:lvl2pPr indent="-298450" lvl="1" marL="914400" marR="0" rtl="0" algn="l">
              <a:lnSpc>
                <a:spcPct val="100000"/>
              </a:lnSpc>
              <a:spcBef>
                <a:spcPts val="600"/>
              </a:spcBef>
              <a:spcAft>
                <a:spcPts val="0"/>
              </a:spcAft>
              <a:buSzPts val="1100"/>
              <a:buFont typeface="Arial"/>
              <a:buChar char="•"/>
              <a:defRPr i="0" sz="1100" u="none" cap="none" strike="noStrike">
                <a:latin typeface="Arial"/>
                <a:ea typeface="Arial"/>
                <a:cs typeface="Arial"/>
                <a:sym typeface="Arial"/>
              </a:defRPr>
            </a:lvl2pPr>
            <a:lvl3pPr indent="-298450" lvl="2" marL="1371600" marR="0" rtl="0" algn="l">
              <a:lnSpc>
                <a:spcPct val="100000"/>
              </a:lnSpc>
              <a:spcBef>
                <a:spcPts val="600"/>
              </a:spcBef>
              <a:spcAft>
                <a:spcPts val="0"/>
              </a:spcAft>
              <a:buSzPts val="1100"/>
              <a:buFont typeface="Arial"/>
              <a:buChar char="•"/>
              <a:defRPr i="0" sz="1100" u="none" cap="none" strike="noStrike">
                <a:latin typeface="Arial"/>
                <a:ea typeface="Arial"/>
                <a:cs typeface="Arial"/>
                <a:sym typeface="Arial"/>
              </a:defRPr>
            </a:lvl3pPr>
            <a:lvl4pPr indent="-298450" lvl="3" marL="1828800" marR="0" rtl="0" algn="l">
              <a:lnSpc>
                <a:spcPct val="100000"/>
              </a:lnSpc>
              <a:spcBef>
                <a:spcPts val="1200"/>
              </a:spcBef>
              <a:spcAft>
                <a:spcPts val="0"/>
              </a:spcAft>
              <a:buSzPts val="1100"/>
              <a:buFont typeface="Arial"/>
              <a:buChar char="•"/>
              <a:defRPr i="0" sz="1100" u="none" cap="none" strike="noStrike">
                <a:latin typeface="Arial"/>
                <a:ea typeface="Arial"/>
                <a:cs typeface="Arial"/>
                <a:sym typeface="Arial"/>
              </a:defRPr>
            </a:lvl4pPr>
            <a:lvl5pPr indent="-298450" lvl="4" marL="2286000" marR="0" rtl="0" algn="ctr">
              <a:lnSpc>
                <a:spcPct val="150000"/>
              </a:lnSpc>
              <a:spcBef>
                <a:spcPts val="0"/>
              </a:spcBef>
              <a:spcAft>
                <a:spcPts val="0"/>
              </a:spcAft>
              <a:buSzPts val="1100"/>
              <a:buFont typeface="Arial"/>
              <a:buChar char="•"/>
              <a:defRPr i="0" sz="1100" u="none" cap="none" strike="noStrike">
                <a:latin typeface="Arial"/>
                <a:ea typeface="Arial"/>
                <a:cs typeface="Arial"/>
                <a:sym typeface="Arial"/>
              </a:defRPr>
            </a:lvl5pPr>
            <a:lvl6pPr indent="-298450" lvl="5" marL="2743200" marR="0" rtl="0" algn="ctr">
              <a:lnSpc>
                <a:spcPct val="150000"/>
              </a:lnSpc>
              <a:spcBef>
                <a:spcPts val="0"/>
              </a:spcBef>
              <a:spcAft>
                <a:spcPts val="0"/>
              </a:spcAft>
              <a:buSzPts val="1100"/>
              <a:buFont typeface="Arial"/>
              <a:buChar char="•"/>
              <a:defRPr i="0" sz="1100" u="none" cap="none" strike="noStrike">
                <a:latin typeface="Arial"/>
                <a:ea typeface="Arial"/>
                <a:cs typeface="Arial"/>
                <a:sym typeface="Arial"/>
              </a:defRPr>
            </a:lvl6pPr>
            <a:lvl7pPr indent="-298450" lvl="6" marL="3200400" marR="0" rtl="0" algn="ctr">
              <a:lnSpc>
                <a:spcPct val="150000"/>
              </a:lnSpc>
              <a:spcBef>
                <a:spcPts val="0"/>
              </a:spcBef>
              <a:spcAft>
                <a:spcPts val="0"/>
              </a:spcAft>
              <a:buSzPts val="1100"/>
              <a:buFont typeface="Arial"/>
              <a:buChar char="•"/>
              <a:defRPr i="0" sz="1100" u="none" cap="none" strike="noStrike">
                <a:latin typeface="Arial"/>
                <a:ea typeface="Arial"/>
                <a:cs typeface="Arial"/>
                <a:sym typeface="Arial"/>
              </a:defRPr>
            </a:lvl7pPr>
            <a:lvl8pPr indent="-298450" lvl="7" marL="3657600" marR="0" rtl="0" algn="ctr">
              <a:lnSpc>
                <a:spcPct val="150000"/>
              </a:lnSpc>
              <a:spcBef>
                <a:spcPts val="0"/>
              </a:spcBef>
              <a:spcAft>
                <a:spcPts val="0"/>
              </a:spcAft>
              <a:buSzPts val="1100"/>
              <a:buFont typeface="Arial"/>
              <a:buChar char="•"/>
              <a:defRPr i="0" sz="1100" u="none" cap="none" strike="noStrike">
                <a:latin typeface="Arial"/>
                <a:ea typeface="Arial"/>
                <a:cs typeface="Arial"/>
                <a:sym typeface="Arial"/>
              </a:defRPr>
            </a:lvl8pPr>
            <a:lvl9pPr indent="-298450" lvl="8" marL="4114800" marR="0" rtl="0" algn="ctr">
              <a:lnSpc>
                <a:spcPct val="150000"/>
              </a:lnSpc>
              <a:spcBef>
                <a:spcPts val="0"/>
              </a:spcBef>
              <a:spcAft>
                <a:spcPts val="0"/>
              </a:spcAft>
              <a:buSzPts val="1100"/>
              <a:buFont typeface="Arial"/>
              <a:buChar char="•"/>
              <a:defRPr i="0" sz="1100" u="none" cap="none" strike="noStrike">
                <a:latin typeface="Arial"/>
                <a:ea typeface="Arial"/>
                <a:cs typeface="Arial"/>
                <a:sym typeface="Arial"/>
              </a:defRPr>
            </a:lvl9pPr>
          </a:lstStyle>
          <a:p/>
        </p:txBody>
      </p:sp>
      <p:sp>
        <p:nvSpPr>
          <p:cNvPr id="113" name="Google Shape;113;p11"/>
          <p:cNvSpPr txBox="1"/>
          <p:nvPr>
            <p:ph idx="3" type="body"/>
          </p:nvPr>
        </p:nvSpPr>
        <p:spPr>
          <a:xfrm>
            <a:off x="742950" y="4658700"/>
            <a:ext cx="6925800" cy="290400"/>
          </a:xfrm>
          <a:prstGeom prst="rect">
            <a:avLst/>
          </a:prstGeom>
          <a:noFill/>
          <a:ln>
            <a:noFill/>
          </a:ln>
        </p:spPr>
        <p:txBody>
          <a:bodyPr anchorCtr="0" anchor="b" bIns="91425" lIns="91425" spcFirstLastPara="1" rIns="91425" wrap="square" tIns="91425"/>
          <a:lstStyle>
            <a:lvl1pPr indent="-279400" lvl="0" marL="457200" marR="0" rtl="0">
              <a:lnSpc>
                <a:spcPct val="100000"/>
              </a:lnSpc>
              <a:spcBef>
                <a:spcPts val="0"/>
              </a:spcBef>
              <a:spcAft>
                <a:spcPts val="0"/>
              </a:spcAft>
              <a:buSzPts val="800"/>
              <a:buFont typeface="Arial"/>
              <a:buAutoNum type="alphaUcPeriod"/>
              <a:defRPr b="0" i="0" sz="800" u="none" cap="none" strike="noStrike">
                <a:latin typeface="Arial"/>
                <a:ea typeface="Arial"/>
                <a:cs typeface="Arial"/>
                <a:sym typeface="Arial"/>
              </a:defRPr>
            </a:lvl1pPr>
            <a:lvl2pPr indent="-279400" lvl="1" marL="914400" marR="0" rtl="0">
              <a:lnSpc>
                <a:spcPct val="100000"/>
              </a:lnSpc>
              <a:spcBef>
                <a:spcPts val="0"/>
              </a:spcBef>
              <a:spcAft>
                <a:spcPts val="0"/>
              </a:spcAft>
              <a:buSzPts val="800"/>
              <a:buFont typeface="Arial"/>
              <a:buAutoNum type="alphaLcPeriod"/>
              <a:defRPr b="1" i="0" sz="800" u="none" cap="none" strike="noStrike">
                <a:latin typeface="Arial"/>
                <a:ea typeface="Arial"/>
                <a:cs typeface="Arial"/>
                <a:sym typeface="Arial"/>
              </a:defRPr>
            </a:lvl2pPr>
            <a:lvl3pPr indent="-279400" lvl="2" marL="1371600" marR="0" rtl="0">
              <a:lnSpc>
                <a:spcPct val="100000"/>
              </a:lnSpc>
              <a:spcBef>
                <a:spcPts val="0"/>
              </a:spcBef>
              <a:spcAft>
                <a:spcPts val="0"/>
              </a:spcAft>
              <a:buSzPts val="800"/>
              <a:buFont typeface="Arial"/>
              <a:buAutoNum type="romanLcPeriod"/>
              <a:defRPr b="1" i="0" sz="800" u="none" cap="none" strike="noStrike">
                <a:latin typeface="Arial"/>
                <a:ea typeface="Arial"/>
                <a:cs typeface="Arial"/>
                <a:sym typeface="Arial"/>
              </a:defRPr>
            </a:lvl3pPr>
            <a:lvl4pPr indent="-279400" lvl="3" marL="1828800" marR="0" rtl="0">
              <a:lnSpc>
                <a:spcPct val="100000"/>
              </a:lnSpc>
              <a:spcBef>
                <a:spcPts val="0"/>
              </a:spcBef>
              <a:spcAft>
                <a:spcPts val="0"/>
              </a:spcAft>
              <a:buSzPts val="800"/>
              <a:buFont typeface="Arial"/>
              <a:buAutoNum type="arabicPeriod"/>
              <a:defRPr b="1" i="0" sz="800" u="none" cap="none" strike="noStrike">
                <a:latin typeface="Arial"/>
                <a:ea typeface="Arial"/>
                <a:cs typeface="Arial"/>
                <a:sym typeface="Arial"/>
              </a:defRPr>
            </a:lvl4pPr>
            <a:lvl5pPr indent="-279400" lvl="4" marL="2286000" marR="0" rtl="0">
              <a:lnSpc>
                <a:spcPct val="100000"/>
              </a:lnSpc>
              <a:spcBef>
                <a:spcPts val="0"/>
              </a:spcBef>
              <a:spcAft>
                <a:spcPts val="0"/>
              </a:spcAft>
              <a:buSzPts val="800"/>
              <a:buFont typeface="Arial"/>
              <a:buAutoNum type="alphaLcPeriod"/>
              <a:defRPr b="1" i="0" sz="800" u="none" cap="none" strike="noStrike">
                <a:latin typeface="Arial"/>
                <a:ea typeface="Arial"/>
                <a:cs typeface="Arial"/>
                <a:sym typeface="Arial"/>
              </a:defRPr>
            </a:lvl5pPr>
            <a:lvl6pPr indent="-279400" lvl="5" marL="2743200" marR="0" rtl="0">
              <a:lnSpc>
                <a:spcPct val="100000"/>
              </a:lnSpc>
              <a:spcBef>
                <a:spcPts val="0"/>
              </a:spcBef>
              <a:spcAft>
                <a:spcPts val="0"/>
              </a:spcAft>
              <a:buSzPts val="800"/>
              <a:buFont typeface="Arial"/>
              <a:buAutoNum type="romanLcPeriod"/>
              <a:defRPr b="1" i="0" sz="800" u="none" cap="none" strike="noStrike">
                <a:latin typeface="Arial"/>
                <a:ea typeface="Arial"/>
                <a:cs typeface="Arial"/>
                <a:sym typeface="Arial"/>
              </a:defRPr>
            </a:lvl6pPr>
            <a:lvl7pPr indent="-279400" lvl="6" marL="3200400" marR="0" rtl="0">
              <a:lnSpc>
                <a:spcPct val="100000"/>
              </a:lnSpc>
              <a:spcBef>
                <a:spcPts val="0"/>
              </a:spcBef>
              <a:spcAft>
                <a:spcPts val="0"/>
              </a:spcAft>
              <a:buSzPts val="800"/>
              <a:buFont typeface="Arial"/>
              <a:buAutoNum type="arabicPeriod"/>
              <a:defRPr b="1" i="0" sz="800" u="none" cap="none" strike="noStrike">
                <a:latin typeface="Arial"/>
                <a:ea typeface="Arial"/>
                <a:cs typeface="Arial"/>
                <a:sym typeface="Arial"/>
              </a:defRPr>
            </a:lvl7pPr>
            <a:lvl8pPr indent="-279400" lvl="7" marL="3657600" marR="0" rtl="0">
              <a:lnSpc>
                <a:spcPct val="100000"/>
              </a:lnSpc>
              <a:spcBef>
                <a:spcPts val="0"/>
              </a:spcBef>
              <a:spcAft>
                <a:spcPts val="0"/>
              </a:spcAft>
              <a:buSzPts val="800"/>
              <a:buFont typeface="Arial"/>
              <a:buAutoNum type="alphaLcPeriod"/>
              <a:defRPr b="1" i="0" sz="800" u="none" cap="none" strike="noStrike">
                <a:latin typeface="Arial"/>
                <a:ea typeface="Arial"/>
                <a:cs typeface="Arial"/>
                <a:sym typeface="Arial"/>
              </a:defRPr>
            </a:lvl8pPr>
            <a:lvl9pPr indent="-279400" lvl="8" marL="4114800" marR="0" rtl="0">
              <a:lnSpc>
                <a:spcPct val="100000"/>
              </a:lnSpc>
              <a:spcBef>
                <a:spcPts val="0"/>
              </a:spcBef>
              <a:spcAft>
                <a:spcPts val="0"/>
              </a:spcAft>
              <a:buSzPts val="800"/>
              <a:buFont typeface="Arial"/>
              <a:buAutoNum type="romanLcPeriod"/>
              <a:defRPr b="1" i="0" sz="800" u="none" cap="none" strike="noStrike">
                <a:latin typeface="Arial"/>
                <a:ea typeface="Arial"/>
                <a:cs typeface="Arial"/>
                <a:sym typeface="Arial"/>
              </a:defRPr>
            </a:lvl9pPr>
          </a:lstStyle>
          <a:p/>
        </p:txBody>
      </p:sp>
      <p:sp>
        <p:nvSpPr>
          <p:cNvPr id="114" name="Google Shape;114;p11"/>
          <p:cNvSpPr/>
          <p:nvPr/>
        </p:nvSpPr>
        <p:spPr>
          <a:xfrm>
            <a:off x="9312750" y="562025"/>
            <a:ext cx="1317600" cy="456600"/>
          </a:xfrm>
          <a:prstGeom prst="wedgeRectCallout">
            <a:avLst>
              <a:gd fmla="val -53209" name="adj1"/>
              <a:gd fmla="val -19669" name="adj2"/>
            </a:avLst>
          </a:prstGeom>
          <a:solidFill>
            <a:schemeClr val="l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00000"/>
              </a:lnSpc>
              <a:spcBef>
                <a:spcPts val="500"/>
              </a:spcBef>
              <a:spcAft>
                <a:spcPts val="500"/>
              </a:spcAft>
              <a:buNone/>
            </a:pPr>
            <a:r>
              <a:rPr lang="en" sz="800">
                <a:solidFill>
                  <a:schemeClr val="accent6"/>
                </a:solidFill>
                <a:highlight>
                  <a:srgbClr val="FFFFFF"/>
                </a:highlight>
              </a:rPr>
              <a:t>Please write the title in all capital letters</a:t>
            </a:r>
            <a:endParaRPr sz="800">
              <a:solidFill>
                <a:schemeClr val="accent6"/>
              </a:solidFill>
              <a:highlight>
                <a:srgbClr val="FFFFFF"/>
              </a:highlight>
            </a:endParaRPr>
          </a:p>
        </p:txBody>
      </p:sp>
      <p:sp>
        <p:nvSpPr>
          <p:cNvPr id="115" name="Google Shape;115;p11"/>
          <p:cNvSpPr/>
          <p:nvPr/>
        </p:nvSpPr>
        <p:spPr>
          <a:xfrm>
            <a:off x="9312750" y="28625"/>
            <a:ext cx="1317600" cy="456600"/>
          </a:xfrm>
          <a:prstGeom prst="wedgeRectCallout">
            <a:avLst>
              <a:gd fmla="val -53209" name="adj1"/>
              <a:gd fmla="val -19669" name="adj2"/>
            </a:avLst>
          </a:prstGeom>
          <a:solidFill>
            <a:schemeClr val="l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800">
                <a:solidFill>
                  <a:schemeClr val="accent6"/>
                </a:solidFill>
                <a:highlight>
                  <a:srgbClr val="FFFFFF"/>
                </a:highlight>
              </a:rPr>
              <a:t>Put images in the grey dotted box "unsupported placeholder"</a:t>
            </a:r>
            <a:endParaRPr sz="800">
              <a:solidFill>
                <a:schemeClr val="accent6"/>
              </a:solidFill>
              <a:highlight>
                <a:srgbClr val="FFFFFF"/>
              </a:highlight>
            </a:endParaRPr>
          </a:p>
        </p:txBody>
      </p:sp>
      <p:sp>
        <p:nvSpPr>
          <p:cNvPr id="116" name="Google Shape;116;p11"/>
          <p:cNvSpPr/>
          <p:nvPr/>
        </p:nvSpPr>
        <p:spPr>
          <a:xfrm>
            <a:off x="9312750" y="1095425"/>
            <a:ext cx="1317600" cy="666000"/>
          </a:xfrm>
          <a:prstGeom prst="wedgeRectCallout">
            <a:avLst>
              <a:gd fmla="val -53209" name="adj1"/>
              <a:gd fmla="val -19669" name="adj2"/>
            </a:avLst>
          </a:prstGeom>
          <a:solidFill>
            <a:schemeClr val="l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00000"/>
              </a:lnSpc>
              <a:spcBef>
                <a:spcPts val="500"/>
              </a:spcBef>
              <a:spcAft>
                <a:spcPts val="500"/>
              </a:spcAft>
              <a:buNone/>
            </a:pPr>
            <a:r>
              <a:rPr lang="en" sz="800">
                <a:solidFill>
                  <a:schemeClr val="accent6"/>
                </a:solidFill>
                <a:highlight>
                  <a:srgbClr val="FFFFFF"/>
                </a:highlight>
              </a:rPr>
              <a:t>Use bullet points to summarize information rather than writing long paragraphs in the text box</a:t>
            </a:r>
            <a:endParaRPr sz="800">
              <a:solidFill>
                <a:schemeClr val="accent6"/>
              </a:solidFill>
              <a:highlight>
                <a:srgbClr val="FFFFFF"/>
              </a:highlight>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06_Text and Image right_02" showMasterSp="0">
  <p:cSld name="2_text + picture">
    <p:bg>
      <p:bgPr>
        <a:solidFill>
          <a:srgbClr val="FFFFFF"/>
        </a:solidFill>
      </p:bgPr>
    </p:bg>
    <p:spTree>
      <p:nvGrpSpPr>
        <p:cNvPr id="117" name="Shape 117"/>
        <p:cNvGrpSpPr/>
        <p:nvPr/>
      </p:nvGrpSpPr>
      <p:grpSpPr>
        <a:xfrm>
          <a:off x="0" y="0"/>
          <a:ext cx="0" cy="0"/>
          <a:chOff x="0" y="0"/>
          <a:chExt cx="0" cy="0"/>
        </a:xfrm>
      </p:grpSpPr>
      <p:sp>
        <p:nvSpPr>
          <p:cNvPr id="118" name="Google Shape;118;p12"/>
          <p:cNvSpPr/>
          <p:nvPr/>
        </p:nvSpPr>
        <p:spPr>
          <a:xfrm>
            <a:off x="3045619" y="1324"/>
            <a:ext cx="3052800" cy="67800"/>
          </a:xfrm>
          <a:prstGeom prst="rect">
            <a:avLst/>
          </a:prstGeom>
          <a:solidFill>
            <a:srgbClr val="FF6900"/>
          </a:solidFill>
          <a:ln>
            <a:noFill/>
          </a:ln>
        </p:spPr>
        <p:txBody>
          <a:bodyPr anchorCtr="0" anchor="ctr" bIns="0" lIns="0" spcFirstLastPara="1" rIns="0" wrap="square" tIns="0">
            <a:noAutofit/>
          </a:bodyPr>
          <a:lstStyle/>
          <a:p>
            <a:pPr indent="0" lvl="0" marL="0" marR="0" rtl="0" algn="ctr">
              <a:lnSpc>
                <a:spcPct val="120000"/>
              </a:lnSpc>
              <a:spcBef>
                <a:spcPts val="0"/>
              </a:spcBef>
              <a:spcAft>
                <a:spcPts val="0"/>
              </a:spcAft>
              <a:buNone/>
            </a:pPr>
            <a:r>
              <a:t/>
            </a:r>
            <a:endParaRPr b="0" i="0" sz="1900" u="none" cap="none" strike="noStrike">
              <a:latin typeface="Arial"/>
              <a:ea typeface="Arial"/>
              <a:cs typeface="Arial"/>
              <a:sym typeface="Arial"/>
            </a:endParaRPr>
          </a:p>
        </p:txBody>
      </p:sp>
      <p:sp>
        <p:nvSpPr>
          <p:cNvPr id="119" name="Google Shape;119;p12"/>
          <p:cNvSpPr/>
          <p:nvPr>
            <p:ph idx="2" type="pic"/>
          </p:nvPr>
        </p:nvSpPr>
        <p:spPr>
          <a:xfrm>
            <a:off x="4564380" y="1059656"/>
            <a:ext cx="4579500" cy="3429000"/>
          </a:xfrm>
          <a:prstGeom prst="rect">
            <a:avLst/>
          </a:prstGeom>
          <a:noFill/>
          <a:ln cap="flat" cmpd="sng" w="9525">
            <a:solidFill>
              <a:srgbClr val="D9D9D9"/>
            </a:solidFill>
            <a:prstDash val="dash"/>
            <a:round/>
            <a:headEnd len="sm" w="sm" type="none"/>
            <a:tailEnd len="sm" w="sm" type="none"/>
          </a:ln>
        </p:spPr>
        <p:txBody>
          <a:bodyPr anchorCtr="0" anchor="ctr" bIns="91425" lIns="91425" spcFirstLastPara="1" rIns="91425" wrap="square" tIns="91425"/>
          <a:lstStyle>
            <a:lvl1pPr indent="0" lvl="0" marL="0" marR="0" rtl="0" algn="ctr">
              <a:lnSpc>
                <a:spcPct val="150000"/>
              </a:lnSpc>
              <a:spcBef>
                <a:spcPts val="0"/>
              </a:spcBef>
              <a:spcAft>
                <a:spcPts val="0"/>
              </a:spcAft>
              <a:buSzPts val="1400"/>
              <a:buFont typeface="Arial"/>
              <a:buNone/>
              <a:defRPr b="1" i="0" sz="600" u="none" cap="none" strike="noStrike">
                <a:latin typeface="Arial"/>
                <a:ea typeface="Arial"/>
                <a:cs typeface="Arial"/>
                <a:sym typeface="Arial"/>
              </a:defRPr>
            </a:lvl1pPr>
            <a:lvl2pPr indent="-75670" lvl="1" marL="24077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2pPr>
            <a:lvl3pPr indent="-77257" lvl="2" marL="407457"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3pPr>
            <a:lvl4pPr indent="-78845" lvl="3" marL="574145"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4pPr>
            <a:lvl5pPr indent="-80432" lvl="4" marL="740832"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5pPr>
            <a:lvl6pPr indent="-82020" lvl="5" marL="90752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6pPr>
            <a:lvl7pPr indent="-83607" lvl="6" marL="1074207"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7pPr>
            <a:lvl8pPr indent="-85195" lvl="7" marL="1240895"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8pPr>
            <a:lvl9pPr indent="-74082" lvl="8" marL="1407582"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9pPr>
          </a:lstStyle>
          <a:p/>
        </p:txBody>
      </p:sp>
      <p:sp>
        <p:nvSpPr>
          <p:cNvPr id="120" name="Google Shape;120;p12"/>
          <p:cNvSpPr/>
          <p:nvPr/>
        </p:nvSpPr>
        <p:spPr>
          <a:xfrm>
            <a:off x="591146" y="4734611"/>
            <a:ext cx="338100" cy="1386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fld id="{00000000-1234-1234-1234-123412341234}" type="slidenum">
              <a:rPr b="1" i="0" lang="en" sz="900" u="none" cap="none" strike="noStrike">
                <a:latin typeface="Arial"/>
                <a:ea typeface="Arial"/>
                <a:cs typeface="Arial"/>
                <a:sym typeface="Arial"/>
              </a:rPr>
              <a:t>‹#›</a:t>
            </a:fld>
            <a:endParaRPr b="1" i="0" sz="900" u="none" cap="none" strike="noStrike">
              <a:latin typeface="Arial"/>
              <a:ea typeface="Arial"/>
              <a:cs typeface="Arial"/>
              <a:sym typeface="Arial"/>
            </a:endParaRPr>
          </a:p>
        </p:txBody>
      </p:sp>
      <p:sp>
        <p:nvSpPr>
          <p:cNvPr id="121" name="Google Shape;121;p12"/>
          <p:cNvSpPr txBox="1"/>
          <p:nvPr>
            <p:ph idx="1" type="body"/>
          </p:nvPr>
        </p:nvSpPr>
        <p:spPr>
          <a:xfrm>
            <a:off x="594185" y="1062470"/>
            <a:ext cx="3533100" cy="3417600"/>
          </a:xfrm>
          <a:prstGeom prst="rect">
            <a:avLst/>
          </a:prstGeom>
          <a:noFill/>
          <a:ln>
            <a:noFill/>
          </a:ln>
        </p:spPr>
        <p:txBody>
          <a:bodyPr anchorCtr="0" anchor="ctr" bIns="91425" lIns="91425" spcFirstLastPara="1" rIns="91425" wrap="square" tIns="91425"/>
          <a:lstStyle>
            <a:lvl1pPr indent="-304800" lvl="0" marL="457200" marR="0" rtl="0" algn="l">
              <a:lnSpc>
                <a:spcPct val="100000"/>
              </a:lnSpc>
              <a:spcBef>
                <a:spcPts val="1200"/>
              </a:spcBef>
              <a:spcAft>
                <a:spcPts val="0"/>
              </a:spcAft>
              <a:buSzPts val="1200"/>
              <a:buFont typeface="Arial"/>
              <a:buChar char="•"/>
              <a:defRPr i="0" sz="1200" u="none" cap="none" strike="noStrike">
                <a:latin typeface="Arial"/>
                <a:ea typeface="Arial"/>
                <a:cs typeface="Arial"/>
                <a:sym typeface="Arial"/>
              </a:defRPr>
            </a:lvl1pPr>
            <a:lvl2pPr indent="-298450" lvl="1" marL="914400" marR="0" rtl="0" algn="l">
              <a:lnSpc>
                <a:spcPct val="100000"/>
              </a:lnSpc>
              <a:spcBef>
                <a:spcPts val="600"/>
              </a:spcBef>
              <a:spcAft>
                <a:spcPts val="0"/>
              </a:spcAft>
              <a:buSzPts val="1100"/>
              <a:buFont typeface="Arial"/>
              <a:buChar char="•"/>
              <a:defRPr i="0" sz="1100" u="none" cap="none" strike="noStrike">
                <a:latin typeface="Arial"/>
                <a:ea typeface="Arial"/>
                <a:cs typeface="Arial"/>
                <a:sym typeface="Arial"/>
              </a:defRPr>
            </a:lvl2pPr>
            <a:lvl3pPr indent="-298450" lvl="2" marL="1371600" marR="0" rtl="0" algn="l">
              <a:lnSpc>
                <a:spcPct val="100000"/>
              </a:lnSpc>
              <a:spcBef>
                <a:spcPts val="600"/>
              </a:spcBef>
              <a:spcAft>
                <a:spcPts val="0"/>
              </a:spcAft>
              <a:buSzPts val="1100"/>
              <a:buFont typeface="Arial"/>
              <a:buChar char="•"/>
              <a:defRPr i="0" sz="1100" u="none" cap="none" strike="noStrike">
                <a:latin typeface="Arial"/>
                <a:ea typeface="Arial"/>
                <a:cs typeface="Arial"/>
                <a:sym typeface="Arial"/>
              </a:defRPr>
            </a:lvl3pPr>
            <a:lvl4pPr indent="-298450" lvl="3" marL="1828800" marR="0" rtl="0" algn="l">
              <a:lnSpc>
                <a:spcPct val="100000"/>
              </a:lnSpc>
              <a:spcBef>
                <a:spcPts val="1200"/>
              </a:spcBef>
              <a:spcAft>
                <a:spcPts val="0"/>
              </a:spcAft>
              <a:buSzPts val="1100"/>
              <a:buFont typeface="Arial"/>
              <a:buChar char="•"/>
              <a:defRPr i="0" sz="1100" u="none" cap="none" strike="noStrike">
                <a:latin typeface="Arial"/>
                <a:ea typeface="Arial"/>
                <a:cs typeface="Arial"/>
                <a:sym typeface="Arial"/>
              </a:defRPr>
            </a:lvl4pPr>
            <a:lvl5pPr indent="-298450" lvl="4" marL="2286000" marR="0" rtl="0" algn="ctr">
              <a:lnSpc>
                <a:spcPct val="150000"/>
              </a:lnSpc>
              <a:spcBef>
                <a:spcPts val="0"/>
              </a:spcBef>
              <a:spcAft>
                <a:spcPts val="0"/>
              </a:spcAft>
              <a:buSzPts val="1100"/>
              <a:buFont typeface="Arial"/>
              <a:buChar char="•"/>
              <a:defRPr i="0" sz="1100" u="none" cap="none" strike="noStrike">
                <a:latin typeface="Arial"/>
                <a:ea typeface="Arial"/>
                <a:cs typeface="Arial"/>
                <a:sym typeface="Arial"/>
              </a:defRPr>
            </a:lvl5pPr>
            <a:lvl6pPr indent="-298450" lvl="5" marL="2743200" marR="0" rtl="0" algn="ctr">
              <a:lnSpc>
                <a:spcPct val="150000"/>
              </a:lnSpc>
              <a:spcBef>
                <a:spcPts val="0"/>
              </a:spcBef>
              <a:spcAft>
                <a:spcPts val="0"/>
              </a:spcAft>
              <a:buSzPts val="1100"/>
              <a:buFont typeface="Arial"/>
              <a:buChar char="•"/>
              <a:defRPr i="0" sz="1100" u="none" cap="none" strike="noStrike">
                <a:latin typeface="Arial"/>
                <a:ea typeface="Arial"/>
                <a:cs typeface="Arial"/>
                <a:sym typeface="Arial"/>
              </a:defRPr>
            </a:lvl6pPr>
            <a:lvl7pPr indent="-298450" lvl="6" marL="3200400" marR="0" rtl="0" algn="ctr">
              <a:lnSpc>
                <a:spcPct val="150000"/>
              </a:lnSpc>
              <a:spcBef>
                <a:spcPts val="0"/>
              </a:spcBef>
              <a:spcAft>
                <a:spcPts val="0"/>
              </a:spcAft>
              <a:buSzPts val="1100"/>
              <a:buFont typeface="Arial"/>
              <a:buChar char="•"/>
              <a:defRPr i="0" sz="1100" u="none" cap="none" strike="noStrike">
                <a:latin typeface="Arial"/>
                <a:ea typeface="Arial"/>
                <a:cs typeface="Arial"/>
                <a:sym typeface="Arial"/>
              </a:defRPr>
            </a:lvl7pPr>
            <a:lvl8pPr indent="-298450" lvl="7" marL="3657600" marR="0" rtl="0" algn="ctr">
              <a:lnSpc>
                <a:spcPct val="150000"/>
              </a:lnSpc>
              <a:spcBef>
                <a:spcPts val="0"/>
              </a:spcBef>
              <a:spcAft>
                <a:spcPts val="0"/>
              </a:spcAft>
              <a:buSzPts val="1100"/>
              <a:buFont typeface="Arial"/>
              <a:buChar char="•"/>
              <a:defRPr i="0" sz="1100" u="none" cap="none" strike="noStrike">
                <a:latin typeface="Arial"/>
                <a:ea typeface="Arial"/>
                <a:cs typeface="Arial"/>
                <a:sym typeface="Arial"/>
              </a:defRPr>
            </a:lvl8pPr>
            <a:lvl9pPr indent="-298450" lvl="8" marL="4114800" marR="0" rtl="0" algn="ctr">
              <a:lnSpc>
                <a:spcPct val="150000"/>
              </a:lnSpc>
              <a:spcBef>
                <a:spcPts val="0"/>
              </a:spcBef>
              <a:spcAft>
                <a:spcPts val="0"/>
              </a:spcAft>
              <a:buSzPts val="1100"/>
              <a:buFont typeface="Arial"/>
              <a:buChar char="•"/>
              <a:defRPr i="0" sz="1100" u="none" cap="none" strike="noStrike">
                <a:latin typeface="Arial"/>
                <a:ea typeface="Arial"/>
                <a:cs typeface="Arial"/>
                <a:sym typeface="Arial"/>
              </a:defRPr>
            </a:lvl9pPr>
          </a:lstStyle>
          <a:p/>
        </p:txBody>
      </p:sp>
      <p:sp>
        <p:nvSpPr>
          <p:cNvPr id="122" name="Google Shape;122;p12"/>
          <p:cNvSpPr txBox="1"/>
          <p:nvPr>
            <p:ph type="title"/>
          </p:nvPr>
        </p:nvSpPr>
        <p:spPr>
          <a:xfrm>
            <a:off x="597198" y="219254"/>
            <a:ext cx="7952700" cy="751800"/>
          </a:xfrm>
          <a:prstGeom prst="rect">
            <a:avLst/>
          </a:prstGeom>
          <a:noFill/>
          <a:ln>
            <a:noFill/>
          </a:ln>
        </p:spPr>
        <p:txBody>
          <a:bodyPr anchorCtr="0" anchor="ctr" bIns="91425" lIns="91425" spcFirstLastPara="1" rIns="91425" wrap="square" tIns="91425"/>
          <a:lstStyle>
            <a:lvl1pPr indent="0" lvl="0" marL="0" marR="0" rtl="0" algn="ctr">
              <a:lnSpc>
                <a:spcPct val="120000"/>
              </a:lnSpc>
              <a:spcBef>
                <a:spcPts val="0"/>
              </a:spcBef>
              <a:spcAft>
                <a:spcPts val="0"/>
              </a:spcAft>
              <a:buSzPts val="1400"/>
              <a:buFont typeface="Arial"/>
              <a:buNone/>
              <a:defRPr b="1" i="0" sz="1300" u="none" cap="none" strike="noStrike">
                <a:latin typeface="Arial"/>
                <a:ea typeface="Arial"/>
                <a:cs typeface="Arial"/>
                <a:sym typeface="Arial"/>
              </a:defRPr>
            </a:lvl1pPr>
            <a:lvl2pPr indent="76200" lvl="1" marL="0" marR="0" rtl="0" algn="l">
              <a:lnSpc>
                <a:spcPct val="120000"/>
              </a:lnSpc>
              <a:spcBef>
                <a:spcPts val="0"/>
              </a:spcBef>
              <a:spcAft>
                <a:spcPts val="0"/>
              </a:spcAft>
              <a:buSzPts val="1400"/>
              <a:buNone/>
              <a:defRPr b="1" i="0" sz="1600" u="none" cap="none" strike="noStrike">
                <a:latin typeface="Arial"/>
                <a:ea typeface="Arial"/>
                <a:cs typeface="Arial"/>
                <a:sym typeface="Arial"/>
              </a:defRPr>
            </a:lvl2pPr>
            <a:lvl3pPr indent="165100" lvl="2" marL="0" marR="0" rtl="0" algn="l">
              <a:lnSpc>
                <a:spcPct val="120000"/>
              </a:lnSpc>
              <a:spcBef>
                <a:spcPts val="0"/>
              </a:spcBef>
              <a:spcAft>
                <a:spcPts val="0"/>
              </a:spcAft>
              <a:buSzPts val="1400"/>
              <a:buNone/>
              <a:defRPr b="1" i="0" sz="1600" u="none" cap="none" strike="noStrike">
                <a:latin typeface="Arial"/>
                <a:ea typeface="Arial"/>
                <a:cs typeface="Arial"/>
                <a:sym typeface="Arial"/>
              </a:defRPr>
            </a:lvl3pPr>
            <a:lvl4pPr indent="254000" lvl="3" marL="0" marR="0" rtl="0" algn="l">
              <a:lnSpc>
                <a:spcPct val="120000"/>
              </a:lnSpc>
              <a:spcBef>
                <a:spcPts val="0"/>
              </a:spcBef>
              <a:spcAft>
                <a:spcPts val="0"/>
              </a:spcAft>
              <a:buSzPts val="1400"/>
              <a:buNone/>
              <a:defRPr b="1" i="0" sz="1600" u="none" cap="none" strike="noStrike">
                <a:latin typeface="Arial"/>
                <a:ea typeface="Arial"/>
                <a:cs typeface="Arial"/>
                <a:sym typeface="Arial"/>
              </a:defRPr>
            </a:lvl4pPr>
            <a:lvl5pPr indent="342900" lvl="4" marL="0" marR="0" rtl="0" algn="l">
              <a:lnSpc>
                <a:spcPct val="120000"/>
              </a:lnSpc>
              <a:spcBef>
                <a:spcPts val="0"/>
              </a:spcBef>
              <a:spcAft>
                <a:spcPts val="0"/>
              </a:spcAft>
              <a:buSzPts val="1400"/>
              <a:buNone/>
              <a:defRPr b="1" i="0" sz="1600" u="none" cap="none" strike="noStrike">
                <a:latin typeface="Arial"/>
                <a:ea typeface="Arial"/>
                <a:cs typeface="Arial"/>
                <a:sym typeface="Arial"/>
              </a:defRPr>
            </a:lvl5pPr>
            <a:lvl6pPr indent="419100" lvl="5" marL="0" marR="0" rtl="0" algn="l">
              <a:lnSpc>
                <a:spcPct val="120000"/>
              </a:lnSpc>
              <a:spcBef>
                <a:spcPts val="0"/>
              </a:spcBef>
              <a:spcAft>
                <a:spcPts val="0"/>
              </a:spcAft>
              <a:buSzPts val="1400"/>
              <a:buNone/>
              <a:defRPr b="1" i="0" sz="1600" u="none" cap="none" strike="noStrike">
                <a:latin typeface="Arial"/>
                <a:ea typeface="Arial"/>
                <a:cs typeface="Arial"/>
                <a:sym typeface="Arial"/>
              </a:defRPr>
            </a:lvl6pPr>
            <a:lvl7pPr indent="508000" lvl="6" marL="0" marR="0" rtl="0" algn="l">
              <a:lnSpc>
                <a:spcPct val="120000"/>
              </a:lnSpc>
              <a:spcBef>
                <a:spcPts val="0"/>
              </a:spcBef>
              <a:spcAft>
                <a:spcPts val="0"/>
              </a:spcAft>
              <a:buSzPts val="1400"/>
              <a:buNone/>
              <a:defRPr b="1" i="0" sz="1600" u="none" cap="none" strike="noStrike">
                <a:latin typeface="Arial"/>
                <a:ea typeface="Arial"/>
                <a:cs typeface="Arial"/>
                <a:sym typeface="Arial"/>
              </a:defRPr>
            </a:lvl7pPr>
            <a:lvl8pPr indent="596900" lvl="7" marL="0" marR="0" rtl="0" algn="l">
              <a:lnSpc>
                <a:spcPct val="120000"/>
              </a:lnSpc>
              <a:spcBef>
                <a:spcPts val="0"/>
              </a:spcBef>
              <a:spcAft>
                <a:spcPts val="0"/>
              </a:spcAft>
              <a:buSzPts val="1400"/>
              <a:buNone/>
              <a:defRPr b="1" i="0" sz="1600" u="none" cap="none" strike="noStrike">
                <a:latin typeface="Arial"/>
                <a:ea typeface="Arial"/>
                <a:cs typeface="Arial"/>
                <a:sym typeface="Arial"/>
              </a:defRPr>
            </a:lvl8pPr>
            <a:lvl9pPr indent="685800" lvl="8" marL="0" marR="0" rtl="0" algn="l">
              <a:lnSpc>
                <a:spcPct val="120000"/>
              </a:lnSpc>
              <a:spcBef>
                <a:spcPts val="0"/>
              </a:spcBef>
              <a:spcAft>
                <a:spcPts val="0"/>
              </a:spcAft>
              <a:buSzPts val="1400"/>
              <a:buNone/>
              <a:defRPr b="1" i="0" sz="1600" u="none" cap="none" strike="noStrike">
                <a:latin typeface="Arial"/>
                <a:ea typeface="Arial"/>
                <a:cs typeface="Arial"/>
                <a:sym typeface="Arial"/>
              </a:defRPr>
            </a:lvl9pPr>
          </a:lstStyle>
          <a:p/>
        </p:txBody>
      </p:sp>
      <p:sp>
        <p:nvSpPr>
          <p:cNvPr id="123" name="Google Shape;123;p12"/>
          <p:cNvSpPr txBox="1"/>
          <p:nvPr>
            <p:ph idx="3" type="body"/>
          </p:nvPr>
        </p:nvSpPr>
        <p:spPr>
          <a:xfrm>
            <a:off x="742950" y="4658700"/>
            <a:ext cx="6925800" cy="290400"/>
          </a:xfrm>
          <a:prstGeom prst="rect">
            <a:avLst/>
          </a:prstGeom>
          <a:noFill/>
          <a:ln>
            <a:noFill/>
          </a:ln>
        </p:spPr>
        <p:txBody>
          <a:bodyPr anchorCtr="0" anchor="b" bIns="91425" lIns="91425" spcFirstLastPara="1" rIns="91425" wrap="square" tIns="91425"/>
          <a:lstStyle>
            <a:lvl1pPr indent="-279400" lvl="0" marL="457200" marR="0" rtl="0">
              <a:lnSpc>
                <a:spcPct val="100000"/>
              </a:lnSpc>
              <a:spcBef>
                <a:spcPts val="0"/>
              </a:spcBef>
              <a:spcAft>
                <a:spcPts val="0"/>
              </a:spcAft>
              <a:buSzPts val="800"/>
              <a:buFont typeface="Arial"/>
              <a:buAutoNum type="alphaUcPeriod"/>
              <a:defRPr b="0" i="0" sz="800" u="none" cap="none" strike="noStrike">
                <a:latin typeface="Arial"/>
                <a:ea typeface="Arial"/>
                <a:cs typeface="Arial"/>
                <a:sym typeface="Arial"/>
              </a:defRPr>
            </a:lvl1pPr>
            <a:lvl2pPr indent="-279400" lvl="1" marL="914400" marR="0" rtl="0">
              <a:lnSpc>
                <a:spcPct val="100000"/>
              </a:lnSpc>
              <a:spcBef>
                <a:spcPts val="0"/>
              </a:spcBef>
              <a:spcAft>
                <a:spcPts val="0"/>
              </a:spcAft>
              <a:buSzPts val="800"/>
              <a:buFont typeface="Arial"/>
              <a:buAutoNum type="alphaLcPeriod"/>
              <a:defRPr b="1" i="0" sz="800" u="none" cap="none" strike="noStrike">
                <a:latin typeface="Arial"/>
                <a:ea typeface="Arial"/>
                <a:cs typeface="Arial"/>
                <a:sym typeface="Arial"/>
              </a:defRPr>
            </a:lvl2pPr>
            <a:lvl3pPr indent="-279400" lvl="2" marL="1371600" marR="0" rtl="0">
              <a:lnSpc>
                <a:spcPct val="100000"/>
              </a:lnSpc>
              <a:spcBef>
                <a:spcPts val="0"/>
              </a:spcBef>
              <a:spcAft>
                <a:spcPts val="0"/>
              </a:spcAft>
              <a:buSzPts val="800"/>
              <a:buFont typeface="Arial"/>
              <a:buAutoNum type="romanLcPeriod"/>
              <a:defRPr b="1" i="0" sz="800" u="none" cap="none" strike="noStrike">
                <a:latin typeface="Arial"/>
                <a:ea typeface="Arial"/>
                <a:cs typeface="Arial"/>
                <a:sym typeface="Arial"/>
              </a:defRPr>
            </a:lvl3pPr>
            <a:lvl4pPr indent="-279400" lvl="3" marL="1828800" marR="0" rtl="0">
              <a:lnSpc>
                <a:spcPct val="100000"/>
              </a:lnSpc>
              <a:spcBef>
                <a:spcPts val="0"/>
              </a:spcBef>
              <a:spcAft>
                <a:spcPts val="0"/>
              </a:spcAft>
              <a:buSzPts val="800"/>
              <a:buFont typeface="Arial"/>
              <a:buAutoNum type="arabicPeriod"/>
              <a:defRPr b="1" i="0" sz="800" u="none" cap="none" strike="noStrike">
                <a:latin typeface="Arial"/>
                <a:ea typeface="Arial"/>
                <a:cs typeface="Arial"/>
                <a:sym typeface="Arial"/>
              </a:defRPr>
            </a:lvl4pPr>
            <a:lvl5pPr indent="-279400" lvl="4" marL="2286000" marR="0" rtl="0">
              <a:lnSpc>
                <a:spcPct val="100000"/>
              </a:lnSpc>
              <a:spcBef>
                <a:spcPts val="0"/>
              </a:spcBef>
              <a:spcAft>
                <a:spcPts val="0"/>
              </a:spcAft>
              <a:buSzPts val="800"/>
              <a:buFont typeface="Arial"/>
              <a:buAutoNum type="alphaLcPeriod"/>
              <a:defRPr b="1" i="0" sz="800" u="none" cap="none" strike="noStrike">
                <a:latin typeface="Arial"/>
                <a:ea typeface="Arial"/>
                <a:cs typeface="Arial"/>
                <a:sym typeface="Arial"/>
              </a:defRPr>
            </a:lvl5pPr>
            <a:lvl6pPr indent="-279400" lvl="5" marL="2743200" marR="0" rtl="0">
              <a:lnSpc>
                <a:spcPct val="100000"/>
              </a:lnSpc>
              <a:spcBef>
                <a:spcPts val="0"/>
              </a:spcBef>
              <a:spcAft>
                <a:spcPts val="0"/>
              </a:spcAft>
              <a:buSzPts val="800"/>
              <a:buFont typeface="Arial"/>
              <a:buAutoNum type="romanLcPeriod"/>
              <a:defRPr b="1" i="0" sz="800" u="none" cap="none" strike="noStrike">
                <a:latin typeface="Arial"/>
                <a:ea typeface="Arial"/>
                <a:cs typeface="Arial"/>
                <a:sym typeface="Arial"/>
              </a:defRPr>
            </a:lvl6pPr>
            <a:lvl7pPr indent="-279400" lvl="6" marL="3200400" marR="0" rtl="0">
              <a:lnSpc>
                <a:spcPct val="100000"/>
              </a:lnSpc>
              <a:spcBef>
                <a:spcPts val="0"/>
              </a:spcBef>
              <a:spcAft>
                <a:spcPts val="0"/>
              </a:spcAft>
              <a:buSzPts val="800"/>
              <a:buFont typeface="Arial"/>
              <a:buAutoNum type="arabicPeriod"/>
              <a:defRPr b="1" i="0" sz="800" u="none" cap="none" strike="noStrike">
                <a:latin typeface="Arial"/>
                <a:ea typeface="Arial"/>
                <a:cs typeface="Arial"/>
                <a:sym typeface="Arial"/>
              </a:defRPr>
            </a:lvl7pPr>
            <a:lvl8pPr indent="-279400" lvl="7" marL="3657600" marR="0" rtl="0">
              <a:lnSpc>
                <a:spcPct val="100000"/>
              </a:lnSpc>
              <a:spcBef>
                <a:spcPts val="0"/>
              </a:spcBef>
              <a:spcAft>
                <a:spcPts val="0"/>
              </a:spcAft>
              <a:buSzPts val="800"/>
              <a:buFont typeface="Arial"/>
              <a:buAutoNum type="alphaLcPeriod"/>
              <a:defRPr b="1" i="0" sz="800" u="none" cap="none" strike="noStrike">
                <a:latin typeface="Arial"/>
                <a:ea typeface="Arial"/>
                <a:cs typeface="Arial"/>
                <a:sym typeface="Arial"/>
              </a:defRPr>
            </a:lvl8pPr>
            <a:lvl9pPr indent="-279400" lvl="8" marL="4114800" marR="0" rtl="0">
              <a:lnSpc>
                <a:spcPct val="100000"/>
              </a:lnSpc>
              <a:spcBef>
                <a:spcPts val="0"/>
              </a:spcBef>
              <a:spcAft>
                <a:spcPts val="0"/>
              </a:spcAft>
              <a:buSzPts val="800"/>
              <a:buFont typeface="Arial"/>
              <a:buAutoNum type="romanLcPeriod"/>
              <a:defRPr b="1" i="0" sz="800" u="none" cap="none" strike="noStrike">
                <a:latin typeface="Arial"/>
                <a:ea typeface="Arial"/>
                <a:cs typeface="Arial"/>
                <a:sym typeface="Arial"/>
              </a:defRPr>
            </a:lvl9pPr>
          </a:lstStyle>
          <a:p/>
        </p:txBody>
      </p:sp>
      <p:sp>
        <p:nvSpPr>
          <p:cNvPr id="124" name="Google Shape;124;p12"/>
          <p:cNvSpPr/>
          <p:nvPr/>
        </p:nvSpPr>
        <p:spPr>
          <a:xfrm>
            <a:off x="9312750" y="562025"/>
            <a:ext cx="1317600" cy="456600"/>
          </a:xfrm>
          <a:prstGeom prst="wedgeRectCallout">
            <a:avLst>
              <a:gd fmla="val -53209" name="adj1"/>
              <a:gd fmla="val -19669" name="adj2"/>
            </a:avLst>
          </a:prstGeom>
          <a:solidFill>
            <a:schemeClr val="l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00000"/>
              </a:lnSpc>
              <a:spcBef>
                <a:spcPts val="500"/>
              </a:spcBef>
              <a:spcAft>
                <a:spcPts val="500"/>
              </a:spcAft>
              <a:buNone/>
            </a:pPr>
            <a:r>
              <a:rPr lang="en" sz="800">
                <a:solidFill>
                  <a:schemeClr val="accent6"/>
                </a:solidFill>
                <a:highlight>
                  <a:srgbClr val="FFFFFF"/>
                </a:highlight>
              </a:rPr>
              <a:t>Please write the title in all capital letters</a:t>
            </a:r>
            <a:endParaRPr sz="800">
              <a:solidFill>
                <a:schemeClr val="accent6"/>
              </a:solidFill>
              <a:highlight>
                <a:srgbClr val="FFFFFF"/>
              </a:highlight>
            </a:endParaRPr>
          </a:p>
        </p:txBody>
      </p:sp>
      <p:sp>
        <p:nvSpPr>
          <p:cNvPr id="125" name="Google Shape;125;p12"/>
          <p:cNvSpPr/>
          <p:nvPr/>
        </p:nvSpPr>
        <p:spPr>
          <a:xfrm>
            <a:off x="9312750" y="28625"/>
            <a:ext cx="1317600" cy="456600"/>
          </a:xfrm>
          <a:prstGeom prst="wedgeRectCallout">
            <a:avLst>
              <a:gd fmla="val -53209" name="adj1"/>
              <a:gd fmla="val -19669" name="adj2"/>
            </a:avLst>
          </a:prstGeom>
          <a:solidFill>
            <a:schemeClr val="l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800">
                <a:solidFill>
                  <a:schemeClr val="accent6"/>
                </a:solidFill>
                <a:highlight>
                  <a:srgbClr val="FFFFFF"/>
                </a:highlight>
              </a:rPr>
              <a:t>Put images in the grey dotted box "unsupported placeholder"</a:t>
            </a:r>
            <a:endParaRPr sz="800">
              <a:solidFill>
                <a:schemeClr val="accent6"/>
              </a:solidFill>
              <a:highlight>
                <a:srgbClr val="FFFFFF"/>
              </a:highlight>
            </a:endParaRPr>
          </a:p>
        </p:txBody>
      </p:sp>
      <p:sp>
        <p:nvSpPr>
          <p:cNvPr id="126" name="Google Shape;126;p12"/>
          <p:cNvSpPr/>
          <p:nvPr/>
        </p:nvSpPr>
        <p:spPr>
          <a:xfrm>
            <a:off x="9312750" y="1095425"/>
            <a:ext cx="1317600" cy="666000"/>
          </a:xfrm>
          <a:prstGeom prst="wedgeRectCallout">
            <a:avLst>
              <a:gd fmla="val -53209" name="adj1"/>
              <a:gd fmla="val -19669" name="adj2"/>
            </a:avLst>
          </a:prstGeom>
          <a:solidFill>
            <a:schemeClr val="l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00000"/>
              </a:lnSpc>
              <a:spcBef>
                <a:spcPts val="500"/>
              </a:spcBef>
              <a:spcAft>
                <a:spcPts val="500"/>
              </a:spcAft>
              <a:buNone/>
            </a:pPr>
            <a:r>
              <a:rPr lang="en" sz="800">
                <a:solidFill>
                  <a:schemeClr val="accent6"/>
                </a:solidFill>
                <a:highlight>
                  <a:srgbClr val="FFFFFF"/>
                </a:highlight>
              </a:rPr>
              <a:t>Use bullet points to summarize information rather than writing long paragraphs in the text box</a:t>
            </a:r>
            <a:endParaRPr sz="800">
              <a:solidFill>
                <a:schemeClr val="accent6"/>
              </a:solidFill>
              <a:highlight>
                <a:srgbClr val="FFFFFF"/>
              </a:highlight>
            </a:endParaRPr>
          </a:p>
        </p:txBody>
      </p:sp>
      <p:pic>
        <p:nvPicPr>
          <p:cNvPr descr="logo_zalando_rgb_hor_all.png" id="127" name="Google Shape;127;p12"/>
          <p:cNvPicPr preferRelativeResize="0"/>
          <p:nvPr/>
        </p:nvPicPr>
        <p:blipFill>
          <a:blip r:embed="rId2">
            <a:alphaModFix/>
          </a:blip>
          <a:stretch>
            <a:fillRect/>
          </a:stretch>
        </p:blipFill>
        <p:spPr>
          <a:xfrm>
            <a:off x="7710810" y="4717150"/>
            <a:ext cx="825077" cy="163200"/>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06_Text and Image right_03" showMasterSp="0">
  <p:cSld name="3_text + picture">
    <p:bg>
      <p:bgPr>
        <a:solidFill>
          <a:srgbClr val="FFFFFF"/>
        </a:solidFill>
      </p:bgPr>
    </p:bg>
    <p:spTree>
      <p:nvGrpSpPr>
        <p:cNvPr id="128" name="Shape 128"/>
        <p:cNvGrpSpPr/>
        <p:nvPr/>
      </p:nvGrpSpPr>
      <p:grpSpPr>
        <a:xfrm>
          <a:off x="0" y="0"/>
          <a:ext cx="0" cy="0"/>
          <a:chOff x="0" y="0"/>
          <a:chExt cx="0" cy="0"/>
        </a:xfrm>
      </p:grpSpPr>
      <p:sp>
        <p:nvSpPr>
          <p:cNvPr id="129" name="Google Shape;129;p13"/>
          <p:cNvSpPr/>
          <p:nvPr/>
        </p:nvSpPr>
        <p:spPr>
          <a:xfrm>
            <a:off x="3045619" y="1324"/>
            <a:ext cx="3052800" cy="67800"/>
          </a:xfrm>
          <a:prstGeom prst="rect">
            <a:avLst/>
          </a:prstGeom>
          <a:solidFill>
            <a:srgbClr val="FF6900"/>
          </a:solidFill>
          <a:ln>
            <a:noFill/>
          </a:ln>
        </p:spPr>
        <p:txBody>
          <a:bodyPr anchorCtr="0" anchor="ctr" bIns="0" lIns="0" spcFirstLastPara="1" rIns="0" wrap="square" tIns="0">
            <a:noAutofit/>
          </a:bodyPr>
          <a:lstStyle/>
          <a:p>
            <a:pPr indent="0" lvl="0" marL="0" marR="0" rtl="0" algn="ctr">
              <a:lnSpc>
                <a:spcPct val="120000"/>
              </a:lnSpc>
              <a:spcBef>
                <a:spcPts val="0"/>
              </a:spcBef>
              <a:spcAft>
                <a:spcPts val="0"/>
              </a:spcAft>
              <a:buNone/>
            </a:pPr>
            <a:r>
              <a:t/>
            </a:r>
            <a:endParaRPr b="0" i="0" sz="1900" u="none" cap="none" strike="noStrike">
              <a:latin typeface="Arial"/>
              <a:ea typeface="Arial"/>
              <a:cs typeface="Arial"/>
              <a:sym typeface="Arial"/>
            </a:endParaRPr>
          </a:p>
        </p:txBody>
      </p:sp>
      <p:sp>
        <p:nvSpPr>
          <p:cNvPr id="130" name="Google Shape;130;p13"/>
          <p:cNvSpPr/>
          <p:nvPr>
            <p:ph idx="2" type="pic"/>
          </p:nvPr>
        </p:nvSpPr>
        <p:spPr>
          <a:xfrm>
            <a:off x="4564380" y="1059656"/>
            <a:ext cx="3986700" cy="3429000"/>
          </a:xfrm>
          <a:prstGeom prst="rect">
            <a:avLst/>
          </a:prstGeom>
          <a:noFill/>
          <a:ln cap="flat" cmpd="sng" w="9525">
            <a:solidFill>
              <a:srgbClr val="D9D9D9"/>
            </a:solidFill>
            <a:prstDash val="dash"/>
            <a:round/>
            <a:headEnd len="sm" w="sm" type="none"/>
            <a:tailEnd len="sm" w="sm" type="none"/>
          </a:ln>
        </p:spPr>
        <p:txBody>
          <a:bodyPr anchorCtr="0" anchor="ctr" bIns="91425" lIns="91425" spcFirstLastPara="1" rIns="91425" wrap="square" tIns="91425"/>
          <a:lstStyle>
            <a:lvl1pPr indent="0" lvl="0" marL="0" marR="0" rtl="0" algn="ctr">
              <a:lnSpc>
                <a:spcPct val="150000"/>
              </a:lnSpc>
              <a:spcBef>
                <a:spcPts val="0"/>
              </a:spcBef>
              <a:spcAft>
                <a:spcPts val="0"/>
              </a:spcAft>
              <a:buSzPts val="1400"/>
              <a:buFont typeface="Arial"/>
              <a:buNone/>
              <a:defRPr b="1" sz="600"/>
            </a:lvl1pPr>
            <a:lvl2pPr indent="-75670" lvl="1" marL="24077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2pPr>
            <a:lvl3pPr indent="-77257" lvl="2" marL="407457"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3pPr>
            <a:lvl4pPr indent="-78845" lvl="3" marL="574145"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4pPr>
            <a:lvl5pPr indent="-80432" lvl="4" marL="740832"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5pPr>
            <a:lvl6pPr indent="-82020" lvl="5" marL="90752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6pPr>
            <a:lvl7pPr indent="-83607" lvl="6" marL="1074207"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7pPr>
            <a:lvl8pPr indent="-85195" lvl="7" marL="1240895"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8pPr>
            <a:lvl9pPr indent="-74082" lvl="8" marL="1407582"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9pPr>
          </a:lstStyle>
          <a:p/>
        </p:txBody>
      </p:sp>
      <p:sp>
        <p:nvSpPr>
          <p:cNvPr id="131" name="Google Shape;131;p13"/>
          <p:cNvSpPr/>
          <p:nvPr/>
        </p:nvSpPr>
        <p:spPr>
          <a:xfrm>
            <a:off x="591146" y="4734611"/>
            <a:ext cx="338100" cy="1386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fld id="{00000000-1234-1234-1234-123412341234}" type="slidenum">
              <a:rPr b="1" i="0" lang="en" sz="900" u="none" cap="none" strike="noStrike">
                <a:latin typeface="Arial"/>
                <a:ea typeface="Arial"/>
                <a:cs typeface="Arial"/>
                <a:sym typeface="Arial"/>
              </a:rPr>
              <a:t>‹#›</a:t>
            </a:fld>
            <a:endParaRPr b="1" i="0" sz="900" u="none" cap="none" strike="noStrike">
              <a:latin typeface="Arial"/>
              <a:ea typeface="Arial"/>
              <a:cs typeface="Arial"/>
              <a:sym typeface="Arial"/>
            </a:endParaRPr>
          </a:p>
        </p:txBody>
      </p:sp>
      <p:sp>
        <p:nvSpPr>
          <p:cNvPr id="132" name="Google Shape;132;p13"/>
          <p:cNvSpPr txBox="1"/>
          <p:nvPr>
            <p:ph type="title"/>
          </p:nvPr>
        </p:nvSpPr>
        <p:spPr>
          <a:xfrm>
            <a:off x="597198" y="219254"/>
            <a:ext cx="7952700" cy="751800"/>
          </a:xfrm>
          <a:prstGeom prst="rect">
            <a:avLst/>
          </a:prstGeom>
          <a:noFill/>
          <a:ln>
            <a:noFill/>
          </a:ln>
        </p:spPr>
        <p:txBody>
          <a:bodyPr anchorCtr="0" anchor="ctr" bIns="91425" lIns="91425" spcFirstLastPara="1" rIns="91425" wrap="square" tIns="91425"/>
          <a:lstStyle>
            <a:lvl1pPr indent="0" lvl="0" marL="0" marR="0" rtl="0" algn="ctr">
              <a:lnSpc>
                <a:spcPct val="120000"/>
              </a:lnSpc>
              <a:spcBef>
                <a:spcPts val="0"/>
              </a:spcBef>
              <a:spcAft>
                <a:spcPts val="0"/>
              </a:spcAft>
              <a:buSzPts val="1400"/>
              <a:buFont typeface="Arial"/>
              <a:buNone/>
              <a:defRPr b="1" i="0" sz="1300" u="none" cap="none" strike="noStrike">
                <a:latin typeface="Arial"/>
                <a:ea typeface="Arial"/>
                <a:cs typeface="Arial"/>
                <a:sym typeface="Arial"/>
              </a:defRPr>
            </a:lvl1pPr>
            <a:lvl2pPr indent="76200" lvl="1" marL="0" marR="0" rtl="0" algn="l">
              <a:lnSpc>
                <a:spcPct val="120000"/>
              </a:lnSpc>
              <a:spcBef>
                <a:spcPts val="0"/>
              </a:spcBef>
              <a:spcAft>
                <a:spcPts val="0"/>
              </a:spcAft>
              <a:buSzPts val="1400"/>
              <a:buNone/>
              <a:defRPr b="1" i="0" sz="1600" u="none" cap="none" strike="noStrike">
                <a:latin typeface="Arial"/>
                <a:ea typeface="Arial"/>
                <a:cs typeface="Arial"/>
                <a:sym typeface="Arial"/>
              </a:defRPr>
            </a:lvl2pPr>
            <a:lvl3pPr indent="165100" lvl="2" marL="0" marR="0" rtl="0" algn="l">
              <a:lnSpc>
                <a:spcPct val="120000"/>
              </a:lnSpc>
              <a:spcBef>
                <a:spcPts val="0"/>
              </a:spcBef>
              <a:spcAft>
                <a:spcPts val="0"/>
              </a:spcAft>
              <a:buSzPts val="1400"/>
              <a:buNone/>
              <a:defRPr b="1" i="0" sz="1600" u="none" cap="none" strike="noStrike">
                <a:latin typeface="Arial"/>
                <a:ea typeface="Arial"/>
                <a:cs typeface="Arial"/>
                <a:sym typeface="Arial"/>
              </a:defRPr>
            </a:lvl3pPr>
            <a:lvl4pPr indent="254000" lvl="3" marL="0" marR="0" rtl="0" algn="l">
              <a:lnSpc>
                <a:spcPct val="120000"/>
              </a:lnSpc>
              <a:spcBef>
                <a:spcPts val="0"/>
              </a:spcBef>
              <a:spcAft>
                <a:spcPts val="0"/>
              </a:spcAft>
              <a:buSzPts val="1400"/>
              <a:buNone/>
              <a:defRPr b="1" i="0" sz="1600" u="none" cap="none" strike="noStrike">
                <a:latin typeface="Arial"/>
                <a:ea typeface="Arial"/>
                <a:cs typeface="Arial"/>
                <a:sym typeface="Arial"/>
              </a:defRPr>
            </a:lvl4pPr>
            <a:lvl5pPr indent="342900" lvl="4" marL="0" marR="0" rtl="0" algn="l">
              <a:lnSpc>
                <a:spcPct val="120000"/>
              </a:lnSpc>
              <a:spcBef>
                <a:spcPts val="0"/>
              </a:spcBef>
              <a:spcAft>
                <a:spcPts val="0"/>
              </a:spcAft>
              <a:buSzPts val="1400"/>
              <a:buNone/>
              <a:defRPr b="1" i="0" sz="1600" u="none" cap="none" strike="noStrike">
                <a:latin typeface="Arial"/>
                <a:ea typeface="Arial"/>
                <a:cs typeface="Arial"/>
                <a:sym typeface="Arial"/>
              </a:defRPr>
            </a:lvl5pPr>
            <a:lvl6pPr indent="419100" lvl="5" marL="0" marR="0" rtl="0" algn="l">
              <a:lnSpc>
                <a:spcPct val="120000"/>
              </a:lnSpc>
              <a:spcBef>
                <a:spcPts val="0"/>
              </a:spcBef>
              <a:spcAft>
                <a:spcPts val="0"/>
              </a:spcAft>
              <a:buSzPts val="1400"/>
              <a:buNone/>
              <a:defRPr b="1" i="0" sz="1600" u="none" cap="none" strike="noStrike">
                <a:latin typeface="Arial"/>
                <a:ea typeface="Arial"/>
                <a:cs typeface="Arial"/>
                <a:sym typeface="Arial"/>
              </a:defRPr>
            </a:lvl6pPr>
            <a:lvl7pPr indent="508000" lvl="6" marL="0" marR="0" rtl="0" algn="l">
              <a:lnSpc>
                <a:spcPct val="120000"/>
              </a:lnSpc>
              <a:spcBef>
                <a:spcPts val="0"/>
              </a:spcBef>
              <a:spcAft>
                <a:spcPts val="0"/>
              </a:spcAft>
              <a:buSzPts val="1400"/>
              <a:buNone/>
              <a:defRPr b="1" i="0" sz="1600" u="none" cap="none" strike="noStrike">
                <a:latin typeface="Arial"/>
                <a:ea typeface="Arial"/>
                <a:cs typeface="Arial"/>
                <a:sym typeface="Arial"/>
              </a:defRPr>
            </a:lvl7pPr>
            <a:lvl8pPr indent="596900" lvl="7" marL="0" marR="0" rtl="0" algn="l">
              <a:lnSpc>
                <a:spcPct val="120000"/>
              </a:lnSpc>
              <a:spcBef>
                <a:spcPts val="0"/>
              </a:spcBef>
              <a:spcAft>
                <a:spcPts val="0"/>
              </a:spcAft>
              <a:buSzPts val="1400"/>
              <a:buNone/>
              <a:defRPr b="1" i="0" sz="1600" u="none" cap="none" strike="noStrike">
                <a:latin typeface="Arial"/>
                <a:ea typeface="Arial"/>
                <a:cs typeface="Arial"/>
                <a:sym typeface="Arial"/>
              </a:defRPr>
            </a:lvl8pPr>
            <a:lvl9pPr indent="685800" lvl="8" marL="0" marR="0" rtl="0" algn="l">
              <a:lnSpc>
                <a:spcPct val="120000"/>
              </a:lnSpc>
              <a:spcBef>
                <a:spcPts val="0"/>
              </a:spcBef>
              <a:spcAft>
                <a:spcPts val="0"/>
              </a:spcAft>
              <a:buSzPts val="1400"/>
              <a:buNone/>
              <a:defRPr b="1" i="0" sz="1600" u="none" cap="none" strike="noStrike">
                <a:latin typeface="Arial"/>
                <a:ea typeface="Arial"/>
                <a:cs typeface="Arial"/>
                <a:sym typeface="Arial"/>
              </a:defRPr>
            </a:lvl9pPr>
          </a:lstStyle>
          <a:p/>
        </p:txBody>
      </p:sp>
      <p:sp>
        <p:nvSpPr>
          <p:cNvPr id="133" name="Google Shape;133;p13"/>
          <p:cNvSpPr txBox="1"/>
          <p:nvPr>
            <p:ph idx="1" type="body"/>
          </p:nvPr>
        </p:nvSpPr>
        <p:spPr>
          <a:xfrm>
            <a:off x="594184" y="2127250"/>
            <a:ext cx="3533100" cy="2352600"/>
          </a:xfrm>
          <a:prstGeom prst="rect">
            <a:avLst/>
          </a:prstGeom>
          <a:noFill/>
          <a:ln>
            <a:noFill/>
          </a:ln>
        </p:spPr>
        <p:txBody>
          <a:bodyPr anchorCtr="0" anchor="ctr" bIns="91425" lIns="91425" spcFirstLastPara="1" rIns="91425" wrap="square" tIns="91425"/>
          <a:lstStyle>
            <a:lvl1pPr indent="-304800" lvl="0" marL="457200" marR="0" rtl="0" algn="l">
              <a:lnSpc>
                <a:spcPct val="100000"/>
              </a:lnSpc>
              <a:spcBef>
                <a:spcPts val="1200"/>
              </a:spcBef>
              <a:spcAft>
                <a:spcPts val="0"/>
              </a:spcAft>
              <a:buSzPts val="1200"/>
              <a:buFont typeface="Arial"/>
              <a:buChar char="•"/>
              <a:defRPr i="0" sz="1200" u="none" cap="none" strike="noStrike">
                <a:latin typeface="Arial"/>
                <a:ea typeface="Arial"/>
                <a:cs typeface="Arial"/>
                <a:sym typeface="Arial"/>
              </a:defRPr>
            </a:lvl1pPr>
            <a:lvl2pPr indent="-298450" lvl="1" marL="914400" marR="0" rtl="0" algn="l">
              <a:lnSpc>
                <a:spcPct val="100000"/>
              </a:lnSpc>
              <a:spcBef>
                <a:spcPts val="600"/>
              </a:spcBef>
              <a:spcAft>
                <a:spcPts val="0"/>
              </a:spcAft>
              <a:buSzPts val="1100"/>
              <a:buFont typeface="Arial"/>
              <a:buChar char="•"/>
              <a:defRPr i="0" sz="1100" u="none" cap="none" strike="noStrike">
                <a:latin typeface="Arial"/>
                <a:ea typeface="Arial"/>
                <a:cs typeface="Arial"/>
                <a:sym typeface="Arial"/>
              </a:defRPr>
            </a:lvl2pPr>
            <a:lvl3pPr indent="-298450" lvl="2" marL="1371600" marR="0" rtl="0" algn="l">
              <a:lnSpc>
                <a:spcPct val="100000"/>
              </a:lnSpc>
              <a:spcBef>
                <a:spcPts val="600"/>
              </a:spcBef>
              <a:spcAft>
                <a:spcPts val="0"/>
              </a:spcAft>
              <a:buSzPts val="1100"/>
              <a:buFont typeface="Arial"/>
              <a:buChar char="•"/>
              <a:defRPr i="0" sz="1100" u="none" cap="none" strike="noStrike">
                <a:latin typeface="Arial"/>
                <a:ea typeface="Arial"/>
                <a:cs typeface="Arial"/>
                <a:sym typeface="Arial"/>
              </a:defRPr>
            </a:lvl3pPr>
            <a:lvl4pPr indent="-298450" lvl="3" marL="1828800" marR="0" rtl="0" algn="l">
              <a:lnSpc>
                <a:spcPct val="100000"/>
              </a:lnSpc>
              <a:spcBef>
                <a:spcPts val="1200"/>
              </a:spcBef>
              <a:spcAft>
                <a:spcPts val="0"/>
              </a:spcAft>
              <a:buSzPts val="1100"/>
              <a:buFont typeface="Arial"/>
              <a:buChar char="•"/>
              <a:defRPr i="0" sz="1100" u="none" cap="none" strike="noStrike">
                <a:latin typeface="Arial"/>
                <a:ea typeface="Arial"/>
                <a:cs typeface="Arial"/>
                <a:sym typeface="Arial"/>
              </a:defRPr>
            </a:lvl4pPr>
            <a:lvl5pPr indent="-298450" lvl="4" marL="2286000" marR="0" rtl="0" algn="ctr">
              <a:lnSpc>
                <a:spcPct val="150000"/>
              </a:lnSpc>
              <a:spcBef>
                <a:spcPts val="0"/>
              </a:spcBef>
              <a:spcAft>
                <a:spcPts val="0"/>
              </a:spcAft>
              <a:buSzPts val="1100"/>
              <a:buFont typeface="Arial"/>
              <a:buChar char="•"/>
              <a:defRPr i="0" sz="1100" u="none" cap="none" strike="noStrike">
                <a:latin typeface="Arial"/>
                <a:ea typeface="Arial"/>
                <a:cs typeface="Arial"/>
                <a:sym typeface="Arial"/>
              </a:defRPr>
            </a:lvl5pPr>
            <a:lvl6pPr indent="-298450" lvl="5" marL="2743200" marR="0" rtl="0" algn="ctr">
              <a:lnSpc>
                <a:spcPct val="150000"/>
              </a:lnSpc>
              <a:spcBef>
                <a:spcPts val="0"/>
              </a:spcBef>
              <a:spcAft>
                <a:spcPts val="0"/>
              </a:spcAft>
              <a:buSzPts val="1100"/>
              <a:buFont typeface="Arial"/>
              <a:buChar char="•"/>
              <a:defRPr i="0" sz="1100" u="none" cap="none" strike="noStrike">
                <a:latin typeface="Arial"/>
                <a:ea typeface="Arial"/>
                <a:cs typeface="Arial"/>
                <a:sym typeface="Arial"/>
              </a:defRPr>
            </a:lvl6pPr>
            <a:lvl7pPr indent="-298450" lvl="6" marL="3200400" marR="0" rtl="0" algn="ctr">
              <a:lnSpc>
                <a:spcPct val="150000"/>
              </a:lnSpc>
              <a:spcBef>
                <a:spcPts val="0"/>
              </a:spcBef>
              <a:spcAft>
                <a:spcPts val="0"/>
              </a:spcAft>
              <a:buSzPts val="1100"/>
              <a:buFont typeface="Arial"/>
              <a:buChar char="•"/>
              <a:defRPr i="0" sz="1100" u="none" cap="none" strike="noStrike">
                <a:latin typeface="Arial"/>
                <a:ea typeface="Arial"/>
                <a:cs typeface="Arial"/>
                <a:sym typeface="Arial"/>
              </a:defRPr>
            </a:lvl7pPr>
            <a:lvl8pPr indent="-298450" lvl="7" marL="3657600" marR="0" rtl="0" algn="ctr">
              <a:lnSpc>
                <a:spcPct val="150000"/>
              </a:lnSpc>
              <a:spcBef>
                <a:spcPts val="0"/>
              </a:spcBef>
              <a:spcAft>
                <a:spcPts val="0"/>
              </a:spcAft>
              <a:buSzPts val="1100"/>
              <a:buFont typeface="Arial"/>
              <a:buChar char="•"/>
              <a:defRPr i="0" sz="1100" u="none" cap="none" strike="noStrike">
                <a:latin typeface="Arial"/>
                <a:ea typeface="Arial"/>
                <a:cs typeface="Arial"/>
                <a:sym typeface="Arial"/>
              </a:defRPr>
            </a:lvl8pPr>
            <a:lvl9pPr indent="-298450" lvl="8" marL="4114800" marR="0" rtl="0" algn="ctr">
              <a:lnSpc>
                <a:spcPct val="150000"/>
              </a:lnSpc>
              <a:spcBef>
                <a:spcPts val="0"/>
              </a:spcBef>
              <a:spcAft>
                <a:spcPts val="0"/>
              </a:spcAft>
              <a:buSzPts val="1100"/>
              <a:buFont typeface="Arial"/>
              <a:buChar char="•"/>
              <a:defRPr i="0" sz="1100" u="none" cap="none" strike="noStrike">
                <a:latin typeface="Arial"/>
                <a:ea typeface="Arial"/>
                <a:cs typeface="Arial"/>
                <a:sym typeface="Arial"/>
              </a:defRPr>
            </a:lvl9pPr>
          </a:lstStyle>
          <a:p/>
        </p:txBody>
      </p:sp>
      <p:sp>
        <p:nvSpPr>
          <p:cNvPr id="134" name="Google Shape;134;p13"/>
          <p:cNvSpPr txBox="1"/>
          <p:nvPr>
            <p:ph idx="3" type="subTitle"/>
          </p:nvPr>
        </p:nvSpPr>
        <p:spPr>
          <a:xfrm>
            <a:off x="591150" y="1056850"/>
            <a:ext cx="3944400" cy="891000"/>
          </a:xfrm>
          <a:prstGeom prst="rect">
            <a:avLst/>
          </a:prstGeom>
          <a:noFill/>
          <a:ln>
            <a:noFill/>
          </a:ln>
        </p:spPr>
        <p:txBody>
          <a:bodyPr anchorCtr="0" anchor="b" bIns="91425" lIns="91425" spcFirstLastPara="1" rIns="91425" wrap="square" tIns="91425"/>
          <a:lstStyle>
            <a:lvl1pPr lvl="0" rtl="0" algn="ctr">
              <a:spcBef>
                <a:spcPts val="0"/>
              </a:spcBef>
              <a:spcAft>
                <a:spcPts val="0"/>
              </a:spcAft>
              <a:buNone/>
              <a:defRPr b="1" sz="1200"/>
            </a:lvl1pPr>
            <a:lvl2pPr lvl="1" rtl="0" algn="ctr">
              <a:spcBef>
                <a:spcPts val="0"/>
              </a:spcBef>
              <a:spcAft>
                <a:spcPts val="0"/>
              </a:spcAft>
              <a:buNone/>
              <a:defRPr b="1" sz="1200"/>
            </a:lvl2pPr>
            <a:lvl3pPr lvl="2" rtl="0" algn="ctr">
              <a:spcBef>
                <a:spcPts val="0"/>
              </a:spcBef>
              <a:spcAft>
                <a:spcPts val="0"/>
              </a:spcAft>
              <a:buNone/>
              <a:defRPr b="1" sz="1200"/>
            </a:lvl3pPr>
            <a:lvl4pPr lvl="3" rtl="0" algn="ctr">
              <a:spcBef>
                <a:spcPts val="0"/>
              </a:spcBef>
              <a:spcAft>
                <a:spcPts val="0"/>
              </a:spcAft>
              <a:buNone/>
              <a:defRPr b="1" sz="1200"/>
            </a:lvl4pPr>
            <a:lvl5pPr lvl="4" rtl="0" algn="ctr">
              <a:spcBef>
                <a:spcPts val="0"/>
              </a:spcBef>
              <a:spcAft>
                <a:spcPts val="0"/>
              </a:spcAft>
              <a:buNone/>
              <a:defRPr b="1" sz="1200"/>
            </a:lvl5pPr>
            <a:lvl6pPr lvl="5" rtl="0" algn="ctr">
              <a:spcBef>
                <a:spcPts val="0"/>
              </a:spcBef>
              <a:spcAft>
                <a:spcPts val="0"/>
              </a:spcAft>
              <a:buNone/>
              <a:defRPr b="1" sz="1200"/>
            </a:lvl6pPr>
            <a:lvl7pPr lvl="6" rtl="0" algn="ctr">
              <a:spcBef>
                <a:spcPts val="0"/>
              </a:spcBef>
              <a:spcAft>
                <a:spcPts val="0"/>
              </a:spcAft>
              <a:buNone/>
              <a:defRPr b="1" sz="1200"/>
            </a:lvl7pPr>
            <a:lvl8pPr lvl="7" rtl="0" algn="ctr">
              <a:spcBef>
                <a:spcPts val="0"/>
              </a:spcBef>
              <a:spcAft>
                <a:spcPts val="0"/>
              </a:spcAft>
              <a:buNone/>
              <a:defRPr b="1" sz="1200"/>
            </a:lvl8pPr>
            <a:lvl9pPr lvl="8" rtl="0" algn="ctr">
              <a:spcBef>
                <a:spcPts val="0"/>
              </a:spcBef>
              <a:spcAft>
                <a:spcPts val="0"/>
              </a:spcAft>
              <a:buNone/>
              <a:defRPr b="1" sz="1200"/>
            </a:lvl9pPr>
          </a:lstStyle>
          <a:p/>
        </p:txBody>
      </p:sp>
      <p:sp>
        <p:nvSpPr>
          <p:cNvPr id="135" name="Google Shape;135;p13"/>
          <p:cNvSpPr txBox="1"/>
          <p:nvPr>
            <p:ph idx="4" type="body"/>
          </p:nvPr>
        </p:nvSpPr>
        <p:spPr>
          <a:xfrm>
            <a:off x="742950" y="4658700"/>
            <a:ext cx="6925800" cy="290400"/>
          </a:xfrm>
          <a:prstGeom prst="rect">
            <a:avLst/>
          </a:prstGeom>
          <a:noFill/>
          <a:ln>
            <a:noFill/>
          </a:ln>
        </p:spPr>
        <p:txBody>
          <a:bodyPr anchorCtr="0" anchor="b" bIns="91425" lIns="91425" spcFirstLastPara="1" rIns="91425" wrap="square" tIns="91425"/>
          <a:lstStyle>
            <a:lvl1pPr indent="-279400" lvl="0" marL="457200" marR="0" rtl="0">
              <a:lnSpc>
                <a:spcPct val="100000"/>
              </a:lnSpc>
              <a:spcBef>
                <a:spcPts val="0"/>
              </a:spcBef>
              <a:spcAft>
                <a:spcPts val="0"/>
              </a:spcAft>
              <a:buSzPts val="800"/>
              <a:buFont typeface="Arial"/>
              <a:buAutoNum type="alphaUcPeriod"/>
              <a:defRPr b="0" i="0" sz="800" u="none" cap="none" strike="noStrike">
                <a:latin typeface="Arial"/>
                <a:ea typeface="Arial"/>
                <a:cs typeface="Arial"/>
                <a:sym typeface="Arial"/>
              </a:defRPr>
            </a:lvl1pPr>
            <a:lvl2pPr indent="-279400" lvl="1" marL="914400" marR="0" rtl="0">
              <a:lnSpc>
                <a:spcPct val="100000"/>
              </a:lnSpc>
              <a:spcBef>
                <a:spcPts val="0"/>
              </a:spcBef>
              <a:spcAft>
                <a:spcPts val="0"/>
              </a:spcAft>
              <a:buSzPts val="800"/>
              <a:buFont typeface="Arial"/>
              <a:buAutoNum type="alphaLcPeriod"/>
              <a:defRPr b="1" i="0" sz="800" u="none" cap="none" strike="noStrike">
                <a:latin typeface="Arial"/>
                <a:ea typeface="Arial"/>
                <a:cs typeface="Arial"/>
                <a:sym typeface="Arial"/>
              </a:defRPr>
            </a:lvl2pPr>
            <a:lvl3pPr indent="-279400" lvl="2" marL="1371600" marR="0" rtl="0">
              <a:lnSpc>
                <a:spcPct val="100000"/>
              </a:lnSpc>
              <a:spcBef>
                <a:spcPts val="0"/>
              </a:spcBef>
              <a:spcAft>
                <a:spcPts val="0"/>
              </a:spcAft>
              <a:buSzPts val="800"/>
              <a:buFont typeface="Arial"/>
              <a:buAutoNum type="romanLcPeriod"/>
              <a:defRPr b="1" i="0" sz="800" u="none" cap="none" strike="noStrike">
                <a:latin typeface="Arial"/>
                <a:ea typeface="Arial"/>
                <a:cs typeface="Arial"/>
                <a:sym typeface="Arial"/>
              </a:defRPr>
            </a:lvl3pPr>
            <a:lvl4pPr indent="-279400" lvl="3" marL="1828800" marR="0" rtl="0">
              <a:lnSpc>
                <a:spcPct val="100000"/>
              </a:lnSpc>
              <a:spcBef>
                <a:spcPts val="0"/>
              </a:spcBef>
              <a:spcAft>
                <a:spcPts val="0"/>
              </a:spcAft>
              <a:buSzPts val="800"/>
              <a:buFont typeface="Arial"/>
              <a:buAutoNum type="arabicPeriod"/>
              <a:defRPr b="1" i="0" sz="800" u="none" cap="none" strike="noStrike">
                <a:latin typeface="Arial"/>
                <a:ea typeface="Arial"/>
                <a:cs typeface="Arial"/>
                <a:sym typeface="Arial"/>
              </a:defRPr>
            </a:lvl4pPr>
            <a:lvl5pPr indent="-279400" lvl="4" marL="2286000" marR="0" rtl="0">
              <a:lnSpc>
                <a:spcPct val="100000"/>
              </a:lnSpc>
              <a:spcBef>
                <a:spcPts val="0"/>
              </a:spcBef>
              <a:spcAft>
                <a:spcPts val="0"/>
              </a:spcAft>
              <a:buSzPts val="800"/>
              <a:buFont typeface="Arial"/>
              <a:buAutoNum type="alphaLcPeriod"/>
              <a:defRPr b="1" i="0" sz="800" u="none" cap="none" strike="noStrike">
                <a:latin typeface="Arial"/>
                <a:ea typeface="Arial"/>
                <a:cs typeface="Arial"/>
                <a:sym typeface="Arial"/>
              </a:defRPr>
            </a:lvl5pPr>
            <a:lvl6pPr indent="-279400" lvl="5" marL="2743200" marR="0" rtl="0">
              <a:lnSpc>
                <a:spcPct val="100000"/>
              </a:lnSpc>
              <a:spcBef>
                <a:spcPts val="0"/>
              </a:spcBef>
              <a:spcAft>
                <a:spcPts val="0"/>
              </a:spcAft>
              <a:buSzPts val="800"/>
              <a:buFont typeface="Arial"/>
              <a:buAutoNum type="romanLcPeriod"/>
              <a:defRPr b="1" i="0" sz="800" u="none" cap="none" strike="noStrike">
                <a:latin typeface="Arial"/>
                <a:ea typeface="Arial"/>
                <a:cs typeface="Arial"/>
                <a:sym typeface="Arial"/>
              </a:defRPr>
            </a:lvl6pPr>
            <a:lvl7pPr indent="-279400" lvl="6" marL="3200400" marR="0" rtl="0">
              <a:lnSpc>
                <a:spcPct val="100000"/>
              </a:lnSpc>
              <a:spcBef>
                <a:spcPts val="0"/>
              </a:spcBef>
              <a:spcAft>
                <a:spcPts val="0"/>
              </a:spcAft>
              <a:buSzPts val="800"/>
              <a:buFont typeface="Arial"/>
              <a:buAutoNum type="arabicPeriod"/>
              <a:defRPr b="1" i="0" sz="800" u="none" cap="none" strike="noStrike">
                <a:latin typeface="Arial"/>
                <a:ea typeface="Arial"/>
                <a:cs typeface="Arial"/>
                <a:sym typeface="Arial"/>
              </a:defRPr>
            </a:lvl7pPr>
            <a:lvl8pPr indent="-279400" lvl="7" marL="3657600" marR="0" rtl="0">
              <a:lnSpc>
                <a:spcPct val="100000"/>
              </a:lnSpc>
              <a:spcBef>
                <a:spcPts val="0"/>
              </a:spcBef>
              <a:spcAft>
                <a:spcPts val="0"/>
              </a:spcAft>
              <a:buSzPts val="800"/>
              <a:buFont typeface="Arial"/>
              <a:buAutoNum type="alphaLcPeriod"/>
              <a:defRPr b="1" i="0" sz="800" u="none" cap="none" strike="noStrike">
                <a:latin typeface="Arial"/>
                <a:ea typeface="Arial"/>
                <a:cs typeface="Arial"/>
                <a:sym typeface="Arial"/>
              </a:defRPr>
            </a:lvl8pPr>
            <a:lvl9pPr indent="-279400" lvl="8" marL="4114800" marR="0" rtl="0">
              <a:lnSpc>
                <a:spcPct val="100000"/>
              </a:lnSpc>
              <a:spcBef>
                <a:spcPts val="0"/>
              </a:spcBef>
              <a:spcAft>
                <a:spcPts val="0"/>
              </a:spcAft>
              <a:buSzPts val="800"/>
              <a:buFont typeface="Arial"/>
              <a:buAutoNum type="romanLcPeriod"/>
              <a:defRPr b="1" i="0" sz="800" u="none" cap="none" strike="noStrike">
                <a:latin typeface="Arial"/>
                <a:ea typeface="Arial"/>
                <a:cs typeface="Arial"/>
                <a:sym typeface="Arial"/>
              </a:defRPr>
            </a:lvl9pPr>
          </a:lstStyle>
          <a:p/>
        </p:txBody>
      </p:sp>
      <p:sp>
        <p:nvSpPr>
          <p:cNvPr id="136" name="Google Shape;136;p13"/>
          <p:cNvSpPr/>
          <p:nvPr/>
        </p:nvSpPr>
        <p:spPr>
          <a:xfrm>
            <a:off x="9312750" y="562025"/>
            <a:ext cx="1317600" cy="456600"/>
          </a:xfrm>
          <a:prstGeom prst="wedgeRectCallout">
            <a:avLst>
              <a:gd fmla="val -53209" name="adj1"/>
              <a:gd fmla="val -19669" name="adj2"/>
            </a:avLst>
          </a:prstGeom>
          <a:solidFill>
            <a:schemeClr val="l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00000"/>
              </a:lnSpc>
              <a:spcBef>
                <a:spcPts val="500"/>
              </a:spcBef>
              <a:spcAft>
                <a:spcPts val="500"/>
              </a:spcAft>
              <a:buNone/>
            </a:pPr>
            <a:r>
              <a:rPr lang="en" sz="800">
                <a:solidFill>
                  <a:schemeClr val="accent6"/>
                </a:solidFill>
                <a:highlight>
                  <a:srgbClr val="FFFFFF"/>
                </a:highlight>
              </a:rPr>
              <a:t>Please write the title in all capital letters</a:t>
            </a:r>
            <a:endParaRPr sz="800">
              <a:solidFill>
                <a:schemeClr val="accent6"/>
              </a:solidFill>
              <a:highlight>
                <a:srgbClr val="FFFFFF"/>
              </a:highlight>
            </a:endParaRPr>
          </a:p>
        </p:txBody>
      </p:sp>
      <p:sp>
        <p:nvSpPr>
          <p:cNvPr id="137" name="Google Shape;137;p13"/>
          <p:cNvSpPr/>
          <p:nvPr/>
        </p:nvSpPr>
        <p:spPr>
          <a:xfrm>
            <a:off x="9312750" y="28625"/>
            <a:ext cx="1317600" cy="456600"/>
          </a:xfrm>
          <a:prstGeom prst="wedgeRectCallout">
            <a:avLst>
              <a:gd fmla="val -53209" name="adj1"/>
              <a:gd fmla="val -19669" name="adj2"/>
            </a:avLst>
          </a:prstGeom>
          <a:solidFill>
            <a:schemeClr val="l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800">
                <a:solidFill>
                  <a:schemeClr val="accent6"/>
                </a:solidFill>
                <a:highlight>
                  <a:srgbClr val="FFFFFF"/>
                </a:highlight>
              </a:rPr>
              <a:t>Put images in the grey dotted box "unsupported placeholder"</a:t>
            </a:r>
            <a:endParaRPr sz="800">
              <a:solidFill>
                <a:schemeClr val="accent6"/>
              </a:solidFill>
              <a:highlight>
                <a:srgbClr val="FFFFFF"/>
              </a:highlight>
            </a:endParaRPr>
          </a:p>
        </p:txBody>
      </p:sp>
      <p:sp>
        <p:nvSpPr>
          <p:cNvPr id="138" name="Google Shape;138;p13"/>
          <p:cNvSpPr/>
          <p:nvPr/>
        </p:nvSpPr>
        <p:spPr>
          <a:xfrm>
            <a:off x="9312750" y="1095425"/>
            <a:ext cx="1317600" cy="666000"/>
          </a:xfrm>
          <a:prstGeom prst="wedgeRectCallout">
            <a:avLst>
              <a:gd fmla="val -53209" name="adj1"/>
              <a:gd fmla="val -19669" name="adj2"/>
            </a:avLst>
          </a:prstGeom>
          <a:solidFill>
            <a:schemeClr val="l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00000"/>
              </a:lnSpc>
              <a:spcBef>
                <a:spcPts val="500"/>
              </a:spcBef>
              <a:spcAft>
                <a:spcPts val="500"/>
              </a:spcAft>
              <a:buNone/>
            </a:pPr>
            <a:r>
              <a:rPr lang="en" sz="800">
                <a:solidFill>
                  <a:schemeClr val="accent6"/>
                </a:solidFill>
                <a:highlight>
                  <a:srgbClr val="FFFFFF"/>
                </a:highlight>
              </a:rPr>
              <a:t>Use bullet points to summarize information rather than writing long paragraphs in the text box</a:t>
            </a:r>
            <a:endParaRPr sz="800">
              <a:solidFill>
                <a:schemeClr val="accent6"/>
              </a:solidFill>
              <a:highlight>
                <a:srgbClr val="FFFFFF"/>
              </a:highlight>
            </a:endParaRPr>
          </a:p>
        </p:txBody>
      </p:sp>
      <p:pic>
        <p:nvPicPr>
          <p:cNvPr descr="logo_zalando_rgb_hor_all.png" id="139" name="Google Shape;139;p13"/>
          <p:cNvPicPr preferRelativeResize="0"/>
          <p:nvPr/>
        </p:nvPicPr>
        <p:blipFill>
          <a:blip r:embed="rId2">
            <a:alphaModFix/>
          </a:blip>
          <a:stretch>
            <a:fillRect/>
          </a:stretch>
        </p:blipFill>
        <p:spPr>
          <a:xfrm>
            <a:off x="7710810" y="4717150"/>
            <a:ext cx="825077" cy="16320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07_1xText" showMasterSp="0">
  <p:cSld name="1_1x text">
    <p:bg>
      <p:bgPr>
        <a:solidFill>
          <a:srgbClr val="FFFFFF"/>
        </a:solidFill>
      </p:bgPr>
    </p:bg>
    <p:spTree>
      <p:nvGrpSpPr>
        <p:cNvPr id="140" name="Shape 140"/>
        <p:cNvGrpSpPr/>
        <p:nvPr/>
      </p:nvGrpSpPr>
      <p:grpSpPr>
        <a:xfrm>
          <a:off x="0" y="0"/>
          <a:ext cx="0" cy="0"/>
          <a:chOff x="0" y="0"/>
          <a:chExt cx="0" cy="0"/>
        </a:xfrm>
      </p:grpSpPr>
      <p:sp>
        <p:nvSpPr>
          <p:cNvPr id="141" name="Google Shape;141;p14"/>
          <p:cNvSpPr/>
          <p:nvPr/>
        </p:nvSpPr>
        <p:spPr>
          <a:xfrm>
            <a:off x="3045619" y="1324"/>
            <a:ext cx="3052800" cy="67800"/>
          </a:xfrm>
          <a:prstGeom prst="rect">
            <a:avLst/>
          </a:prstGeom>
          <a:solidFill>
            <a:srgbClr val="FF6900"/>
          </a:solidFill>
          <a:ln>
            <a:noFill/>
          </a:ln>
        </p:spPr>
        <p:txBody>
          <a:bodyPr anchorCtr="0" anchor="ctr" bIns="0" lIns="0" spcFirstLastPara="1" rIns="0" wrap="square" tIns="0">
            <a:noAutofit/>
          </a:bodyPr>
          <a:lstStyle/>
          <a:p>
            <a:pPr indent="0" lvl="0" marL="0" marR="0" rtl="0" algn="ctr">
              <a:lnSpc>
                <a:spcPct val="120000"/>
              </a:lnSpc>
              <a:spcBef>
                <a:spcPts val="0"/>
              </a:spcBef>
              <a:spcAft>
                <a:spcPts val="0"/>
              </a:spcAft>
              <a:buNone/>
            </a:pPr>
            <a:r>
              <a:t/>
            </a:r>
            <a:endParaRPr b="0" i="0" sz="1900" u="none" cap="none" strike="noStrike">
              <a:latin typeface="Arial"/>
              <a:ea typeface="Arial"/>
              <a:cs typeface="Arial"/>
              <a:sym typeface="Arial"/>
            </a:endParaRPr>
          </a:p>
        </p:txBody>
      </p:sp>
      <p:sp>
        <p:nvSpPr>
          <p:cNvPr id="142" name="Google Shape;142;p14"/>
          <p:cNvSpPr/>
          <p:nvPr/>
        </p:nvSpPr>
        <p:spPr>
          <a:xfrm>
            <a:off x="591146" y="4734611"/>
            <a:ext cx="338100" cy="1386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fld id="{00000000-1234-1234-1234-123412341234}" type="slidenum">
              <a:rPr b="1" i="0" lang="en" sz="900" u="none" cap="none" strike="noStrike">
                <a:latin typeface="Arial"/>
                <a:ea typeface="Arial"/>
                <a:cs typeface="Arial"/>
                <a:sym typeface="Arial"/>
              </a:rPr>
              <a:t>‹#›</a:t>
            </a:fld>
            <a:endParaRPr b="1" i="0" sz="900" u="none" cap="none" strike="noStrike">
              <a:latin typeface="Arial"/>
              <a:ea typeface="Arial"/>
              <a:cs typeface="Arial"/>
              <a:sym typeface="Arial"/>
            </a:endParaRPr>
          </a:p>
        </p:txBody>
      </p:sp>
      <p:sp>
        <p:nvSpPr>
          <p:cNvPr id="143" name="Google Shape;143;p14"/>
          <p:cNvSpPr txBox="1"/>
          <p:nvPr>
            <p:ph idx="1" type="body"/>
          </p:nvPr>
        </p:nvSpPr>
        <p:spPr>
          <a:xfrm>
            <a:off x="1765588" y="1062470"/>
            <a:ext cx="5616000" cy="3417600"/>
          </a:xfrm>
          <a:prstGeom prst="rect">
            <a:avLst/>
          </a:prstGeom>
          <a:noFill/>
          <a:ln>
            <a:noFill/>
          </a:ln>
        </p:spPr>
        <p:txBody>
          <a:bodyPr anchorCtr="0" anchor="ctr" bIns="91425" lIns="91425" spcFirstLastPara="1" rIns="91425" wrap="square" tIns="91425"/>
          <a:lstStyle>
            <a:lvl1pPr indent="-304800" lvl="0" marL="457200" marR="0" rtl="0" algn="l">
              <a:lnSpc>
                <a:spcPct val="100000"/>
              </a:lnSpc>
              <a:spcBef>
                <a:spcPts val="1200"/>
              </a:spcBef>
              <a:spcAft>
                <a:spcPts val="0"/>
              </a:spcAft>
              <a:buSzPts val="1200"/>
              <a:buFont typeface="Arial"/>
              <a:buChar char="•"/>
              <a:defRPr i="0" sz="1200" u="none" cap="none" strike="noStrike">
                <a:latin typeface="Arial"/>
                <a:ea typeface="Arial"/>
                <a:cs typeface="Arial"/>
                <a:sym typeface="Arial"/>
              </a:defRPr>
            </a:lvl1pPr>
            <a:lvl2pPr indent="-298450" lvl="1" marL="914400" marR="0" rtl="0" algn="l">
              <a:lnSpc>
                <a:spcPct val="100000"/>
              </a:lnSpc>
              <a:spcBef>
                <a:spcPts val="600"/>
              </a:spcBef>
              <a:spcAft>
                <a:spcPts val="0"/>
              </a:spcAft>
              <a:buSzPts val="1100"/>
              <a:buFont typeface="Arial"/>
              <a:buChar char="•"/>
              <a:defRPr i="0" sz="1100" u="none" cap="none" strike="noStrike">
                <a:latin typeface="Arial"/>
                <a:ea typeface="Arial"/>
                <a:cs typeface="Arial"/>
                <a:sym typeface="Arial"/>
              </a:defRPr>
            </a:lvl2pPr>
            <a:lvl3pPr indent="-298450" lvl="2" marL="1371600" marR="0" rtl="0" algn="l">
              <a:lnSpc>
                <a:spcPct val="100000"/>
              </a:lnSpc>
              <a:spcBef>
                <a:spcPts val="600"/>
              </a:spcBef>
              <a:spcAft>
                <a:spcPts val="0"/>
              </a:spcAft>
              <a:buSzPts val="1100"/>
              <a:buFont typeface="Arial"/>
              <a:buChar char="•"/>
              <a:defRPr i="0" sz="1100" u="none" cap="none" strike="noStrike">
                <a:latin typeface="Arial"/>
                <a:ea typeface="Arial"/>
                <a:cs typeface="Arial"/>
                <a:sym typeface="Arial"/>
              </a:defRPr>
            </a:lvl3pPr>
            <a:lvl4pPr indent="-298450" lvl="3" marL="1828800" marR="0" rtl="0" algn="l">
              <a:lnSpc>
                <a:spcPct val="100000"/>
              </a:lnSpc>
              <a:spcBef>
                <a:spcPts val="1200"/>
              </a:spcBef>
              <a:spcAft>
                <a:spcPts val="0"/>
              </a:spcAft>
              <a:buSzPts val="1100"/>
              <a:buFont typeface="Arial"/>
              <a:buChar char="•"/>
              <a:defRPr i="0" sz="1100" u="none" cap="none" strike="noStrike">
                <a:latin typeface="Arial"/>
                <a:ea typeface="Arial"/>
                <a:cs typeface="Arial"/>
                <a:sym typeface="Arial"/>
              </a:defRPr>
            </a:lvl4pPr>
            <a:lvl5pPr indent="-298450" lvl="4" marL="2286000" marR="0" rtl="0" algn="ctr">
              <a:lnSpc>
                <a:spcPct val="150000"/>
              </a:lnSpc>
              <a:spcBef>
                <a:spcPts val="0"/>
              </a:spcBef>
              <a:spcAft>
                <a:spcPts val="0"/>
              </a:spcAft>
              <a:buSzPts val="1100"/>
              <a:buFont typeface="Arial"/>
              <a:buChar char="•"/>
              <a:defRPr i="0" sz="1100" u="none" cap="none" strike="noStrike">
                <a:latin typeface="Arial"/>
                <a:ea typeface="Arial"/>
                <a:cs typeface="Arial"/>
                <a:sym typeface="Arial"/>
              </a:defRPr>
            </a:lvl5pPr>
            <a:lvl6pPr indent="-298450" lvl="5" marL="2743200" marR="0" rtl="0" algn="ctr">
              <a:lnSpc>
                <a:spcPct val="150000"/>
              </a:lnSpc>
              <a:spcBef>
                <a:spcPts val="0"/>
              </a:spcBef>
              <a:spcAft>
                <a:spcPts val="0"/>
              </a:spcAft>
              <a:buSzPts val="1100"/>
              <a:buFont typeface="Arial"/>
              <a:buChar char="•"/>
              <a:defRPr i="0" sz="1100" u="none" cap="none" strike="noStrike">
                <a:latin typeface="Arial"/>
                <a:ea typeface="Arial"/>
                <a:cs typeface="Arial"/>
                <a:sym typeface="Arial"/>
              </a:defRPr>
            </a:lvl6pPr>
            <a:lvl7pPr indent="-298450" lvl="6" marL="3200400" marR="0" rtl="0" algn="ctr">
              <a:lnSpc>
                <a:spcPct val="150000"/>
              </a:lnSpc>
              <a:spcBef>
                <a:spcPts val="0"/>
              </a:spcBef>
              <a:spcAft>
                <a:spcPts val="0"/>
              </a:spcAft>
              <a:buSzPts val="1100"/>
              <a:buFont typeface="Arial"/>
              <a:buChar char="•"/>
              <a:defRPr i="0" sz="1100" u="none" cap="none" strike="noStrike">
                <a:latin typeface="Arial"/>
                <a:ea typeface="Arial"/>
                <a:cs typeface="Arial"/>
                <a:sym typeface="Arial"/>
              </a:defRPr>
            </a:lvl7pPr>
            <a:lvl8pPr indent="-298450" lvl="7" marL="3657600" marR="0" rtl="0" algn="ctr">
              <a:lnSpc>
                <a:spcPct val="150000"/>
              </a:lnSpc>
              <a:spcBef>
                <a:spcPts val="0"/>
              </a:spcBef>
              <a:spcAft>
                <a:spcPts val="0"/>
              </a:spcAft>
              <a:buSzPts val="1100"/>
              <a:buFont typeface="Arial"/>
              <a:buChar char="•"/>
              <a:defRPr i="0" sz="1100" u="none" cap="none" strike="noStrike">
                <a:latin typeface="Arial"/>
                <a:ea typeface="Arial"/>
                <a:cs typeface="Arial"/>
                <a:sym typeface="Arial"/>
              </a:defRPr>
            </a:lvl8pPr>
            <a:lvl9pPr indent="-298450" lvl="8" marL="4114800" marR="0" rtl="0" algn="ctr">
              <a:lnSpc>
                <a:spcPct val="150000"/>
              </a:lnSpc>
              <a:spcBef>
                <a:spcPts val="0"/>
              </a:spcBef>
              <a:spcAft>
                <a:spcPts val="0"/>
              </a:spcAft>
              <a:buSzPts val="1100"/>
              <a:buFont typeface="Arial"/>
              <a:buChar char="•"/>
              <a:defRPr i="0" sz="1100" u="none" cap="none" strike="noStrike">
                <a:latin typeface="Arial"/>
                <a:ea typeface="Arial"/>
                <a:cs typeface="Arial"/>
                <a:sym typeface="Arial"/>
              </a:defRPr>
            </a:lvl9pPr>
          </a:lstStyle>
          <a:p/>
        </p:txBody>
      </p:sp>
      <p:sp>
        <p:nvSpPr>
          <p:cNvPr id="144" name="Google Shape;144;p14"/>
          <p:cNvSpPr txBox="1"/>
          <p:nvPr>
            <p:ph type="title"/>
          </p:nvPr>
        </p:nvSpPr>
        <p:spPr>
          <a:xfrm>
            <a:off x="597198" y="219254"/>
            <a:ext cx="7952700" cy="751800"/>
          </a:xfrm>
          <a:prstGeom prst="rect">
            <a:avLst/>
          </a:prstGeom>
          <a:noFill/>
          <a:ln>
            <a:noFill/>
          </a:ln>
        </p:spPr>
        <p:txBody>
          <a:bodyPr anchorCtr="0" anchor="ctr" bIns="91425" lIns="91425" spcFirstLastPara="1" rIns="91425" wrap="square" tIns="91425"/>
          <a:lstStyle>
            <a:lvl1pPr indent="0" lvl="0" marL="0" marR="0" rtl="0" algn="ctr">
              <a:lnSpc>
                <a:spcPct val="120000"/>
              </a:lnSpc>
              <a:spcBef>
                <a:spcPts val="0"/>
              </a:spcBef>
              <a:spcAft>
                <a:spcPts val="0"/>
              </a:spcAft>
              <a:buSzPts val="1400"/>
              <a:buFont typeface="Arial"/>
              <a:buNone/>
              <a:defRPr b="1" i="0" sz="1300" u="none" cap="none" strike="noStrike">
                <a:latin typeface="Arial"/>
                <a:ea typeface="Arial"/>
                <a:cs typeface="Arial"/>
                <a:sym typeface="Arial"/>
              </a:defRPr>
            </a:lvl1pPr>
            <a:lvl2pPr indent="76200" lvl="1" marL="0" marR="0" rtl="0" algn="l">
              <a:lnSpc>
                <a:spcPct val="120000"/>
              </a:lnSpc>
              <a:spcBef>
                <a:spcPts val="0"/>
              </a:spcBef>
              <a:spcAft>
                <a:spcPts val="0"/>
              </a:spcAft>
              <a:buSzPts val="1400"/>
              <a:buNone/>
              <a:defRPr b="1" i="0" sz="1600" u="none" cap="none" strike="noStrike">
                <a:latin typeface="Arial"/>
                <a:ea typeface="Arial"/>
                <a:cs typeface="Arial"/>
                <a:sym typeface="Arial"/>
              </a:defRPr>
            </a:lvl2pPr>
            <a:lvl3pPr indent="165100" lvl="2" marL="0" marR="0" rtl="0" algn="l">
              <a:lnSpc>
                <a:spcPct val="120000"/>
              </a:lnSpc>
              <a:spcBef>
                <a:spcPts val="0"/>
              </a:spcBef>
              <a:spcAft>
                <a:spcPts val="0"/>
              </a:spcAft>
              <a:buSzPts val="1400"/>
              <a:buNone/>
              <a:defRPr b="1" i="0" sz="1600" u="none" cap="none" strike="noStrike">
                <a:latin typeface="Arial"/>
                <a:ea typeface="Arial"/>
                <a:cs typeface="Arial"/>
                <a:sym typeface="Arial"/>
              </a:defRPr>
            </a:lvl3pPr>
            <a:lvl4pPr indent="254000" lvl="3" marL="0" marR="0" rtl="0" algn="l">
              <a:lnSpc>
                <a:spcPct val="120000"/>
              </a:lnSpc>
              <a:spcBef>
                <a:spcPts val="0"/>
              </a:spcBef>
              <a:spcAft>
                <a:spcPts val="0"/>
              </a:spcAft>
              <a:buSzPts val="1400"/>
              <a:buNone/>
              <a:defRPr b="1" i="0" sz="1600" u="none" cap="none" strike="noStrike">
                <a:latin typeface="Arial"/>
                <a:ea typeface="Arial"/>
                <a:cs typeface="Arial"/>
                <a:sym typeface="Arial"/>
              </a:defRPr>
            </a:lvl4pPr>
            <a:lvl5pPr indent="342900" lvl="4" marL="0" marR="0" rtl="0" algn="l">
              <a:lnSpc>
                <a:spcPct val="120000"/>
              </a:lnSpc>
              <a:spcBef>
                <a:spcPts val="0"/>
              </a:spcBef>
              <a:spcAft>
                <a:spcPts val="0"/>
              </a:spcAft>
              <a:buSzPts val="1400"/>
              <a:buNone/>
              <a:defRPr b="1" i="0" sz="1600" u="none" cap="none" strike="noStrike">
                <a:latin typeface="Arial"/>
                <a:ea typeface="Arial"/>
                <a:cs typeface="Arial"/>
                <a:sym typeface="Arial"/>
              </a:defRPr>
            </a:lvl5pPr>
            <a:lvl6pPr indent="419100" lvl="5" marL="0" marR="0" rtl="0" algn="l">
              <a:lnSpc>
                <a:spcPct val="120000"/>
              </a:lnSpc>
              <a:spcBef>
                <a:spcPts val="0"/>
              </a:spcBef>
              <a:spcAft>
                <a:spcPts val="0"/>
              </a:spcAft>
              <a:buSzPts val="1400"/>
              <a:buNone/>
              <a:defRPr b="1" i="0" sz="1600" u="none" cap="none" strike="noStrike">
                <a:latin typeface="Arial"/>
                <a:ea typeface="Arial"/>
                <a:cs typeface="Arial"/>
                <a:sym typeface="Arial"/>
              </a:defRPr>
            </a:lvl6pPr>
            <a:lvl7pPr indent="508000" lvl="6" marL="0" marR="0" rtl="0" algn="l">
              <a:lnSpc>
                <a:spcPct val="120000"/>
              </a:lnSpc>
              <a:spcBef>
                <a:spcPts val="0"/>
              </a:spcBef>
              <a:spcAft>
                <a:spcPts val="0"/>
              </a:spcAft>
              <a:buSzPts val="1400"/>
              <a:buNone/>
              <a:defRPr b="1" i="0" sz="1600" u="none" cap="none" strike="noStrike">
                <a:latin typeface="Arial"/>
                <a:ea typeface="Arial"/>
                <a:cs typeface="Arial"/>
                <a:sym typeface="Arial"/>
              </a:defRPr>
            </a:lvl7pPr>
            <a:lvl8pPr indent="596900" lvl="7" marL="0" marR="0" rtl="0" algn="l">
              <a:lnSpc>
                <a:spcPct val="120000"/>
              </a:lnSpc>
              <a:spcBef>
                <a:spcPts val="0"/>
              </a:spcBef>
              <a:spcAft>
                <a:spcPts val="0"/>
              </a:spcAft>
              <a:buSzPts val="1400"/>
              <a:buNone/>
              <a:defRPr b="1" i="0" sz="1600" u="none" cap="none" strike="noStrike">
                <a:latin typeface="Arial"/>
                <a:ea typeface="Arial"/>
                <a:cs typeface="Arial"/>
                <a:sym typeface="Arial"/>
              </a:defRPr>
            </a:lvl8pPr>
            <a:lvl9pPr indent="685800" lvl="8" marL="0" marR="0" rtl="0" algn="l">
              <a:lnSpc>
                <a:spcPct val="120000"/>
              </a:lnSpc>
              <a:spcBef>
                <a:spcPts val="0"/>
              </a:spcBef>
              <a:spcAft>
                <a:spcPts val="0"/>
              </a:spcAft>
              <a:buSzPts val="1400"/>
              <a:buNone/>
              <a:defRPr b="1" i="0" sz="1600" u="none" cap="none" strike="noStrike">
                <a:latin typeface="Arial"/>
                <a:ea typeface="Arial"/>
                <a:cs typeface="Arial"/>
                <a:sym typeface="Arial"/>
              </a:defRPr>
            </a:lvl9pPr>
          </a:lstStyle>
          <a:p/>
        </p:txBody>
      </p:sp>
      <p:sp>
        <p:nvSpPr>
          <p:cNvPr id="145" name="Google Shape;145;p14"/>
          <p:cNvSpPr txBox="1"/>
          <p:nvPr>
            <p:ph idx="2" type="body"/>
          </p:nvPr>
        </p:nvSpPr>
        <p:spPr>
          <a:xfrm>
            <a:off x="742950" y="4658700"/>
            <a:ext cx="6925800" cy="290400"/>
          </a:xfrm>
          <a:prstGeom prst="rect">
            <a:avLst/>
          </a:prstGeom>
          <a:noFill/>
          <a:ln>
            <a:noFill/>
          </a:ln>
        </p:spPr>
        <p:txBody>
          <a:bodyPr anchorCtr="0" anchor="b" bIns="91425" lIns="91425" spcFirstLastPara="1" rIns="91425" wrap="square" tIns="91425"/>
          <a:lstStyle>
            <a:lvl1pPr indent="-279400" lvl="0" marL="457200" marR="0" rtl="0">
              <a:lnSpc>
                <a:spcPct val="100000"/>
              </a:lnSpc>
              <a:spcBef>
                <a:spcPts val="0"/>
              </a:spcBef>
              <a:spcAft>
                <a:spcPts val="0"/>
              </a:spcAft>
              <a:buSzPts val="800"/>
              <a:buFont typeface="Arial"/>
              <a:buAutoNum type="alphaUcPeriod"/>
              <a:defRPr b="0" i="0" sz="800" u="none" cap="none" strike="noStrike">
                <a:latin typeface="Arial"/>
                <a:ea typeface="Arial"/>
                <a:cs typeface="Arial"/>
                <a:sym typeface="Arial"/>
              </a:defRPr>
            </a:lvl1pPr>
            <a:lvl2pPr indent="-279400" lvl="1" marL="914400" marR="0" rtl="0">
              <a:lnSpc>
                <a:spcPct val="100000"/>
              </a:lnSpc>
              <a:spcBef>
                <a:spcPts val="0"/>
              </a:spcBef>
              <a:spcAft>
                <a:spcPts val="0"/>
              </a:spcAft>
              <a:buSzPts val="800"/>
              <a:buFont typeface="Arial"/>
              <a:buAutoNum type="alphaLcPeriod"/>
              <a:defRPr b="1" i="0" sz="800" u="none" cap="none" strike="noStrike">
                <a:latin typeface="Arial"/>
                <a:ea typeface="Arial"/>
                <a:cs typeface="Arial"/>
                <a:sym typeface="Arial"/>
              </a:defRPr>
            </a:lvl2pPr>
            <a:lvl3pPr indent="-279400" lvl="2" marL="1371600" marR="0" rtl="0">
              <a:lnSpc>
                <a:spcPct val="100000"/>
              </a:lnSpc>
              <a:spcBef>
                <a:spcPts val="0"/>
              </a:spcBef>
              <a:spcAft>
                <a:spcPts val="0"/>
              </a:spcAft>
              <a:buSzPts val="800"/>
              <a:buFont typeface="Arial"/>
              <a:buAutoNum type="romanLcPeriod"/>
              <a:defRPr b="1" i="0" sz="800" u="none" cap="none" strike="noStrike">
                <a:latin typeface="Arial"/>
                <a:ea typeface="Arial"/>
                <a:cs typeface="Arial"/>
                <a:sym typeface="Arial"/>
              </a:defRPr>
            </a:lvl3pPr>
            <a:lvl4pPr indent="-279400" lvl="3" marL="1828800" marR="0" rtl="0">
              <a:lnSpc>
                <a:spcPct val="100000"/>
              </a:lnSpc>
              <a:spcBef>
                <a:spcPts val="0"/>
              </a:spcBef>
              <a:spcAft>
                <a:spcPts val="0"/>
              </a:spcAft>
              <a:buSzPts val="800"/>
              <a:buFont typeface="Arial"/>
              <a:buAutoNum type="arabicPeriod"/>
              <a:defRPr b="1" i="0" sz="800" u="none" cap="none" strike="noStrike">
                <a:latin typeface="Arial"/>
                <a:ea typeface="Arial"/>
                <a:cs typeface="Arial"/>
                <a:sym typeface="Arial"/>
              </a:defRPr>
            </a:lvl4pPr>
            <a:lvl5pPr indent="-279400" lvl="4" marL="2286000" marR="0" rtl="0">
              <a:lnSpc>
                <a:spcPct val="100000"/>
              </a:lnSpc>
              <a:spcBef>
                <a:spcPts val="0"/>
              </a:spcBef>
              <a:spcAft>
                <a:spcPts val="0"/>
              </a:spcAft>
              <a:buSzPts val="800"/>
              <a:buFont typeface="Arial"/>
              <a:buAutoNum type="alphaLcPeriod"/>
              <a:defRPr b="1" i="0" sz="800" u="none" cap="none" strike="noStrike">
                <a:latin typeface="Arial"/>
                <a:ea typeface="Arial"/>
                <a:cs typeface="Arial"/>
                <a:sym typeface="Arial"/>
              </a:defRPr>
            </a:lvl5pPr>
            <a:lvl6pPr indent="-279400" lvl="5" marL="2743200" marR="0" rtl="0">
              <a:lnSpc>
                <a:spcPct val="100000"/>
              </a:lnSpc>
              <a:spcBef>
                <a:spcPts val="0"/>
              </a:spcBef>
              <a:spcAft>
                <a:spcPts val="0"/>
              </a:spcAft>
              <a:buSzPts val="800"/>
              <a:buFont typeface="Arial"/>
              <a:buAutoNum type="romanLcPeriod"/>
              <a:defRPr b="1" i="0" sz="800" u="none" cap="none" strike="noStrike">
                <a:latin typeface="Arial"/>
                <a:ea typeface="Arial"/>
                <a:cs typeface="Arial"/>
                <a:sym typeface="Arial"/>
              </a:defRPr>
            </a:lvl6pPr>
            <a:lvl7pPr indent="-279400" lvl="6" marL="3200400" marR="0" rtl="0">
              <a:lnSpc>
                <a:spcPct val="100000"/>
              </a:lnSpc>
              <a:spcBef>
                <a:spcPts val="0"/>
              </a:spcBef>
              <a:spcAft>
                <a:spcPts val="0"/>
              </a:spcAft>
              <a:buSzPts val="800"/>
              <a:buFont typeface="Arial"/>
              <a:buAutoNum type="arabicPeriod"/>
              <a:defRPr b="1" i="0" sz="800" u="none" cap="none" strike="noStrike">
                <a:latin typeface="Arial"/>
                <a:ea typeface="Arial"/>
                <a:cs typeface="Arial"/>
                <a:sym typeface="Arial"/>
              </a:defRPr>
            </a:lvl7pPr>
            <a:lvl8pPr indent="-279400" lvl="7" marL="3657600" marR="0" rtl="0">
              <a:lnSpc>
                <a:spcPct val="100000"/>
              </a:lnSpc>
              <a:spcBef>
                <a:spcPts val="0"/>
              </a:spcBef>
              <a:spcAft>
                <a:spcPts val="0"/>
              </a:spcAft>
              <a:buSzPts val="800"/>
              <a:buFont typeface="Arial"/>
              <a:buAutoNum type="alphaLcPeriod"/>
              <a:defRPr b="1" i="0" sz="800" u="none" cap="none" strike="noStrike">
                <a:latin typeface="Arial"/>
                <a:ea typeface="Arial"/>
                <a:cs typeface="Arial"/>
                <a:sym typeface="Arial"/>
              </a:defRPr>
            </a:lvl8pPr>
            <a:lvl9pPr indent="-279400" lvl="8" marL="4114800" marR="0" rtl="0">
              <a:lnSpc>
                <a:spcPct val="100000"/>
              </a:lnSpc>
              <a:spcBef>
                <a:spcPts val="0"/>
              </a:spcBef>
              <a:spcAft>
                <a:spcPts val="0"/>
              </a:spcAft>
              <a:buSzPts val="800"/>
              <a:buFont typeface="Arial"/>
              <a:buAutoNum type="romanLcPeriod"/>
              <a:defRPr b="1" i="0" sz="800" u="none" cap="none" strike="noStrike">
                <a:latin typeface="Arial"/>
                <a:ea typeface="Arial"/>
                <a:cs typeface="Arial"/>
                <a:sym typeface="Arial"/>
              </a:defRPr>
            </a:lvl9pPr>
          </a:lstStyle>
          <a:p/>
        </p:txBody>
      </p:sp>
      <p:sp>
        <p:nvSpPr>
          <p:cNvPr id="146" name="Google Shape;146;p14"/>
          <p:cNvSpPr/>
          <p:nvPr/>
        </p:nvSpPr>
        <p:spPr>
          <a:xfrm>
            <a:off x="9312750" y="-4550"/>
            <a:ext cx="1317600" cy="456600"/>
          </a:xfrm>
          <a:prstGeom prst="wedgeRectCallout">
            <a:avLst>
              <a:gd fmla="val -53209" name="adj1"/>
              <a:gd fmla="val -19669" name="adj2"/>
            </a:avLst>
          </a:prstGeom>
          <a:solidFill>
            <a:schemeClr val="l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00000"/>
              </a:lnSpc>
              <a:spcBef>
                <a:spcPts val="500"/>
              </a:spcBef>
              <a:spcAft>
                <a:spcPts val="500"/>
              </a:spcAft>
              <a:buNone/>
            </a:pPr>
            <a:r>
              <a:rPr lang="en" sz="800">
                <a:solidFill>
                  <a:schemeClr val="accent6"/>
                </a:solidFill>
                <a:highlight>
                  <a:srgbClr val="FFFFFF"/>
                </a:highlight>
              </a:rPr>
              <a:t>Please write the title in all capital letters</a:t>
            </a:r>
            <a:endParaRPr sz="800">
              <a:solidFill>
                <a:schemeClr val="accent6"/>
              </a:solidFill>
              <a:highlight>
                <a:srgbClr val="FFFFFF"/>
              </a:highlight>
            </a:endParaRPr>
          </a:p>
        </p:txBody>
      </p:sp>
      <p:sp>
        <p:nvSpPr>
          <p:cNvPr id="147" name="Google Shape;147;p14"/>
          <p:cNvSpPr/>
          <p:nvPr/>
        </p:nvSpPr>
        <p:spPr>
          <a:xfrm>
            <a:off x="9312750" y="528850"/>
            <a:ext cx="1317600" cy="666000"/>
          </a:xfrm>
          <a:prstGeom prst="wedgeRectCallout">
            <a:avLst>
              <a:gd fmla="val -53209" name="adj1"/>
              <a:gd fmla="val -19669" name="adj2"/>
            </a:avLst>
          </a:prstGeom>
          <a:solidFill>
            <a:schemeClr val="l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00000"/>
              </a:lnSpc>
              <a:spcBef>
                <a:spcPts val="500"/>
              </a:spcBef>
              <a:spcAft>
                <a:spcPts val="500"/>
              </a:spcAft>
              <a:buNone/>
            </a:pPr>
            <a:r>
              <a:rPr lang="en" sz="800">
                <a:solidFill>
                  <a:schemeClr val="accent6"/>
                </a:solidFill>
                <a:highlight>
                  <a:srgbClr val="FFFFFF"/>
                </a:highlight>
              </a:rPr>
              <a:t>Use bullet points to summarize information rather than writing long paragraphs in the text box</a:t>
            </a:r>
            <a:endParaRPr sz="800">
              <a:solidFill>
                <a:schemeClr val="accent6"/>
              </a:solidFill>
              <a:highlight>
                <a:srgbClr val="FFFFFF"/>
              </a:highlight>
            </a:endParaRPr>
          </a:p>
        </p:txBody>
      </p:sp>
      <p:pic>
        <p:nvPicPr>
          <p:cNvPr descr="logo_zalando_rgb_hor_all.png" id="148" name="Google Shape;148;p14"/>
          <p:cNvPicPr preferRelativeResize="0"/>
          <p:nvPr/>
        </p:nvPicPr>
        <p:blipFill>
          <a:blip r:embed="rId2">
            <a:alphaModFix/>
          </a:blip>
          <a:stretch>
            <a:fillRect/>
          </a:stretch>
        </p:blipFill>
        <p:spPr>
          <a:xfrm>
            <a:off x="7710810" y="4717150"/>
            <a:ext cx="825077" cy="16320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07_2xText + 2xSubtitle" showMasterSp="0">
  <p:cSld name="1_2x text">
    <p:bg>
      <p:bgPr>
        <a:solidFill>
          <a:srgbClr val="FFFFFF"/>
        </a:solidFill>
      </p:bgPr>
    </p:bg>
    <p:spTree>
      <p:nvGrpSpPr>
        <p:cNvPr id="149" name="Shape 149"/>
        <p:cNvGrpSpPr/>
        <p:nvPr/>
      </p:nvGrpSpPr>
      <p:grpSpPr>
        <a:xfrm>
          <a:off x="0" y="0"/>
          <a:ext cx="0" cy="0"/>
          <a:chOff x="0" y="0"/>
          <a:chExt cx="0" cy="0"/>
        </a:xfrm>
      </p:grpSpPr>
      <p:sp>
        <p:nvSpPr>
          <p:cNvPr id="150" name="Google Shape;150;p15"/>
          <p:cNvSpPr txBox="1"/>
          <p:nvPr>
            <p:ph idx="1" type="body"/>
          </p:nvPr>
        </p:nvSpPr>
        <p:spPr>
          <a:xfrm>
            <a:off x="4605498" y="2127250"/>
            <a:ext cx="3944400" cy="2352600"/>
          </a:xfrm>
          <a:prstGeom prst="rect">
            <a:avLst/>
          </a:prstGeom>
          <a:noFill/>
          <a:ln>
            <a:noFill/>
          </a:ln>
        </p:spPr>
        <p:txBody>
          <a:bodyPr anchorCtr="0" anchor="ctr" bIns="91425" lIns="91425" spcFirstLastPara="1" rIns="91425" wrap="square" tIns="91425"/>
          <a:lstStyle>
            <a:lvl1pPr indent="-304800" lvl="0" marL="457200" marR="0" rtl="0" algn="l">
              <a:lnSpc>
                <a:spcPct val="100000"/>
              </a:lnSpc>
              <a:spcBef>
                <a:spcPts val="1200"/>
              </a:spcBef>
              <a:spcAft>
                <a:spcPts val="0"/>
              </a:spcAft>
              <a:buSzPts val="1200"/>
              <a:buFont typeface="Arial"/>
              <a:buChar char="•"/>
              <a:defRPr i="0" sz="1200" u="none" cap="none" strike="noStrike">
                <a:latin typeface="Arial"/>
                <a:ea typeface="Arial"/>
                <a:cs typeface="Arial"/>
                <a:sym typeface="Arial"/>
              </a:defRPr>
            </a:lvl1pPr>
            <a:lvl2pPr indent="-298450" lvl="1" marL="914400" marR="0" rtl="0" algn="l">
              <a:lnSpc>
                <a:spcPct val="100000"/>
              </a:lnSpc>
              <a:spcBef>
                <a:spcPts val="600"/>
              </a:spcBef>
              <a:spcAft>
                <a:spcPts val="0"/>
              </a:spcAft>
              <a:buSzPts val="1100"/>
              <a:buFont typeface="Arial"/>
              <a:buChar char="•"/>
              <a:defRPr i="0" sz="1100" u="none" cap="none" strike="noStrike">
                <a:latin typeface="Arial"/>
                <a:ea typeface="Arial"/>
                <a:cs typeface="Arial"/>
                <a:sym typeface="Arial"/>
              </a:defRPr>
            </a:lvl2pPr>
            <a:lvl3pPr indent="-298450" lvl="2" marL="1371600" marR="0" rtl="0" algn="l">
              <a:lnSpc>
                <a:spcPct val="100000"/>
              </a:lnSpc>
              <a:spcBef>
                <a:spcPts val="600"/>
              </a:spcBef>
              <a:spcAft>
                <a:spcPts val="0"/>
              </a:spcAft>
              <a:buSzPts val="1100"/>
              <a:buFont typeface="Arial"/>
              <a:buChar char="•"/>
              <a:defRPr i="0" sz="1100" u="none" cap="none" strike="noStrike">
                <a:latin typeface="Arial"/>
                <a:ea typeface="Arial"/>
                <a:cs typeface="Arial"/>
                <a:sym typeface="Arial"/>
              </a:defRPr>
            </a:lvl3pPr>
            <a:lvl4pPr indent="-298450" lvl="3" marL="1828800" marR="0" rtl="0" algn="l">
              <a:lnSpc>
                <a:spcPct val="100000"/>
              </a:lnSpc>
              <a:spcBef>
                <a:spcPts val="1200"/>
              </a:spcBef>
              <a:spcAft>
                <a:spcPts val="0"/>
              </a:spcAft>
              <a:buSzPts val="1100"/>
              <a:buFont typeface="Arial"/>
              <a:buChar char="•"/>
              <a:defRPr i="0" sz="1100" u="none" cap="none" strike="noStrike">
                <a:latin typeface="Arial"/>
                <a:ea typeface="Arial"/>
                <a:cs typeface="Arial"/>
                <a:sym typeface="Arial"/>
              </a:defRPr>
            </a:lvl4pPr>
            <a:lvl5pPr indent="-298450" lvl="4" marL="2286000" marR="0" rtl="0" algn="ctr">
              <a:lnSpc>
                <a:spcPct val="150000"/>
              </a:lnSpc>
              <a:spcBef>
                <a:spcPts val="0"/>
              </a:spcBef>
              <a:spcAft>
                <a:spcPts val="0"/>
              </a:spcAft>
              <a:buSzPts val="1100"/>
              <a:buFont typeface="Arial"/>
              <a:buChar char="•"/>
              <a:defRPr i="0" sz="1100" u="none" cap="none" strike="noStrike">
                <a:latin typeface="Arial"/>
                <a:ea typeface="Arial"/>
                <a:cs typeface="Arial"/>
                <a:sym typeface="Arial"/>
              </a:defRPr>
            </a:lvl5pPr>
            <a:lvl6pPr indent="-298450" lvl="5" marL="2743200" marR="0" rtl="0" algn="ctr">
              <a:lnSpc>
                <a:spcPct val="150000"/>
              </a:lnSpc>
              <a:spcBef>
                <a:spcPts val="0"/>
              </a:spcBef>
              <a:spcAft>
                <a:spcPts val="0"/>
              </a:spcAft>
              <a:buSzPts val="1100"/>
              <a:buFont typeface="Arial"/>
              <a:buChar char="•"/>
              <a:defRPr i="0" sz="1100" u="none" cap="none" strike="noStrike">
                <a:latin typeface="Arial"/>
                <a:ea typeface="Arial"/>
                <a:cs typeface="Arial"/>
                <a:sym typeface="Arial"/>
              </a:defRPr>
            </a:lvl6pPr>
            <a:lvl7pPr indent="-298450" lvl="6" marL="3200400" marR="0" rtl="0" algn="ctr">
              <a:lnSpc>
                <a:spcPct val="150000"/>
              </a:lnSpc>
              <a:spcBef>
                <a:spcPts val="0"/>
              </a:spcBef>
              <a:spcAft>
                <a:spcPts val="0"/>
              </a:spcAft>
              <a:buSzPts val="1100"/>
              <a:buFont typeface="Arial"/>
              <a:buChar char="•"/>
              <a:defRPr i="0" sz="1100" u="none" cap="none" strike="noStrike">
                <a:latin typeface="Arial"/>
                <a:ea typeface="Arial"/>
                <a:cs typeface="Arial"/>
                <a:sym typeface="Arial"/>
              </a:defRPr>
            </a:lvl7pPr>
            <a:lvl8pPr indent="-298450" lvl="7" marL="3657600" marR="0" rtl="0" algn="ctr">
              <a:lnSpc>
                <a:spcPct val="150000"/>
              </a:lnSpc>
              <a:spcBef>
                <a:spcPts val="0"/>
              </a:spcBef>
              <a:spcAft>
                <a:spcPts val="0"/>
              </a:spcAft>
              <a:buSzPts val="1100"/>
              <a:buFont typeface="Arial"/>
              <a:buChar char="•"/>
              <a:defRPr i="0" sz="1100" u="none" cap="none" strike="noStrike">
                <a:latin typeface="Arial"/>
                <a:ea typeface="Arial"/>
                <a:cs typeface="Arial"/>
                <a:sym typeface="Arial"/>
              </a:defRPr>
            </a:lvl8pPr>
            <a:lvl9pPr indent="-298450" lvl="8" marL="4114800" marR="0" rtl="0" algn="ctr">
              <a:lnSpc>
                <a:spcPct val="150000"/>
              </a:lnSpc>
              <a:spcBef>
                <a:spcPts val="0"/>
              </a:spcBef>
              <a:spcAft>
                <a:spcPts val="0"/>
              </a:spcAft>
              <a:buSzPts val="1100"/>
              <a:buFont typeface="Arial"/>
              <a:buChar char="•"/>
              <a:defRPr i="0" sz="1100" u="none" cap="none" strike="noStrike">
                <a:latin typeface="Arial"/>
                <a:ea typeface="Arial"/>
                <a:cs typeface="Arial"/>
                <a:sym typeface="Arial"/>
              </a:defRPr>
            </a:lvl9pPr>
          </a:lstStyle>
          <a:p/>
        </p:txBody>
      </p:sp>
      <p:sp>
        <p:nvSpPr>
          <p:cNvPr id="151" name="Google Shape;151;p15"/>
          <p:cNvSpPr txBox="1"/>
          <p:nvPr>
            <p:ph idx="2" type="subTitle"/>
          </p:nvPr>
        </p:nvSpPr>
        <p:spPr>
          <a:xfrm>
            <a:off x="4605498" y="1056850"/>
            <a:ext cx="3944400" cy="891000"/>
          </a:xfrm>
          <a:prstGeom prst="rect">
            <a:avLst/>
          </a:prstGeom>
          <a:noFill/>
          <a:ln>
            <a:noFill/>
          </a:ln>
        </p:spPr>
        <p:txBody>
          <a:bodyPr anchorCtr="0" anchor="b" bIns="91425" lIns="91425" spcFirstLastPara="1" rIns="91425" wrap="square" tIns="91425"/>
          <a:lstStyle>
            <a:lvl1pPr lvl="0" rtl="0" algn="ctr">
              <a:spcBef>
                <a:spcPts val="0"/>
              </a:spcBef>
              <a:spcAft>
                <a:spcPts val="0"/>
              </a:spcAft>
              <a:buNone/>
              <a:defRPr b="1" sz="1200"/>
            </a:lvl1pPr>
            <a:lvl2pPr lvl="1" rtl="0" algn="ctr">
              <a:spcBef>
                <a:spcPts val="0"/>
              </a:spcBef>
              <a:spcAft>
                <a:spcPts val="0"/>
              </a:spcAft>
              <a:buNone/>
              <a:defRPr b="1" sz="1200"/>
            </a:lvl2pPr>
            <a:lvl3pPr lvl="2" rtl="0" algn="ctr">
              <a:spcBef>
                <a:spcPts val="0"/>
              </a:spcBef>
              <a:spcAft>
                <a:spcPts val="0"/>
              </a:spcAft>
              <a:buNone/>
              <a:defRPr b="1" sz="1200"/>
            </a:lvl3pPr>
            <a:lvl4pPr lvl="3" rtl="0" algn="ctr">
              <a:spcBef>
                <a:spcPts val="0"/>
              </a:spcBef>
              <a:spcAft>
                <a:spcPts val="0"/>
              </a:spcAft>
              <a:buNone/>
              <a:defRPr b="1" sz="1200"/>
            </a:lvl4pPr>
            <a:lvl5pPr lvl="4" rtl="0" algn="ctr">
              <a:spcBef>
                <a:spcPts val="0"/>
              </a:spcBef>
              <a:spcAft>
                <a:spcPts val="0"/>
              </a:spcAft>
              <a:buNone/>
              <a:defRPr b="1" sz="1200"/>
            </a:lvl5pPr>
            <a:lvl6pPr lvl="5" rtl="0" algn="ctr">
              <a:spcBef>
                <a:spcPts val="0"/>
              </a:spcBef>
              <a:spcAft>
                <a:spcPts val="0"/>
              </a:spcAft>
              <a:buNone/>
              <a:defRPr b="1" sz="1200"/>
            </a:lvl6pPr>
            <a:lvl7pPr lvl="6" rtl="0" algn="ctr">
              <a:spcBef>
                <a:spcPts val="0"/>
              </a:spcBef>
              <a:spcAft>
                <a:spcPts val="0"/>
              </a:spcAft>
              <a:buNone/>
              <a:defRPr b="1" sz="1200"/>
            </a:lvl7pPr>
            <a:lvl8pPr lvl="7" rtl="0" algn="ctr">
              <a:spcBef>
                <a:spcPts val="0"/>
              </a:spcBef>
              <a:spcAft>
                <a:spcPts val="0"/>
              </a:spcAft>
              <a:buNone/>
              <a:defRPr b="1" sz="1200"/>
            </a:lvl8pPr>
            <a:lvl9pPr lvl="8" rtl="0" algn="ctr">
              <a:spcBef>
                <a:spcPts val="0"/>
              </a:spcBef>
              <a:spcAft>
                <a:spcPts val="0"/>
              </a:spcAft>
              <a:buNone/>
              <a:defRPr b="1" sz="1200"/>
            </a:lvl9pPr>
          </a:lstStyle>
          <a:p/>
        </p:txBody>
      </p:sp>
      <p:sp>
        <p:nvSpPr>
          <p:cNvPr id="152" name="Google Shape;152;p15"/>
          <p:cNvSpPr/>
          <p:nvPr/>
        </p:nvSpPr>
        <p:spPr>
          <a:xfrm>
            <a:off x="3045619" y="1324"/>
            <a:ext cx="3052800" cy="67800"/>
          </a:xfrm>
          <a:prstGeom prst="rect">
            <a:avLst/>
          </a:prstGeom>
          <a:solidFill>
            <a:srgbClr val="FF6900"/>
          </a:solidFill>
          <a:ln>
            <a:noFill/>
          </a:ln>
        </p:spPr>
        <p:txBody>
          <a:bodyPr anchorCtr="0" anchor="ctr" bIns="0" lIns="0" spcFirstLastPara="1" rIns="0" wrap="square" tIns="0">
            <a:noAutofit/>
          </a:bodyPr>
          <a:lstStyle/>
          <a:p>
            <a:pPr indent="0" lvl="0" marL="0" marR="0" rtl="0" algn="ctr">
              <a:lnSpc>
                <a:spcPct val="120000"/>
              </a:lnSpc>
              <a:spcBef>
                <a:spcPts val="0"/>
              </a:spcBef>
              <a:spcAft>
                <a:spcPts val="0"/>
              </a:spcAft>
              <a:buNone/>
            </a:pPr>
            <a:r>
              <a:t/>
            </a:r>
            <a:endParaRPr b="0" i="0" sz="1900" u="none" cap="none" strike="noStrike">
              <a:latin typeface="Arial"/>
              <a:ea typeface="Arial"/>
              <a:cs typeface="Arial"/>
              <a:sym typeface="Arial"/>
            </a:endParaRPr>
          </a:p>
        </p:txBody>
      </p:sp>
      <p:sp>
        <p:nvSpPr>
          <p:cNvPr id="153" name="Google Shape;153;p15"/>
          <p:cNvSpPr/>
          <p:nvPr/>
        </p:nvSpPr>
        <p:spPr>
          <a:xfrm>
            <a:off x="591146" y="4734611"/>
            <a:ext cx="338100" cy="1386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fld id="{00000000-1234-1234-1234-123412341234}" type="slidenum">
              <a:rPr b="1" i="0" lang="en" sz="900" u="none" cap="none" strike="noStrike">
                <a:latin typeface="Arial"/>
                <a:ea typeface="Arial"/>
                <a:cs typeface="Arial"/>
                <a:sym typeface="Arial"/>
              </a:rPr>
              <a:t>‹#›</a:t>
            </a:fld>
            <a:endParaRPr b="1" i="0" sz="900" u="none" cap="none" strike="noStrike">
              <a:latin typeface="Arial"/>
              <a:ea typeface="Arial"/>
              <a:cs typeface="Arial"/>
              <a:sym typeface="Arial"/>
            </a:endParaRPr>
          </a:p>
        </p:txBody>
      </p:sp>
      <p:sp>
        <p:nvSpPr>
          <p:cNvPr id="154" name="Google Shape;154;p15"/>
          <p:cNvSpPr txBox="1"/>
          <p:nvPr>
            <p:ph type="title"/>
          </p:nvPr>
        </p:nvSpPr>
        <p:spPr>
          <a:xfrm>
            <a:off x="597198" y="219254"/>
            <a:ext cx="7952700" cy="751800"/>
          </a:xfrm>
          <a:prstGeom prst="rect">
            <a:avLst/>
          </a:prstGeom>
          <a:noFill/>
          <a:ln>
            <a:noFill/>
          </a:ln>
        </p:spPr>
        <p:txBody>
          <a:bodyPr anchorCtr="0" anchor="ctr" bIns="91425" lIns="91425" spcFirstLastPara="1" rIns="91425" wrap="square" tIns="91425"/>
          <a:lstStyle>
            <a:lvl1pPr indent="0" lvl="0" marL="0" marR="0" rtl="0" algn="ctr">
              <a:lnSpc>
                <a:spcPct val="120000"/>
              </a:lnSpc>
              <a:spcBef>
                <a:spcPts val="0"/>
              </a:spcBef>
              <a:spcAft>
                <a:spcPts val="0"/>
              </a:spcAft>
              <a:buSzPts val="1400"/>
              <a:buFont typeface="Arial"/>
              <a:buNone/>
              <a:defRPr b="1" i="0" sz="1300" u="none" cap="none" strike="noStrike">
                <a:latin typeface="Arial"/>
                <a:ea typeface="Arial"/>
                <a:cs typeface="Arial"/>
                <a:sym typeface="Arial"/>
              </a:defRPr>
            </a:lvl1pPr>
            <a:lvl2pPr indent="76200" lvl="1" marL="0" marR="0" rtl="0" algn="l">
              <a:lnSpc>
                <a:spcPct val="120000"/>
              </a:lnSpc>
              <a:spcBef>
                <a:spcPts val="0"/>
              </a:spcBef>
              <a:spcAft>
                <a:spcPts val="0"/>
              </a:spcAft>
              <a:buSzPts val="1400"/>
              <a:buNone/>
              <a:defRPr b="1" i="0" sz="1600" u="none" cap="none" strike="noStrike">
                <a:latin typeface="Arial"/>
                <a:ea typeface="Arial"/>
                <a:cs typeface="Arial"/>
                <a:sym typeface="Arial"/>
              </a:defRPr>
            </a:lvl2pPr>
            <a:lvl3pPr indent="165100" lvl="2" marL="0" marR="0" rtl="0" algn="l">
              <a:lnSpc>
                <a:spcPct val="120000"/>
              </a:lnSpc>
              <a:spcBef>
                <a:spcPts val="0"/>
              </a:spcBef>
              <a:spcAft>
                <a:spcPts val="0"/>
              </a:spcAft>
              <a:buSzPts val="1400"/>
              <a:buNone/>
              <a:defRPr b="1" i="0" sz="1600" u="none" cap="none" strike="noStrike">
                <a:latin typeface="Arial"/>
                <a:ea typeface="Arial"/>
                <a:cs typeface="Arial"/>
                <a:sym typeface="Arial"/>
              </a:defRPr>
            </a:lvl3pPr>
            <a:lvl4pPr indent="254000" lvl="3" marL="0" marR="0" rtl="0" algn="l">
              <a:lnSpc>
                <a:spcPct val="120000"/>
              </a:lnSpc>
              <a:spcBef>
                <a:spcPts val="0"/>
              </a:spcBef>
              <a:spcAft>
                <a:spcPts val="0"/>
              </a:spcAft>
              <a:buSzPts val="1400"/>
              <a:buNone/>
              <a:defRPr b="1" i="0" sz="1600" u="none" cap="none" strike="noStrike">
                <a:latin typeface="Arial"/>
                <a:ea typeface="Arial"/>
                <a:cs typeface="Arial"/>
                <a:sym typeface="Arial"/>
              </a:defRPr>
            </a:lvl4pPr>
            <a:lvl5pPr indent="342900" lvl="4" marL="0" marR="0" rtl="0" algn="l">
              <a:lnSpc>
                <a:spcPct val="120000"/>
              </a:lnSpc>
              <a:spcBef>
                <a:spcPts val="0"/>
              </a:spcBef>
              <a:spcAft>
                <a:spcPts val="0"/>
              </a:spcAft>
              <a:buSzPts val="1400"/>
              <a:buNone/>
              <a:defRPr b="1" i="0" sz="1600" u="none" cap="none" strike="noStrike">
                <a:latin typeface="Arial"/>
                <a:ea typeface="Arial"/>
                <a:cs typeface="Arial"/>
                <a:sym typeface="Arial"/>
              </a:defRPr>
            </a:lvl5pPr>
            <a:lvl6pPr indent="419100" lvl="5" marL="0" marR="0" rtl="0" algn="l">
              <a:lnSpc>
                <a:spcPct val="120000"/>
              </a:lnSpc>
              <a:spcBef>
                <a:spcPts val="0"/>
              </a:spcBef>
              <a:spcAft>
                <a:spcPts val="0"/>
              </a:spcAft>
              <a:buSzPts val="1400"/>
              <a:buNone/>
              <a:defRPr b="1" i="0" sz="1600" u="none" cap="none" strike="noStrike">
                <a:latin typeface="Arial"/>
                <a:ea typeface="Arial"/>
                <a:cs typeface="Arial"/>
                <a:sym typeface="Arial"/>
              </a:defRPr>
            </a:lvl6pPr>
            <a:lvl7pPr indent="508000" lvl="6" marL="0" marR="0" rtl="0" algn="l">
              <a:lnSpc>
                <a:spcPct val="120000"/>
              </a:lnSpc>
              <a:spcBef>
                <a:spcPts val="0"/>
              </a:spcBef>
              <a:spcAft>
                <a:spcPts val="0"/>
              </a:spcAft>
              <a:buSzPts val="1400"/>
              <a:buNone/>
              <a:defRPr b="1" i="0" sz="1600" u="none" cap="none" strike="noStrike">
                <a:latin typeface="Arial"/>
                <a:ea typeface="Arial"/>
                <a:cs typeface="Arial"/>
                <a:sym typeface="Arial"/>
              </a:defRPr>
            </a:lvl7pPr>
            <a:lvl8pPr indent="596900" lvl="7" marL="0" marR="0" rtl="0" algn="l">
              <a:lnSpc>
                <a:spcPct val="120000"/>
              </a:lnSpc>
              <a:spcBef>
                <a:spcPts val="0"/>
              </a:spcBef>
              <a:spcAft>
                <a:spcPts val="0"/>
              </a:spcAft>
              <a:buSzPts val="1400"/>
              <a:buNone/>
              <a:defRPr b="1" i="0" sz="1600" u="none" cap="none" strike="noStrike">
                <a:latin typeface="Arial"/>
                <a:ea typeface="Arial"/>
                <a:cs typeface="Arial"/>
                <a:sym typeface="Arial"/>
              </a:defRPr>
            </a:lvl8pPr>
            <a:lvl9pPr indent="685800" lvl="8" marL="0" marR="0" rtl="0" algn="l">
              <a:lnSpc>
                <a:spcPct val="120000"/>
              </a:lnSpc>
              <a:spcBef>
                <a:spcPts val="0"/>
              </a:spcBef>
              <a:spcAft>
                <a:spcPts val="0"/>
              </a:spcAft>
              <a:buSzPts val="1400"/>
              <a:buNone/>
              <a:defRPr b="1" i="0" sz="1600" u="none" cap="none" strike="noStrike">
                <a:latin typeface="Arial"/>
                <a:ea typeface="Arial"/>
                <a:cs typeface="Arial"/>
                <a:sym typeface="Arial"/>
              </a:defRPr>
            </a:lvl9pPr>
          </a:lstStyle>
          <a:p/>
        </p:txBody>
      </p:sp>
      <p:sp>
        <p:nvSpPr>
          <p:cNvPr id="155" name="Google Shape;155;p15"/>
          <p:cNvSpPr txBox="1"/>
          <p:nvPr>
            <p:ph idx="3" type="body"/>
          </p:nvPr>
        </p:nvSpPr>
        <p:spPr>
          <a:xfrm>
            <a:off x="594174" y="2127250"/>
            <a:ext cx="3941400" cy="2352600"/>
          </a:xfrm>
          <a:prstGeom prst="rect">
            <a:avLst/>
          </a:prstGeom>
          <a:noFill/>
          <a:ln>
            <a:noFill/>
          </a:ln>
        </p:spPr>
        <p:txBody>
          <a:bodyPr anchorCtr="0" anchor="ctr" bIns="91425" lIns="91425" spcFirstLastPara="1" rIns="91425" wrap="square" tIns="91425"/>
          <a:lstStyle>
            <a:lvl1pPr indent="-304800" lvl="0" marL="457200" marR="0" rtl="0" algn="l">
              <a:lnSpc>
                <a:spcPct val="100000"/>
              </a:lnSpc>
              <a:spcBef>
                <a:spcPts val="1200"/>
              </a:spcBef>
              <a:spcAft>
                <a:spcPts val="0"/>
              </a:spcAft>
              <a:buSzPts val="1200"/>
              <a:buFont typeface="Arial"/>
              <a:buChar char="•"/>
              <a:defRPr i="0" sz="1200" u="none" cap="none" strike="noStrike">
                <a:latin typeface="Arial"/>
                <a:ea typeface="Arial"/>
                <a:cs typeface="Arial"/>
                <a:sym typeface="Arial"/>
              </a:defRPr>
            </a:lvl1pPr>
            <a:lvl2pPr indent="-298450" lvl="1" marL="914400" marR="0" rtl="0" algn="l">
              <a:lnSpc>
                <a:spcPct val="100000"/>
              </a:lnSpc>
              <a:spcBef>
                <a:spcPts val="600"/>
              </a:spcBef>
              <a:spcAft>
                <a:spcPts val="0"/>
              </a:spcAft>
              <a:buSzPts val="1100"/>
              <a:buFont typeface="Arial"/>
              <a:buChar char="•"/>
              <a:defRPr i="0" sz="1100" u="none" cap="none" strike="noStrike">
                <a:latin typeface="Arial"/>
                <a:ea typeface="Arial"/>
                <a:cs typeface="Arial"/>
                <a:sym typeface="Arial"/>
              </a:defRPr>
            </a:lvl2pPr>
            <a:lvl3pPr indent="-298450" lvl="2" marL="1371600" marR="0" rtl="0" algn="l">
              <a:lnSpc>
                <a:spcPct val="100000"/>
              </a:lnSpc>
              <a:spcBef>
                <a:spcPts val="600"/>
              </a:spcBef>
              <a:spcAft>
                <a:spcPts val="0"/>
              </a:spcAft>
              <a:buSzPts val="1100"/>
              <a:buFont typeface="Arial"/>
              <a:buChar char="•"/>
              <a:defRPr i="0" sz="1100" u="none" cap="none" strike="noStrike">
                <a:latin typeface="Arial"/>
                <a:ea typeface="Arial"/>
                <a:cs typeface="Arial"/>
                <a:sym typeface="Arial"/>
              </a:defRPr>
            </a:lvl3pPr>
            <a:lvl4pPr indent="-298450" lvl="3" marL="1828800" marR="0" rtl="0" algn="l">
              <a:lnSpc>
                <a:spcPct val="100000"/>
              </a:lnSpc>
              <a:spcBef>
                <a:spcPts val="1200"/>
              </a:spcBef>
              <a:spcAft>
                <a:spcPts val="0"/>
              </a:spcAft>
              <a:buSzPts val="1100"/>
              <a:buFont typeface="Arial"/>
              <a:buChar char="•"/>
              <a:defRPr i="0" sz="1100" u="none" cap="none" strike="noStrike">
                <a:latin typeface="Arial"/>
                <a:ea typeface="Arial"/>
                <a:cs typeface="Arial"/>
                <a:sym typeface="Arial"/>
              </a:defRPr>
            </a:lvl4pPr>
            <a:lvl5pPr indent="-298450" lvl="4" marL="2286000" marR="0" rtl="0" algn="ctr">
              <a:lnSpc>
                <a:spcPct val="150000"/>
              </a:lnSpc>
              <a:spcBef>
                <a:spcPts val="0"/>
              </a:spcBef>
              <a:spcAft>
                <a:spcPts val="0"/>
              </a:spcAft>
              <a:buSzPts val="1100"/>
              <a:buFont typeface="Arial"/>
              <a:buChar char="•"/>
              <a:defRPr i="0" sz="1100" u="none" cap="none" strike="noStrike">
                <a:latin typeface="Arial"/>
                <a:ea typeface="Arial"/>
                <a:cs typeface="Arial"/>
                <a:sym typeface="Arial"/>
              </a:defRPr>
            </a:lvl5pPr>
            <a:lvl6pPr indent="-298450" lvl="5" marL="2743200" marR="0" rtl="0" algn="ctr">
              <a:lnSpc>
                <a:spcPct val="150000"/>
              </a:lnSpc>
              <a:spcBef>
                <a:spcPts val="0"/>
              </a:spcBef>
              <a:spcAft>
                <a:spcPts val="0"/>
              </a:spcAft>
              <a:buSzPts val="1100"/>
              <a:buFont typeface="Arial"/>
              <a:buChar char="•"/>
              <a:defRPr i="0" sz="1100" u="none" cap="none" strike="noStrike">
                <a:latin typeface="Arial"/>
                <a:ea typeface="Arial"/>
                <a:cs typeface="Arial"/>
                <a:sym typeface="Arial"/>
              </a:defRPr>
            </a:lvl6pPr>
            <a:lvl7pPr indent="-298450" lvl="6" marL="3200400" marR="0" rtl="0" algn="ctr">
              <a:lnSpc>
                <a:spcPct val="150000"/>
              </a:lnSpc>
              <a:spcBef>
                <a:spcPts val="0"/>
              </a:spcBef>
              <a:spcAft>
                <a:spcPts val="0"/>
              </a:spcAft>
              <a:buSzPts val="1100"/>
              <a:buFont typeface="Arial"/>
              <a:buChar char="•"/>
              <a:defRPr i="0" sz="1100" u="none" cap="none" strike="noStrike">
                <a:latin typeface="Arial"/>
                <a:ea typeface="Arial"/>
                <a:cs typeface="Arial"/>
                <a:sym typeface="Arial"/>
              </a:defRPr>
            </a:lvl7pPr>
            <a:lvl8pPr indent="-298450" lvl="7" marL="3657600" marR="0" rtl="0" algn="ctr">
              <a:lnSpc>
                <a:spcPct val="150000"/>
              </a:lnSpc>
              <a:spcBef>
                <a:spcPts val="0"/>
              </a:spcBef>
              <a:spcAft>
                <a:spcPts val="0"/>
              </a:spcAft>
              <a:buSzPts val="1100"/>
              <a:buFont typeface="Arial"/>
              <a:buChar char="•"/>
              <a:defRPr i="0" sz="1100" u="none" cap="none" strike="noStrike">
                <a:latin typeface="Arial"/>
                <a:ea typeface="Arial"/>
                <a:cs typeface="Arial"/>
                <a:sym typeface="Arial"/>
              </a:defRPr>
            </a:lvl8pPr>
            <a:lvl9pPr indent="-298450" lvl="8" marL="4114800" marR="0" rtl="0" algn="ctr">
              <a:lnSpc>
                <a:spcPct val="150000"/>
              </a:lnSpc>
              <a:spcBef>
                <a:spcPts val="0"/>
              </a:spcBef>
              <a:spcAft>
                <a:spcPts val="0"/>
              </a:spcAft>
              <a:buSzPts val="1100"/>
              <a:buFont typeface="Arial"/>
              <a:buChar char="•"/>
              <a:defRPr i="0" sz="1100" u="none" cap="none" strike="noStrike">
                <a:latin typeface="Arial"/>
                <a:ea typeface="Arial"/>
                <a:cs typeface="Arial"/>
                <a:sym typeface="Arial"/>
              </a:defRPr>
            </a:lvl9pPr>
          </a:lstStyle>
          <a:p/>
        </p:txBody>
      </p:sp>
      <p:sp>
        <p:nvSpPr>
          <p:cNvPr id="156" name="Google Shape;156;p15"/>
          <p:cNvSpPr txBox="1"/>
          <p:nvPr>
            <p:ph idx="4" type="subTitle"/>
          </p:nvPr>
        </p:nvSpPr>
        <p:spPr>
          <a:xfrm>
            <a:off x="591150" y="1056850"/>
            <a:ext cx="3944400" cy="891000"/>
          </a:xfrm>
          <a:prstGeom prst="rect">
            <a:avLst/>
          </a:prstGeom>
          <a:noFill/>
          <a:ln>
            <a:noFill/>
          </a:ln>
        </p:spPr>
        <p:txBody>
          <a:bodyPr anchorCtr="0" anchor="b" bIns="91425" lIns="91425" spcFirstLastPara="1" rIns="91425" wrap="square" tIns="91425"/>
          <a:lstStyle>
            <a:lvl1pPr lvl="0" rtl="0" algn="ctr">
              <a:spcBef>
                <a:spcPts val="0"/>
              </a:spcBef>
              <a:spcAft>
                <a:spcPts val="0"/>
              </a:spcAft>
              <a:buNone/>
              <a:defRPr b="1" sz="1200"/>
            </a:lvl1pPr>
            <a:lvl2pPr lvl="1" rtl="0" algn="ctr">
              <a:spcBef>
                <a:spcPts val="0"/>
              </a:spcBef>
              <a:spcAft>
                <a:spcPts val="0"/>
              </a:spcAft>
              <a:buNone/>
              <a:defRPr b="1" sz="1200"/>
            </a:lvl2pPr>
            <a:lvl3pPr lvl="2" rtl="0" algn="ctr">
              <a:spcBef>
                <a:spcPts val="0"/>
              </a:spcBef>
              <a:spcAft>
                <a:spcPts val="0"/>
              </a:spcAft>
              <a:buNone/>
              <a:defRPr b="1" sz="1200"/>
            </a:lvl3pPr>
            <a:lvl4pPr lvl="3" rtl="0" algn="ctr">
              <a:spcBef>
                <a:spcPts val="0"/>
              </a:spcBef>
              <a:spcAft>
                <a:spcPts val="0"/>
              </a:spcAft>
              <a:buNone/>
              <a:defRPr b="1" sz="1200"/>
            </a:lvl4pPr>
            <a:lvl5pPr lvl="4" rtl="0" algn="ctr">
              <a:spcBef>
                <a:spcPts val="0"/>
              </a:spcBef>
              <a:spcAft>
                <a:spcPts val="0"/>
              </a:spcAft>
              <a:buNone/>
              <a:defRPr b="1" sz="1200"/>
            </a:lvl5pPr>
            <a:lvl6pPr lvl="5" rtl="0" algn="ctr">
              <a:spcBef>
                <a:spcPts val="0"/>
              </a:spcBef>
              <a:spcAft>
                <a:spcPts val="0"/>
              </a:spcAft>
              <a:buNone/>
              <a:defRPr b="1" sz="1200"/>
            </a:lvl6pPr>
            <a:lvl7pPr lvl="6" rtl="0" algn="ctr">
              <a:spcBef>
                <a:spcPts val="0"/>
              </a:spcBef>
              <a:spcAft>
                <a:spcPts val="0"/>
              </a:spcAft>
              <a:buNone/>
              <a:defRPr b="1" sz="1200"/>
            </a:lvl7pPr>
            <a:lvl8pPr lvl="7" rtl="0" algn="ctr">
              <a:spcBef>
                <a:spcPts val="0"/>
              </a:spcBef>
              <a:spcAft>
                <a:spcPts val="0"/>
              </a:spcAft>
              <a:buNone/>
              <a:defRPr b="1" sz="1200"/>
            </a:lvl8pPr>
            <a:lvl9pPr lvl="8" rtl="0" algn="ctr">
              <a:spcBef>
                <a:spcPts val="0"/>
              </a:spcBef>
              <a:spcAft>
                <a:spcPts val="0"/>
              </a:spcAft>
              <a:buNone/>
              <a:defRPr b="1" sz="1200"/>
            </a:lvl9pPr>
          </a:lstStyle>
          <a:p/>
        </p:txBody>
      </p:sp>
      <p:sp>
        <p:nvSpPr>
          <p:cNvPr id="157" name="Google Shape;157;p15"/>
          <p:cNvSpPr txBox="1"/>
          <p:nvPr>
            <p:ph idx="5" type="body"/>
          </p:nvPr>
        </p:nvSpPr>
        <p:spPr>
          <a:xfrm>
            <a:off x="742950" y="4658700"/>
            <a:ext cx="6925800" cy="290400"/>
          </a:xfrm>
          <a:prstGeom prst="rect">
            <a:avLst/>
          </a:prstGeom>
          <a:noFill/>
          <a:ln>
            <a:noFill/>
          </a:ln>
        </p:spPr>
        <p:txBody>
          <a:bodyPr anchorCtr="0" anchor="b" bIns="91425" lIns="91425" spcFirstLastPara="1" rIns="91425" wrap="square" tIns="91425"/>
          <a:lstStyle>
            <a:lvl1pPr indent="-279400" lvl="0" marL="457200" marR="0" rtl="0">
              <a:lnSpc>
                <a:spcPct val="100000"/>
              </a:lnSpc>
              <a:spcBef>
                <a:spcPts val="0"/>
              </a:spcBef>
              <a:spcAft>
                <a:spcPts val="0"/>
              </a:spcAft>
              <a:buSzPts val="800"/>
              <a:buFont typeface="Arial"/>
              <a:buAutoNum type="alphaUcPeriod"/>
              <a:defRPr b="0" i="0" sz="800" u="none" cap="none" strike="noStrike">
                <a:latin typeface="Arial"/>
                <a:ea typeface="Arial"/>
                <a:cs typeface="Arial"/>
                <a:sym typeface="Arial"/>
              </a:defRPr>
            </a:lvl1pPr>
            <a:lvl2pPr indent="-279400" lvl="1" marL="914400" marR="0" rtl="0">
              <a:lnSpc>
                <a:spcPct val="100000"/>
              </a:lnSpc>
              <a:spcBef>
                <a:spcPts val="0"/>
              </a:spcBef>
              <a:spcAft>
                <a:spcPts val="0"/>
              </a:spcAft>
              <a:buSzPts val="800"/>
              <a:buFont typeface="Arial"/>
              <a:buAutoNum type="alphaLcPeriod"/>
              <a:defRPr b="1" i="0" sz="800" u="none" cap="none" strike="noStrike">
                <a:latin typeface="Arial"/>
                <a:ea typeface="Arial"/>
                <a:cs typeface="Arial"/>
                <a:sym typeface="Arial"/>
              </a:defRPr>
            </a:lvl2pPr>
            <a:lvl3pPr indent="-279400" lvl="2" marL="1371600" marR="0" rtl="0">
              <a:lnSpc>
                <a:spcPct val="100000"/>
              </a:lnSpc>
              <a:spcBef>
                <a:spcPts val="0"/>
              </a:spcBef>
              <a:spcAft>
                <a:spcPts val="0"/>
              </a:spcAft>
              <a:buSzPts val="800"/>
              <a:buFont typeface="Arial"/>
              <a:buAutoNum type="romanLcPeriod"/>
              <a:defRPr b="1" i="0" sz="800" u="none" cap="none" strike="noStrike">
                <a:latin typeface="Arial"/>
                <a:ea typeface="Arial"/>
                <a:cs typeface="Arial"/>
                <a:sym typeface="Arial"/>
              </a:defRPr>
            </a:lvl3pPr>
            <a:lvl4pPr indent="-279400" lvl="3" marL="1828800" marR="0" rtl="0">
              <a:lnSpc>
                <a:spcPct val="100000"/>
              </a:lnSpc>
              <a:spcBef>
                <a:spcPts val="0"/>
              </a:spcBef>
              <a:spcAft>
                <a:spcPts val="0"/>
              </a:spcAft>
              <a:buSzPts val="800"/>
              <a:buFont typeface="Arial"/>
              <a:buAutoNum type="arabicPeriod"/>
              <a:defRPr b="1" i="0" sz="800" u="none" cap="none" strike="noStrike">
                <a:latin typeface="Arial"/>
                <a:ea typeface="Arial"/>
                <a:cs typeface="Arial"/>
                <a:sym typeface="Arial"/>
              </a:defRPr>
            </a:lvl4pPr>
            <a:lvl5pPr indent="-279400" lvl="4" marL="2286000" marR="0" rtl="0">
              <a:lnSpc>
                <a:spcPct val="100000"/>
              </a:lnSpc>
              <a:spcBef>
                <a:spcPts val="0"/>
              </a:spcBef>
              <a:spcAft>
                <a:spcPts val="0"/>
              </a:spcAft>
              <a:buSzPts val="800"/>
              <a:buFont typeface="Arial"/>
              <a:buAutoNum type="alphaLcPeriod"/>
              <a:defRPr b="1" i="0" sz="800" u="none" cap="none" strike="noStrike">
                <a:latin typeface="Arial"/>
                <a:ea typeface="Arial"/>
                <a:cs typeface="Arial"/>
                <a:sym typeface="Arial"/>
              </a:defRPr>
            </a:lvl5pPr>
            <a:lvl6pPr indent="-279400" lvl="5" marL="2743200" marR="0" rtl="0">
              <a:lnSpc>
                <a:spcPct val="100000"/>
              </a:lnSpc>
              <a:spcBef>
                <a:spcPts val="0"/>
              </a:spcBef>
              <a:spcAft>
                <a:spcPts val="0"/>
              </a:spcAft>
              <a:buSzPts val="800"/>
              <a:buFont typeface="Arial"/>
              <a:buAutoNum type="romanLcPeriod"/>
              <a:defRPr b="1" i="0" sz="800" u="none" cap="none" strike="noStrike">
                <a:latin typeface="Arial"/>
                <a:ea typeface="Arial"/>
                <a:cs typeface="Arial"/>
                <a:sym typeface="Arial"/>
              </a:defRPr>
            </a:lvl6pPr>
            <a:lvl7pPr indent="-279400" lvl="6" marL="3200400" marR="0" rtl="0">
              <a:lnSpc>
                <a:spcPct val="100000"/>
              </a:lnSpc>
              <a:spcBef>
                <a:spcPts val="0"/>
              </a:spcBef>
              <a:spcAft>
                <a:spcPts val="0"/>
              </a:spcAft>
              <a:buSzPts val="800"/>
              <a:buFont typeface="Arial"/>
              <a:buAutoNum type="arabicPeriod"/>
              <a:defRPr b="1" i="0" sz="800" u="none" cap="none" strike="noStrike">
                <a:latin typeface="Arial"/>
                <a:ea typeface="Arial"/>
                <a:cs typeface="Arial"/>
                <a:sym typeface="Arial"/>
              </a:defRPr>
            </a:lvl7pPr>
            <a:lvl8pPr indent="-279400" lvl="7" marL="3657600" marR="0" rtl="0">
              <a:lnSpc>
                <a:spcPct val="100000"/>
              </a:lnSpc>
              <a:spcBef>
                <a:spcPts val="0"/>
              </a:spcBef>
              <a:spcAft>
                <a:spcPts val="0"/>
              </a:spcAft>
              <a:buSzPts val="800"/>
              <a:buFont typeface="Arial"/>
              <a:buAutoNum type="alphaLcPeriod"/>
              <a:defRPr b="1" i="0" sz="800" u="none" cap="none" strike="noStrike">
                <a:latin typeface="Arial"/>
                <a:ea typeface="Arial"/>
                <a:cs typeface="Arial"/>
                <a:sym typeface="Arial"/>
              </a:defRPr>
            </a:lvl8pPr>
            <a:lvl9pPr indent="-279400" lvl="8" marL="4114800" marR="0" rtl="0">
              <a:lnSpc>
                <a:spcPct val="100000"/>
              </a:lnSpc>
              <a:spcBef>
                <a:spcPts val="0"/>
              </a:spcBef>
              <a:spcAft>
                <a:spcPts val="0"/>
              </a:spcAft>
              <a:buSzPts val="800"/>
              <a:buFont typeface="Arial"/>
              <a:buAutoNum type="romanLcPeriod"/>
              <a:defRPr b="1" i="0" sz="800" u="none" cap="none" strike="noStrike">
                <a:latin typeface="Arial"/>
                <a:ea typeface="Arial"/>
                <a:cs typeface="Arial"/>
                <a:sym typeface="Arial"/>
              </a:defRPr>
            </a:lvl9pPr>
          </a:lstStyle>
          <a:p/>
        </p:txBody>
      </p:sp>
      <p:sp>
        <p:nvSpPr>
          <p:cNvPr id="158" name="Google Shape;158;p15"/>
          <p:cNvSpPr/>
          <p:nvPr/>
        </p:nvSpPr>
        <p:spPr>
          <a:xfrm>
            <a:off x="9312750" y="-4550"/>
            <a:ext cx="1317600" cy="456600"/>
          </a:xfrm>
          <a:prstGeom prst="wedgeRectCallout">
            <a:avLst>
              <a:gd fmla="val -53209" name="adj1"/>
              <a:gd fmla="val -19669" name="adj2"/>
            </a:avLst>
          </a:prstGeom>
          <a:solidFill>
            <a:schemeClr val="l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00000"/>
              </a:lnSpc>
              <a:spcBef>
                <a:spcPts val="500"/>
              </a:spcBef>
              <a:spcAft>
                <a:spcPts val="500"/>
              </a:spcAft>
              <a:buNone/>
            </a:pPr>
            <a:r>
              <a:rPr lang="en" sz="800">
                <a:solidFill>
                  <a:schemeClr val="accent6"/>
                </a:solidFill>
                <a:highlight>
                  <a:srgbClr val="FFFFFF"/>
                </a:highlight>
              </a:rPr>
              <a:t>Please write the title in all capital letters</a:t>
            </a:r>
            <a:endParaRPr sz="800">
              <a:solidFill>
                <a:schemeClr val="accent6"/>
              </a:solidFill>
              <a:highlight>
                <a:srgbClr val="FFFFFF"/>
              </a:highlight>
            </a:endParaRPr>
          </a:p>
        </p:txBody>
      </p:sp>
      <p:sp>
        <p:nvSpPr>
          <p:cNvPr id="159" name="Google Shape;159;p15"/>
          <p:cNvSpPr/>
          <p:nvPr/>
        </p:nvSpPr>
        <p:spPr>
          <a:xfrm>
            <a:off x="9312750" y="528850"/>
            <a:ext cx="1317600" cy="666000"/>
          </a:xfrm>
          <a:prstGeom prst="wedgeRectCallout">
            <a:avLst>
              <a:gd fmla="val -53209" name="adj1"/>
              <a:gd fmla="val -19669" name="adj2"/>
            </a:avLst>
          </a:prstGeom>
          <a:solidFill>
            <a:schemeClr val="l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00000"/>
              </a:lnSpc>
              <a:spcBef>
                <a:spcPts val="500"/>
              </a:spcBef>
              <a:spcAft>
                <a:spcPts val="500"/>
              </a:spcAft>
              <a:buNone/>
            </a:pPr>
            <a:r>
              <a:rPr lang="en" sz="800">
                <a:solidFill>
                  <a:schemeClr val="accent6"/>
                </a:solidFill>
                <a:highlight>
                  <a:srgbClr val="FFFFFF"/>
                </a:highlight>
              </a:rPr>
              <a:t>Use bullet points to summarize information rather than writing long paragraphs in the text box</a:t>
            </a:r>
            <a:endParaRPr sz="800">
              <a:solidFill>
                <a:schemeClr val="accent6"/>
              </a:solidFill>
              <a:highlight>
                <a:srgbClr val="FFFFFF"/>
              </a:highlight>
            </a:endParaRPr>
          </a:p>
        </p:txBody>
      </p:sp>
      <p:pic>
        <p:nvPicPr>
          <p:cNvPr descr="logo_zalando_rgb_hor_all.png" id="160" name="Google Shape;160;p15"/>
          <p:cNvPicPr preferRelativeResize="0"/>
          <p:nvPr/>
        </p:nvPicPr>
        <p:blipFill>
          <a:blip r:embed="rId2">
            <a:alphaModFix/>
          </a:blip>
          <a:stretch>
            <a:fillRect/>
          </a:stretch>
        </p:blipFill>
        <p:spPr>
          <a:xfrm>
            <a:off x="7710810" y="4717150"/>
            <a:ext cx="825077" cy="163200"/>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07_3xText + 3xSubtitle" showMasterSp="0">
  <p:cSld name="1_3x text">
    <p:bg>
      <p:bgPr>
        <a:solidFill>
          <a:srgbClr val="FFFFFF"/>
        </a:solidFill>
      </p:bgPr>
    </p:bg>
    <p:spTree>
      <p:nvGrpSpPr>
        <p:cNvPr id="161" name="Shape 161"/>
        <p:cNvGrpSpPr/>
        <p:nvPr/>
      </p:nvGrpSpPr>
      <p:grpSpPr>
        <a:xfrm>
          <a:off x="0" y="0"/>
          <a:ext cx="0" cy="0"/>
          <a:chOff x="0" y="0"/>
          <a:chExt cx="0" cy="0"/>
        </a:xfrm>
      </p:grpSpPr>
      <p:sp>
        <p:nvSpPr>
          <p:cNvPr id="162" name="Google Shape;162;p16"/>
          <p:cNvSpPr/>
          <p:nvPr/>
        </p:nvSpPr>
        <p:spPr>
          <a:xfrm>
            <a:off x="3045619" y="1324"/>
            <a:ext cx="3052800" cy="67800"/>
          </a:xfrm>
          <a:prstGeom prst="rect">
            <a:avLst/>
          </a:prstGeom>
          <a:solidFill>
            <a:srgbClr val="FF6900"/>
          </a:solidFill>
          <a:ln>
            <a:noFill/>
          </a:ln>
        </p:spPr>
        <p:txBody>
          <a:bodyPr anchorCtr="0" anchor="ctr" bIns="0" lIns="0" spcFirstLastPara="1" rIns="0" wrap="square" tIns="0">
            <a:noAutofit/>
          </a:bodyPr>
          <a:lstStyle/>
          <a:p>
            <a:pPr indent="0" lvl="0" marL="0" marR="0" rtl="0" algn="ctr">
              <a:lnSpc>
                <a:spcPct val="120000"/>
              </a:lnSpc>
              <a:spcBef>
                <a:spcPts val="0"/>
              </a:spcBef>
              <a:spcAft>
                <a:spcPts val="0"/>
              </a:spcAft>
              <a:buNone/>
            </a:pPr>
            <a:r>
              <a:t/>
            </a:r>
            <a:endParaRPr b="0" i="0" sz="1900" u="none" cap="none" strike="noStrike">
              <a:latin typeface="Arial"/>
              <a:ea typeface="Arial"/>
              <a:cs typeface="Arial"/>
              <a:sym typeface="Arial"/>
            </a:endParaRPr>
          </a:p>
        </p:txBody>
      </p:sp>
      <p:sp>
        <p:nvSpPr>
          <p:cNvPr id="163" name="Google Shape;163;p16"/>
          <p:cNvSpPr txBox="1"/>
          <p:nvPr>
            <p:ph idx="1" type="body"/>
          </p:nvPr>
        </p:nvSpPr>
        <p:spPr>
          <a:xfrm>
            <a:off x="6101298" y="2126097"/>
            <a:ext cx="2448600" cy="2353800"/>
          </a:xfrm>
          <a:prstGeom prst="rect">
            <a:avLst/>
          </a:prstGeom>
          <a:noFill/>
          <a:ln>
            <a:noFill/>
          </a:ln>
        </p:spPr>
        <p:txBody>
          <a:bodyPr anchorCtr="0" anchor="t" bIns="91425" lIns="91425" spcFirstLastPara="1" rIns="91425" wrap="square" tIns="91425"/>
          <a:lstStyle>
            <a:lvl1pPr indent="-304800" lvl="0" marL="457200" marR="0" rtl="0" algn="l">
              <a:lnSpc>
                <a:spcPct val="100000"/>
              </a:lnSpc>
              <a:spcBef>
                <a:spcPts val="1200"/>
              </a:spcBef>
              <a:spcAft>
                <a:spcPts val="0"/>
              </a:spcAft>
              <a:buSzPts val="1200"/>
              <a:buFont typeface="Arial"/>
              <a:buChar char="•"/>
              <a:defRPr b="0" i="0" sz="1200" u="none" cap="none" strike="noStrike">
                <a:latin typeface="Arial"/>
                <a:ea typeface="Arial"/>
                <a:cs typeface="Arial"/>
                <a:sym typeface="Arial"/>
              </a:defRPr>
            </a:lvl1pPr>
            <a:lvl2pPr indent="-276225" lvl="1" marL="914400" marR="0" rtl="0" algn="l">
              <a:lnSpc>
                <a:spcPct val="150000"/>
              </a:lnSpc>
              <a:spcBef>
                <a:spcPts val="0"/>
              </a:spcBef>
              <a:spcAft>
                <a:spcPts val="0"/>
              </a:spcAft>
              <a:buSzPts val="750"/>
              <a:buFont typeface="Arial"/>
              <a:buChar char="•"/>
              <a:defRPr b="0" i="0" sz="1000" u="none" cap="none" strike="noStrike">
                <a:latin typeface="Arial"/>
                <a:ea typeface="Arial"/>
                <a:cs typeface="Arial"/>
                <a:sym typeface="Arial"/>
              </a:defRPr>
            </a:lvl2pPr>
            <a:lvl3pPr indent="-276225" lvl="2" marL="1371600" marR="0" rtl="0" algn="l">
              <a:lnSpc>
                <a:spcPct val="150000"/>
              </a:lnSpc>
              <a:spcBef>
                <a:spcPts val="0"/>
              </a:spcBef>
              <a:spcAft>
                <a:spcPts val="0"/>
              </a:spcAft>
              <a:buSzPts val="750"/>
              <a:buFont typeface="Arial"/>
              <a:buChar char="•"/>
              <a:defRPr b="0" i="0" sz="1000" u="none" cap="none" strike="noStrike">
                <a:latin typeface="Arial"/>
                <a:ea typeface="Arial"/>
                <a:cs typeface="Arial"/>
                <a:sym typeface="Arial"/>
              </a:defRPr>
            </a:lvl3pPr>
            <a:lvl4pPr indent="-276225" lvl="3" marL="1828800" marR="0" rtl="0" algn="l">
              <a:lnSpc>
                <a:spcPct val="150000"/>
              </a:lnSpc>
              <a:spcBef>
                <a:spcPts val="0"/>
              </a:spcBef>
              <a:spcAft>
                <a:spcPts val="0"/>
              </a:spcAft>
              <a:buSzPts val="750"/>
              <a:buFont typeface="Arial"/>
              <a:buChar char="•"/>
              <a:defRPr b="0" i="0" sz="1000" u="none" cap="none" strike="noStrike">
                <a:latin typeface="Arial"/>
                <a:ea typeface="Arial"/>
                <a:cs typeface="Arial"/>
                <a:sym typeface="Arial"/>
              </a:defRPr>
            </a:lvl4pPr>
            <a:lvl5pPr indent="-276225" lvl="4" marL="2286000" marR="0" rtl="0" algn="l">
              <a:lnSpc>
                <a:spcPct val="150000"/>
              </a:lnSpc>
              <a:spcBef>
                <a:spcPts val="0"/>
              </a:spcBef>
              <a:spcAft>
                <a:spcPts val="0"/>
              </a:spcAft>
              <a:buSzPts val="750"/>
              <a:buFont typeface="Arial"/>
              <a:buChar char="•"/>
              <a:defRPr b="0" i="0" sz="1000" u="none" cap="none" strike="noStrike">
                <a:latin typeface="Arial"/>
                <a:ea typeface="Arial"/>
                <a:cs typeface="Arial"/>
                <a:sym typeface="Arial"/>
              </a:defRPr>
            </a:lvl5pPr>
            <a:lvl6pPr indent="-257175" lvl="5" marL="27432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6pPr>
            <a:lvl7pPr indent="-257175" lvl="6" marL="32004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7pPr>
            <a:lvl8pPr indent="-257175" lvl="7" marL="36576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8pPr>
            <a:lvl9pPr indent="-257175" lvl="8" marL="41148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9pPr>
          </a:lstStyle>
          <a:p/>
        </p:txBody>
      </p:sp>
      <p:sp>
        <p:nvSpPr>
          <p:cNvPr id="164" name="Google Shape;164;p16"/>
          <p:cNvSpPr txBox="1"/>
          <p:nvPr>
            <p:ph idx="2" type="body"/>
          </p:nvPr>
        </p:nvSpPr>
        <p:spPr>
          <a:xfrm>
            <a:off x="3344724" y="2126097"/>
            <a:ext cx="2451600" cy="2353800"/>
          </a:xfrm>
          <a:prstGeom prst="rect">
            <a:avLst/>
          </a:prstGeom>
          <a:noFill/>
          <a:ln>
            <a:noFill/>
          </a:ln>
        </p:spPr>
        <p:txBody>
          <a:bodyPr anchorCtr="0" anchor="t" bIns="91425" lIns="91425" spcFirstLastPara="1" rIns="91425" wrap="square" tIns="91425"/>
          <a:lstStyle>
            <a:lvl1pPr indent="-304800" lvl="0" marL="457200" marR="0" rtl="0" algn="l">
              <a:lnSpc>
                <a:spcPct val="100000"/>
              </a:lnSpc>
              <a:spcBef>
                <a:spcPts val="1200"/>
              </a:spcBef>
              <a:spcAft>
                <a:spcPts val="0"/>
              </a:spcAft>
              <a:buSzPts val="1200"/>
              <a:buFont typeface="Arial"/>
              <a:buChar char="•"/>
              <a:defRPr b="0" i="0" sz="1200" u="none" cap="none" strike="noStrike">
                <a:latin typeface="Arial"/>
                <a:ea typeface="Arial"/>
                <a:cs typeface="Arial"/>
                <a:sym typeface="Arial"/>
              </a:defRPr>
            </a:lvl1pPr>
            <a:lvl2pPr indent="-276225" lvl="1" marL="914400" marR="0" rtl="0" algn="l">
              <a:lnSpc>
                <a:spcPct val="150000"/>
              </a:lnSpc>
              <a:spcBef>
                <a:spcPts val="0"/>
              </a:spcBef>
              <a:spcAft>
                <a:spcPts val="0"/>
              </a:spcAft>
              <a:buSzPts val="750"/>
              <a:buFont typeface="Arial"/>
              <a:buChar char="•"/>
              <a:defRPr b="0" i="0" sz="1000" u="none" cap="none" strike="noStrike">
                <a:latin typeface="Arial"/>
                <a:ea typeface="Arial"/>
                <a:cs typeface="Arial"/>
                <a:sym typeface="Arial"/>
              </a:defRPr>
            </a:lvl2pPr>
            <a:lvl3pPr indent="-276225" lvl="2" marL="1371600" marR="0" rtl="0" algn="l">
              <a:lnSpc>
                <a:spcPct val="150000"/>
              </a:lnSpc>
              <a:spcBef>
                <a:spcPts val="0"/>
              </a:spcBef>
              <a:spcAft>
                <a:spcPts val="0"/>
              </a:spcAft>
              <a:buSzPts val="750"/>
              <a:buFont typeface="Arial"/>
              <a:buChar char="•"/>
              <a:defRPr b="0" i="0" sz="1000" u="none" cap="none" strike="noStrike">
                <a:latin typeface="Arial"/>
                <a:ea typeface="Arial"/>
                <a:cs typeface="Arial"/>
                <a:sym typeface="Arial"/>
              </a:defRPr>
            </a:lvl3pPr>
            <a:lvl4pPr indent="-276225" lvl="3" marL="1828800" marR="0" rtl="0" algn="l">
              <a:lnSpc>
                <a:spcPct val="150000"/>
              </a:lnSpc>
              <a:spcBef>
                <a:spcPts val="0"/>
              </a:spcBef>
              <a:spcAft>
                <a:spcPts val="0"/>
              </a:spcAft>
              <a:buSzPts val="750"/>
              <a:buFont typeface="Arial"/>
              <a:buChar char="•"/>
              <a:defRPr b="0" i="0" sz="1000" u="none" cap="none" strike="noStrike">
                <a:latin typeface="Arial"/>
                <a:ea typeface="Arial"/>
                <a:cs typeface="Arial"/>
                <a:sym typeface="Arial"/>
              </a:defRPr>
            </a:lvl4pPr>
            <a:lvl5pPr indent="-276225" lvl="4" marL="2286000" marR="0" rtl="0" algn="l">
              <a:lnSpc>
                <a:spcPct val="150000"/>
              </a:lnSpc>
              <a:spcBef>
                <a:spcPts val="0"/>
              </a:spcBef>
              <a:spcAft>
                <a:spcPts val="0"/>
              </a:spcAft>
              <a:buSzPts val="750"/>
              <a:buFont typeface="Arial"/>
              <a:buChar char="•"/>
              <a:defRPr b="0" i="0" sz="1000" u="none" cap="none" strike="noStrike">
                <a:latin typeface="Arial"/>
                <a:ea typeface="Arial"/>
                <a:cs typeface="Arial"/>
                <a:sym typeface="Arial"/>
              </a:defRPr>
            </a:lvl5pPr>
            <a:lvl6pPr indent="-257175" lvl="5" marL="27432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6pPr>
            <a:lvl7pPr indent="-257175" lvl="6" marL="32004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7pPr>
            <a:lvl8pPr indent="-257175" lvl="7" marL="36576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8pPr>
            <a:lvl9pPr indent="-257175" lvl="8" marL="41148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9pPr>
          </a:lstStyle>
          <a:p/>
        </p:txBody>
      </p:sp>
      <p:sp>
        <p:nvSpPr>
          <p:cNvPr id="165" name="Google Shape;165;p16"/>
          <p:cNvSpPr txBox="1"/>
          <p:nvPr>
            <p:ph idx="3" type="body"/>
          </p:nvPr>
        </p:nvSpPr>
        <p:spPr>
          <a:xfrm>
            <a:off x="591150" y="2126100"/>
            <a:ext cx="2448600" cy="2353800"/>
          </a:xfrm>
          <a:prstGeom prst="rect">
            <a:avLst/>
          </a:prstGeom>
          <a:noFill/>
          <a:ln>
            <a:noFill/>
          </a:ln>
        </p:spPr>
        <p:txBody>
          <a:bodyPr anchorCtr="0" anchor="t" bIns="91425" lIns="91425" spcFirstLastPara="1" rIns="91425" wrap="square" tIns="91425"/>
          <a:lstStyle>
            <a:lvl1pPr indent="-304800" lvl="0" marL="457200" marR="0" rtl="0" algn="l">
              <a:lnSpc>
                <a:spcPct val="100000"/>
              </a:lnSpc>
              <a:spcBef>
                <a:spcPts val="1200"/>
              </a:spcBef>
              <a:spcAft>
                <a:spcPts val="0"/>
              </a:spcAft>
              <a:buSzPts val="1200"/>
              <a:buFont typeface="Arial"/>
              <a:buChar char="•"/>
              <a:defRPr b="0" i="0" sz="1200" u="none" cap="none" strike="noStrike">
                <a:latin typeface="Arial"/>
                <a:ea typeface="Arial"/>
                <a:cs typeface="Arial"/>
                <a:sym typeface="Arial"/>
              </a:defRPr>
            </a:lvl1pPr>
            <a:lvl2pPr indent="-276225" lvl="1" marL="914400" marR="0" rtl="0" algn="l">
              <a:lnSpc>
                <a:spcPct val="150000"/>
              </a:lnSpc>
              <a:spcBef>
                <a:spcPts val="0"/>
              </a:spcBef>
              <a:spcAft>
                <a:spcPts val="0"/>
              </a:spcAft>
              <a:buSzPts val="750"/>
              <a:buFont typeface="Arial"/>
              <a:buChar char="•"/>
              <a:defRPr b="0" i="0" sz="1000" u="none" cap="none" strike="noStrike">
                <a:latin typeface="Arial"/>
                <a:ea typeface="Arial"/>
                <a:cs typeface="Arial"/>
                <a:sym typeface="Arial"/>
              </a:defRPr>
            </a:lvl2pPr>
            <a:lvl3pPr indent="-276225" lvl="2" marL="1371600" marR="0" rtl="0" algn="l">
              <a:lnSpc>
                <a:spcPct val="150000"/>
              </a:lnSpc>
              <a:spcBef>
                <a:spcPts val="0"/>
              </a:spcBef>
              <a:spcAft>
                <a:spcPts val="0"/>
              </a:spcAft>
              <a:buSzPts val="750"/>
              <a:buFont typeface="Arial"/>
              <a:buChar char="•"/>
              <a:defRPr b="0" i="0" sz="1000" u="none" cap="none" strike="noStrike">
                <a:latin typeface="Arial"/>
                <a:ea typeface="Arial"/>
                <a:cs typeface="Arial"/>
                <a:sym typeface="Arial"/>
              </a:defRPr>
            </a:lvl3pPr>
            <a:lvl4pPr indent="-276225" lvl="3" marL="1828800" marR="0" rtl="0" algn="l">
              <a:lnSpc>
                <a:spcPct val="150000"/>
              </a:lnSpc>
              <a:spcBef>
                <a:spcPts val="0"/>
              </a:spcBef>
              <a:spcAft>
                <a:spcPts val="0"/>
              </a:spcAft>
              <a:buSzPts val="750"/>
              <a:buFont typeface="Arial"/>
              <a:buChar char="•"/>
              <a:defRPr b="0" i="0" sz="1000" u="none" cap="none" strike="noStrike">
                <a:latin typeface="Arial"/>
                <a:ea typeface="Arial"/>
                <a:cs typeface="Arial"/>
                <a:sym typeface="Arial"/>
              </a:defRPr>
            </a:lvl4pPr>
            <a:lvl5pPr indent="-276225" lvl="4" marL="2286000" marR="0" rtl="0" algn="l">
              <a:lnSpc>
                <a:spcPct val="150000"/>
              </a:lnSpc>
              <a:spcBef>
                <a:spcPts val="0"/>
              </a:spcBef>
              <a:spcAft>
                <a:spcPts val="0"/>
              </a:spcAft>
              <a:buSzPts val="750"/>
              <a:buFont typeface="Arial"/>
              <a:buChar char="•"/>
              <a:defRPr b="0" i="0" sz="1000" u="none" cap="none" strike="noStrike">
                <a:latin typeface="Arial"/>
                <a:ea typeface="Arial"/>
                <a:cs typeface="Arial"/>
                <a:sym typeface="Arial"/>
              </a:defRPr>
            </a:lvl5pPr>
            <a:lvl6pPr indent="-257175" lvl="5" marL="27432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6pPr>
            <a:lvl7pPr indent="-257175" lvl="6" marL="32004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7pPr>
            <a:lvl8pPr indent="-257175" lvl="7" marL="36576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8pPr>
            <a:lvl9pPr indent="-257175" lvl="8" marL="41148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9pPr>
          </a:lstStyle>
          <a:p/>
        </p:txBody>
      </p:sp>
      <p:sp>
        <p:nvSpPr>
          <p:cNvPr id="166" name="Google Shape;166;p16"/>
          <p:cNvSpPr/>
          <p:nvPr/>
        </p:nvSpPr>
        <p:spPr>
          <a:xfrm>
            <a:off x="591146" y="4734611"/>
            <a:ext cx="338100" cy="1386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fld id="{00000000-1234-1234-1234-123412341234}" type="slidenum">
              <a:rPr b="1" i="0" lang="en" sz="900" u="none" cap="none" strike="noStrike">
                <a:latin typeface="Arial"/>
                <a:ea typeface="Arial"/>
                <a:cs typeface="Arial"/>
                <a:sym typeface="Arial"/>
              </a:rPr>
              <a:t>‹#›</a:t>
            </a:fld>
            <a:endParaRPr b="1" i="0" sz="900" u="none" cap="none" strike="noStrike">
              <a:latin typeface="Arial"/>
              <a:ea typeface="Arial"/>
              <a:cs typeface="Arial"/>
              <a:sym typeface="Arial"/>
            </a:endParaRPr>
          </a:p>
        </p:txBody>
      </p:sp>
      <p:sp>
        <p:nvSpPr>
          <p:cNvPr id="167" name="Google Shape;167;p16"/>
          <p:cNvSpPr txBox="1"/>
          <p:nvPr>
            <p:ph idx="4" type="subTitle"/>
          </p:nvPr>
        </p:nvSpPr>
        <p:spPr>
          <a:xfrm>
            <a:off x="591150" y="1056850"/>
            <a:ext cx="2451600" cy="891000"/>
          </a:xfrm>
          <a:prstGeom prst="rect">
            <a:avLst/>
          </a:prstGeom>
          <a:noFill/>
          <a:ln>
            <a:noFill/>
          </a:ln>
        </p:spPr>
        <p:txBody>
          <a:bodyPr anchorCtr="0" anchor="b" bIns="91425" lIns="91425" spcFirstLastPara="1" rIns="91425" wrap="square" tIns="91425"/>
          <a:lstStyle>
            <a:lvl1pPr lvl="0" rtl="0" algn="ctr">
              <a:spcBef>
                <a:spcPts val="0"/>
              </a:spcBef>
              <a:spcAft>
                <a:spcPts val="0"/>
              </a:spcAft>
              <a:buNone/>
              <a:defRPr b="1" sz="1200"/>
            </a:lvl1pPr>
            <a:lvl2pPr lvl="1" rtl="0" algn="ctr">
              <a:spcBef>
                <a:spcPts val="0"/>
              </a:spcBef>
              <a:spcAft>
                <a:spcPts val="0"/>
              </a:spcAft>
              <a:buNone/>
              <a:defRPr b="1" sz="1200"/>
            </a:lvl2pPr>
            <a:lvl3pPr lvl="2" rtl="0" algn="ctr">
              <a:spcBef>
                <a:spcPts val="0"/>
              </a:spcBef>
              <a:spcAft>
                <a:spcPts val="0"/>
              </a:spcAft>
              <a:buNone/>
              <a:defRPr b="1" sz="1200"/>
            </a:lvl3pPr>
            <a:lvl4pPr lvl="3" rtl="0" algn="ctr">
              <a:spcBef>
                <a:spcPts val="0"/>
              </a:spcBef>
              <a:spcAft>
                <a:spcPts val="0"/>
              </a:spcAft>
              <a:buNone/>
              <a:defRPr b="1" sz="1200"/>
            </a:lvl4pPr>
            <a:lvl5pPr lvl="4" rtl="0" algn="ctr">
              <a:spcBef>
                <a:spcPts val="0"/>
              </a:spcBef>
              <a:spcAft>
                <a:spcPts val="0"/>
              </a:spcAft>
              <a:buNone/>
              <a:defRPr b="1" sz="1200"/>
            </a:lvl5pPr>
            <a:lvl6pPr lvl="5" rtl="0" algn="ctr">
              <a:spcBef>
                <a:spcPts val="0"/>
              </a:spcBef>
              <a:spcAft>
                <a:spcPts val="0"/>
              </a:spcAft>
              <a:buNone/>
              <a:defRPr b="1" sz="1200"/>
            </a:lvl6pPr>
            <a:lvl7pPr lvl="6" rtl="0" algn="ctr">
              <a:spcBef>
                <a:spcPts val="0"/>
              </a:spcBef>
              <a:spcAft>
                <a:spcPts val="0"/>
              </a:spcAft>
              <a:buNone/>
              <a:defRPr b="1" sz="1200"/>
            </a:lvl7pPr>
            <a:lvl8pPr lvl="7" rtl="0" algn="ctr">
              <a:spcBef>
                <a:spcPts val="0"/>
              </a:spcBef>
              <a:spcAft>
                <a:spcPts val="0"/>
              </a:spcAft>
              <a:buNone/>
              <a:defRPr b="1" sz="1200"/>
            </a:lvl8pPr>
            <a:lvl9pPr lvl="8" rtl="0" algn="ctr">
              <a:spcBef>
                <a:spcPts val="0"/>
              </a:spcBef>
              <a:spcAft>
                <a:spcPts val="0"/>
              </a:spcAft>
              <a:buNone/>
              <a:defRPr b="1" sz="1200"/>
            </a:lvl9pPr>
          </a:lstStyle>
          <a:p/>
        </p:txBody>
      </p:sp>
      <p:sp>
        <p:nvSpPr>
          <p:cNvPr id="168" name="Google Shape;168;p16"/>
          <p:cNvSpPr txBox="1"/>
          <p:nvPr>
            <p:ph idx="5" type="subTitle"/>
          </p:nvPr>
        </p:nvSpPr>
        <p:spPr>
          <a:xfrm>
            <a:off x="3344724" y="1056850"/>
            <a:ext cx="2451600" cy="891000"/>
          </a:xfrm>
          <a:prstGeom prst="rect">
            <a:avLst/>
          </a:prstGeom>
          <a:noFill/>
          <a:ln>
            <a:noFill/>
          </a:ln>
        </p:spPr>
        <p:txBody>
          <a:bodyPr anchorCtr="0" anchor="b" bIns="91425" lIns="91425" spcFirstLastPara="1" rIns="91425" wrap="square" tIns="91425"/>
          <a:lstStyle>
            <a:lvl1pPr lvl="0" rtl="0" algn="ctr">
              <a:spcBef>
                <a:spcPts val="0"/>
              </a:spcBef>
              <a:spcAft>
                <a:spcPts val="0"/>
              </a:spcAft>
              <a:buNone/>
              <a:defRPr b="1" sz="1200"/>
            </a:lvl1pPr>
            <a:lvl2pPr lvl="1" rtl="0" algn="ctr">
              <a:spcBef>
                <a:spcPts val="0"/>
              </a:spcBef>
              <a:spcAft>
                <a:spcPts val="0"/>
              </a:spcAft>
              <a:buNone/>
              <a:defRPr b="1" sz="1200"/>
            </a:lvl2pPr>
            <a:lvl3pPr lvl="2" rtl="0" algn="ctr">
              <a:spcBef>
                <a:spcPts val="0"/>
              </a:spcBef>
              <a:spcAft>
                <a:spcPts val="0"/>
              </a:spcAft>
              <a:buNone/>
              <a:defRPr b="1" sz="1200"/>
            </a:lvl3pPr>
            <a:lvl4pPr lvl="3" rtl="0" algn="ctr">
              <a:spcBef>
                <a:spcPts val="0"/>
              </a:spcBef>
              <a:spcAft>
                <a:spcPts val="0"/>
              </a:spcAft>
              <a:buNone/>
              <a:defRPr b="1" sz="1200"/>
            </a:lvl4pPr>
            <a:lvl5pPr lvl="4" rtl="0" algn="ctr">
              <a:spcBef>
                <a:spcPts val="0"/>
              </a:spcBef>
              <a:spcAft>
                <a:spcPts val="0"/>
              </a:spcAft>
              <a:buNone/>
              <a:defRPr b="1" sz="1200"/>
            </a:lvl5pPr>
            <a:lvl6pPr lvl="5" rtl="0" algn="ctr">
              <a:spcBef>
                <a:spcPts val="0"/>
              </a:spcBef>
              <a:spcAft>
                <a:spcPts val="0"/>
              </a:spcAft>
              <a:buNone/>
              <a:defRPr b="1" sz="1200"/>
            </a:lvl6pPr>
            <a:lvl7pPr lvl="6" rtl="0" algn="ctr">
              <a:spcBef>
                <a:spcPts val="0"/>
              </a:spcBef>
              <a:spcAft>
                <a:spcPts val="0"/>
              </a:spcAft>
              <a:buNone/>
              <a:defRPr b="1" sz="1200"/>
            </a:lvl7pPr>
            <a:lvl8pPr lvl="7" rtl="0" algn="ctr">
              <a:spcBef>
                <a:spcPts val="0"/>
              </a:spcBef>
              <a:spcAft>
                <a:spcPts val="0"/>
              </a:spcAft>
              <a:buNone/>
              <a:defRPr b="1" sz="1200"/>
            </a:lvl8pPr>
            <a:lvl9pPr lvl="8" rtl="0" algn="ctr">
              <a:spcBef>
                <a:spcPts val="0"/>
              </a:spcBef>
              <a:spcAft>
                <a:spcPts val="0"/>
              </a:spcAft>
              <a:buNone/>
              <a:defRPr b="1" sz="1200"/>
            </a:lvl9pPr>
          </a:lstStyle>
          <a:p/>
        </p:txBody>
      </p:sp>
      <p:sp>
        <p:nvSpPr>
          <p:cNvPr id="169" name="Google Shape;169;p16"/>
          <p:cNvSpPr txBox="1"/>
          <p:nvPr>
            <p:ph idx="6" type="subTitle"/>
          </p:nvPr>
        </p:nvSpPr>
        <p:spPr>
          <a:xfrm>
            <a:off x="6098298" y="1056850"/>
            <a:ext cx="2451600" cy="891000"/>
          </a:xfrm>
          <a:prstGeom prst="rect">
            <a:avLst/>
          </a:prstGeom>
          <a:noFill/>
          <a:ln>
            <a:noFill/>
          </a:ln>
        </p:spPr>
        <p:txBody>
          <a:bodyPr anchorCtr="0" anchor="b" bIns="91425" lIns="91425" spcFirstLastPara="1" rIns="91425" wrap="square" tIns="91425"/>
          <a:lstStyle>
            <a:lvl1pPr lvl="0" rtl="0" algn="ctr">
              <a:spcBef>
                <a:spcPts val="0"/>
              </a:spcBef>
              <a:spcAft>
                <a:spcPts val="0"/>
              </a:spcAft>
              <a:buNone/>
              <a:defRPr b="1" sz="1200"/>
            </a:lvl1pPr>
            <a:lvl2pPr lvl="1" rtl="0" algn="ctr">
              <a:spcBef>
                <a:spcPts val="0"/>
              </a:spcBef>
              <a:spcAft>
                <a:spcPts val="0"/>
              </a:spcAft>
              <a:buNone/>
              <a:defRPr b="1" sz="1200"/>
            </a:lvl2pPr>
            <a:lvl3pPr lvl="2" rtl="0" algn="ctr">
              <a:spcBef>
                <a:spcPts val="0"/>
              </a:spcBef>
              <a:spcAft>
                <a:spcPts val="0"/>
              </a:spcAft>
              <a:buNone/>
              <a:defRPr b="1" sz="1200"/>
            </a:lvl3pPr>
            <a:lvl4pPr lvl="3" rtl="0" algn="ctr">
              <a:spcBef>
                <a:spcPts val="0"/>
              </a:spcBef>
              <a:spcAft>
                <a:spcPts val="0"/>
              </a:spcAft>
              <a:buNone/>
              <a:defRPr b="1" sz="1200"/>
            </a:lvl4pPr>
            <a:lvl5pPr lvl="4" rtl="0" algn="ctr">
              <a:spcBef>
                <a:spcPts val="0"/>
              </a:spcBef>
              <a:spcAft>
                <a:spcPts val="0"/>
              </a:spcAft>
              <a:buNone/>
              <a:defRPr b="1" sz="1200"/>
            </a:lvl5pPr>
            <a:lvl6pPr lvl="5" rtl="0" algn="ctr">
              <a:spcBef>
                <a:spcPts val="0"/>
              </a:spcBef>
              <a:spcAft>
                <a:spcPts val="0"/>
              </a:spcAft>
              <a:buNone/>
              <a:defRPr b="1" sz="1200"/>
            </a:lvl6pPr>
            <a:lvl7pPr lvl="6" rtl="0" algn="ctr">
              <a:spcBef>
                <a:spcPts val="0"/>
              </a:spcBef>
              <a:spcAft>
                <a:spcPts val="0"/>
              </a:spcAft>
              <a:buNone/>
              <a:defRPr b="1" sz="1200"/>
            </a:lvl7pPr>
            <a:lvl8pPr lvl="7" rtl="0" algn="ctr">
              <a:spcBef>
                <a:spcPts val="0"/>
              </a:spcBef>
              <a:spcAft>
                <a:spcPts val="0"/>
              </a:spcAft>
              <a:buNone/>
              <a:defRPr b="1" sz="1200"/>
            </a:lvl8pPr>
            <a:lvl9pPr lvl="8" rtl="0" algn="ctr">
              <a:spcBef>
                <a:spcPts val="0"/>
              </a:spcBef>
              <a:spcAft>
                <a:spcPts val="0"/>
              </a:spcAft>
              <a:buNone/>
              <a:defRPr b="1" sz="1200"/>
            </a:lvl9pPr>
          </a:lstStyle>
          <a:p/>
        </p:txBody>
      </p:sp>
      <p:sp>
        <p:nvSpPr>
          <p:cNvPr id="170" name="Google Shape;170;p16"/>
          <p:cNvSpPr txBox="1"/>
          <p:nvPr>
            <p:ph idx="7" type="body"/>
          </p:nvPr>
        </p:nvSpPr>
        <p:spPr>
          <a:xfrm>
            <a:off x="742950" y="4658700"/>
            <a:ext cx="6925800" cy="290400"/>
          </a:xfrm>
          <a:prstGeom prst="rect">
            <a:avLst/>
          </a:prstGeom>
          <a:noFill/>
          <a:ln>
            <a:noFill/>
          </a:ln>
        </p:spPr>
        <p:txBody>
          <a:bodyPr anchorCtr="0" anchor="b" bIns="91425" lIns="91425" spcFirstLastPara="1" rIns="91425" wrap="square" tIns="91425"/>
          <a:lstStyle>
            <a:lvl1pPr indent="-279400" lvl="0" marL="457200" marR="0" rtl="0">
              <a:lnSpc>
                <a:spcPct val="100000"/>
              </a:lnSpc>
              <a:spcBef>
                <a:spcPts val="0"/>
              </a:spcBef>
              <a:spcAft>
                <a:spcPts val="0"/>
              </a:spcAft>
              <a:buSzPts val="800"/>
              <a:buFont typeface="Arial"/>
              <a:buAutoNum type="alphaUcPeriod"/>
              <a:defRPr b="0" i="0" sz="800" u="none" cap="none" strike="noStrike">
                <a:latin typeface="Arial"/>
                <a:ea typeface="Arial"/>
                <a:cs typeface="Arial"/>
                <a:sym typeface="Arial"/>
              </a:defRPr>
            </a:lvl1pPr>
            <a:lvl2pPr indent="-279400" lvl="1" marL="914400" marR="0" rtl="0">
              <a:lnSpc>
                <a:spcPct val="100000"/>
              </a:lnSpc>
              <a:spcBef>
                <a:spcPts val="0"/>
              </a:spcBef>
              <a:spcAft>
                <a:spcPts val="0"/>
              </a:spcAft>
              <a:buSzPts val="800"/>
              <a:buFont typeface="Arial"/>
              <a:buAutoNum type="alphaLcPeriod"/>
              <a:defRPr b="1" i="0" sz="800" u="none" cap="none" strike="noStrike">
                <a:latin typeface="Arial"/>
                <a:ea typeface="Arial"/>
                <a:cs typeface="Arial"/>
                <a:sym typeface="Arial"/>
              </a:defRPr>
            </a:lvl2pPr>
            <a:lvl3pPr indent="-279400" lvl="2" marL="1371600" marR="0" rtl="0">
              <a:lnSpc>
                <a:spcPct val="100000"/>
              </a:lnSpc>
              <a:spcBef>
                <a:spcPts val="0"/>
              </a:spcBef>
              <a:spcAft>
                <a:spcPts val="0"/>
              </a:spcAft>
              <a:buSzPts val="800"/>
              <a:buFont typeface="Arial"/>
              <a:buAutoNum type="romanLcPeriod"/>
              <a:defRPr b="1" i="0" sz="800" u="none" cap="none" strike="noStrike">
                <a:latin typeface="Arial"/>
                <a:ea typeface="Arial"/>
                <a:cs typeface="Arial"/>
                <a:sym typeface="Arial"/>
              </a:defRPr>
            </a:lvl3pPr>
            <a:lvl4pPr indent="-279400" lvl="3" marL="1828800" marR="0" rtl="0">
              <a:lnSpc>
                <a:spcPct val="100000"/>
              </a:lnSpc>
              <a:spcBef>
                <a:spcPts val="0"/>
              </a:spcBef>
              <a:spcAft>
                <a:spcPts val="0"/>
              </a:spcAft>
              <a:buSzPts val="800"/>
              <a:buFont typeface="Arial"/>
              <a:buAutoNum type="arabicPeriod"/>
              <a:defRPr b="1" i="0" sz="800" u="none" cap="none" strike="noStrike">
                <a:latin typeface="Arial"/>
                <a:ea typeface="Arial"/>
                <a:cs typeface="Arial"/>
                <a:sym typeface="Arial"/>
              </a:defRPr>
            </a:lvl4pPr>
            <a:lvl5pPr indent="-279400" lvl="4" marL="2286000" marR="0" rtl="0">
              <a:lnSpc>
                <a:spcPct val="100000"/>
              </a:lnSpc>
              <a:spcBef>
                <a:spcPts val="0"/>
              </a:spcBef>
              <a:spcAft>
                <a:spcPts val="0"/>
              </a:spcAft>
              <a:buSzPts val="800"/>
              <a:buFont typeface="Arial"/>
              <a:buAutoNum type="alphaLcPeriod"/>
              <a:defRPr b="1" i="0" sz="800" u="none" cap="none" strike="noStrike">
                <a:latin typeface="Arial"/>
                <a:ea typeface="Arial"/>
                <a:cs typeface="Arial"/>
                <a:sym typeface="Arial"/>
              </a:defRPr>
            </a:lvl5pPr>
            <a:lvl6pPr indent="-279400" lvl="5" marL="2743200" marR="0" rtl="0">
              <a:lnSpc>
                <a:spcPct val="100000"/>
              </a:lnSpc>
              <a:spcBef>
                <a:spcPts val="0"/>
              </a:spcBef>
              <a:spcAft>
                <a:spcPts val="0"/>
              </a:spcAft>
              <a:buSzPts val="800"/>
              <a:buFont typeface="Arial"/>
              <a:buAutoNum type="romanLcPeriod"/>
              <a:defRPr b="1" i="0" sz="800" u="none" cap="none" strike="noStrike">
                <a:latin typeface="Arial"/>
                <a:ea typeface="Arial"/>
                <a:cs typeface="Arial"/>
                <a:sym typeface="Arial"/>
              </a:defRPr>
            </a:lvl6pPr>
            <a:lvl7pPr indent="-279400" lvl="6" marL="3200400" marR="0" rtl="0">
              <a:lnSpc>
                <a:spcPct val="100000"/>
              </a:lnSpc>
              <a:spcBef>
                <a:spcPts val="0"/>
              </a:spcBef>
              <a:spcAft>
                <a:spcPts val="0"/>
              </a:spcAft>
              <a:buSzPts val="800"/>
              <a:buFont typeface="Arial"/>
              <a:buAutoNum type="arabicPeriod"/>
              <a:defRPr b="1" i="0" sz="800" u="none" cap="none" strike="noStrike">
                <a:latin typeface="Arial"/>
                <a:ea typeface="Arial"/>
                <a:cs typeface="Arial"/>
                <a:sym typeface="Arial"/>
              </a:defRPr>
            </a:lvl7pPr>
            <a:lvl8pPr indent="-279400" lvl="7" marL="3657600" marR="0" rtl="0">
              <a:lnSpc>
                <a:spcPct val="100000"/>
              </a:lnSpc>
              <a:spcBef>
                <a:spcPts val="0"/>
              </a:spcBef>
              <a:spcAft>
                <a:spcPts val="0"/>
              </a:spcAft>
              <a:buSzPts val="800"/>
              <a:buFont typeface="Arial"/>
              <a:buAutoNum type="alphaLcPeriod"/>
              <a:defRPr b="1" i="0" sz="800" u="none" cap="none" strike="noStrike">
                <a:latin typeface="Arial"/>
                <a:ea typeface="Arial"/>
                <a:cs typeface="Arial"/>
                <a:sym typeface="Arial"/>
              </a:defRPr>
            </a:lvl8pPr>
            <a:lvl9pPr indent="-279400" lvl="8" marL="4114800" marR="0" rtl="0">
              <a:lnSpc>
                <a:spcPct val="100000"/>
              </a:lnSpc>
              <a:spcBef>
                <a:spcPts val="0"/>
              </a:spcBef>
              <a:spcAft>
                <a:spcPts val="0"/>
              </a:spcAft>
              <a:buSzPts val="800"/>
              <a:buFont typeface="Arial"/>
              <a:buAutoNum type="romanLcPeriod"/>
              <a:defRPr b="1" i="0" sz="800" u="none" cap="none" strike="noStrike">
                <a:latin typeface="Arial"/>
                <a:ea typeface="Arial"/>
                <a:cs typeface="Arial"/>
                <a:sym typeface="Arial"/>
              </a:defRPr>
            </a:lvl9pPr>
          </a:lstStyle>
          <a:p/>
        </p:txBody>
      </p:sp>
      <p:sp>
        <p:nvSpPr>
          <p:cNvPr id="171" name="Google Shape;171;p16"/>
          <p:cNvSpPr/>
          <p:nvPr/>
        </p:nvSpPr>
        <p:spPr>
          <a:xfrm>
            <a:off x="9312750" y="-4550"/>
            <a:ext cx="1317600" cy="456600"/>
          </a:xfrm>
          <a:prstGeom prst="wedgeRectCallout">
            <a:avLst>
              <a:gd fmla="val -53209" name="adj1"/>
              <a:gd fmla="val -19669" name="adj2"/>
            </a:avLst>
          </a:prstGeom>
          <a:solidFill>
            <a:schemeClr val="l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00000"/>
              </a:lnSpc>
              <a:spcBef>
                <a:spcPts val="500"/>
              </a:spcBef>
              <a:spcAft>
                <a:spcPts val="500"/>
              </a:spcAft>
              <a:buNone/>
            </a:pPr>
            <a:r>
              <a:rPr lang="en" sz="800">
                <a:solidFill>
                  <a:schemeClr val="accent6"/>
                </a:solidFill>
                <a:highlight>
                  <a:srgbClr val="FFFFFF"/>
                </a:highlight>
              </a:rPr>
              <a:t>Please write the title in all capital letters</a:t>
            </a:r>
            <a:endParaRPr sz="800">
              <a:solidFill>
                <a:schemeClr val="accent6"/>
              </a:solidFill>
              <a:highlight>
                <a:srgbClr val="FFFFFF"/>
              </a:highlight>
            </a:endParaRPr>
          </a:p>
        </p:txBody>
      </p:sp>
      <p:sp>
        <p:nvSpPr>
          <p:cNvPr id="172" name="Google Shape;172;p16"/>
          <p:cNvSpPr/>
          <p:nvPr/>
        </p:nvSpPr>
        <p:spPr>
          <a:xfrm>
            <a:off x="9312750" y="528850"/>
            <a:ext cx="1317600" cy="666000"/>
          </a:xfrm>
          <a:prstGeom prst="wedgeRectCallout">
            <a:avLst>
              <a:gd fmla="val -53209" name="adj1"/>
              <a:gd fmla="val -19669" name="adj2"/>
            </a:avLst>
          </a:prstGeom>
          <a:solidFill>
            <a:schemeClr val="l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00000"/>
              </a:lnSpc>
              <a:spcBef>
                <a:spcPts val="500"/>
              </a:spcBef>
              <a:spcAft>
                <a:spcPts val="500"/>
              </a:spcAft>
              <a:buNone/>
            </a:pPr>
            <a:r>
              <a:rPr lang="en" sz="800">
                <a:solidFill>
                  <a:schemeClr val="accent6"/>
                </a:solidFill>
                <a:highlight>
                  <a:srgbClr val="FFFFFF"/>
                </a:highlight>
              </a:rPr>
              <a:t>Use bullet points to summarize information rather than writing long paragraphs in the text box</a:t>
            </a:r>
            <a:endParaRPr sz="800">
              <a:solidFill>
                <a:schemeClr val="accent6"/>
              </a:solidFill>
              <a:highlight>
                <a:srgbClr val="FFFFFF"/>
              </a:highlight>
            </a:endParaRPr>
          </a:p>
        </p:txBody>
      </p:sp>
      <p:pic>
        <p:nvPicPr>
          <p:cNvPr descr="logo_zalando_rgb_hor_all.png" id="173" name="Google Shape;173;p16"/>
          <p:cNvPicPr preferRelativeResize="0"/>
          <p:nvPr/>
        </p:nvPicPr>
        <p:blipFill>
          <a:blip r:embed="rId2">
            <a:alphaModFix/>
          </a:blip>
          <a:stretch>
            <a:fillRect/>
          </a:stretch>
        </p:blipFill>
        <p:spPr>
          <a:xfrm>
            <a:off x="7710810" y="4717150"/>
            <a:ext cx="825077" cy="163200"/>
          </a:xfrm>
          <a:prstGeom prst="rect">
            <a:avLst/>
          </a:prstGeom>
          <a:noFill/>
          <a:ln>
            <a:noFill/>
          </a:ln>
        </p:spPr>
      </p:pic>
      <p:sp>
        <p:nvSpPr>
          <p:cNvPr id="174" name="Google Shape;174;p16"/>
          <p:cNvSpPr txBox="1"/>
          <p:nvPr>
            <p:ph type="title"/>
          </p:nvPr>
        </p:nvSpPr>
        <p:spPr>
          <a:xfrm>
            <a:off x="597198" y="219254"/>
            <a:ext cx="7952700" cy="751800"/>
          </a:xfrm>
          <a:prstGeom prst="rect">
            <a:avLst/>
          </a:prstGeom>
          <a:noFill/>
          <a:ln>
            <a:noFill/>
          </a:ln>
        </p:spPr>
        <p:txBody>
          <a:bodyPr anchorCtr="0" anchor="ctr" bIns="91425" lIns="91425" spcFirstLastPara="1" rIns="91425" wrap="square" tIns="91425"/>
          <a:lstStyle>
            <a:lvl1pPr indent="0" lvl="0" marL="0" marR="0" rtl="0" algn="ctr">
              <a:lnSpc>
                <a:spcPct val="120000"/>
              </a:lnSpc>
              <a:spcBef>
                <a:spcPts val="0"/>
              </a:spcBef>
              <a:spcAft>
                <a:spcPts val="0"/>
              </a:spcAft>
              <a:buSzPts val="1400"/>
              <a:buFont typeface="Arial"/>
              <a:buNone/>
              <a:defRPr b="1" i="0" sz="1300" u="none" cap="none" strike="noStrike">
                <a:latin typeface="Arial"/>
                <a:ea typeface="Arial"/>
                <a:cs typeface="Arial"/>
                <a:sym typeface="Arial"/>
              </a:defRPr>
            </a:lvl1pPr>
            <a:lvl2pPr indent="76200" lvl="1" marL="0" marR="0" rtl="0" algn="l">
              <a:lnSpc>
                <a:spcPct val="120000"/>
              </a:lnSpc>
              <a:spcBef>
                <a:spcPts val="0"/>
              </a:spcBef>
              <a:spcAft>
                <a:spcPts val="0"/>
              </a:spcAft>
              <a:buSzPts val="1400"/>
              <a:buNone/>
              <a:defRPr b="1" i="0" sz="1600" u="none" cap="none" strike="noStrike">
                <a:latin typeface="Arial"/>
                <a:ea typeface="Arial"/>
                <a:cs typeface="Arial"/>
                <a:sym typeface="Arial"/>
              </a:defRPr>
            </a:lvl2pPr>
            <a:lvl3pPr indent="165100" lvl="2" marL="0" marR="0" rtl="0" algn="l">
              <a:lnSpc>
                <a:spcPct val="120000"/>
              </a:lnSpc>
              <a:spcBef>
                <a:spcPts val="0"/>
              </a:spcBef>
              <a:spcAft>
                <a:spcPts val="0"/>
              </a:spcAft>
              <a:buSzPts val="1400"/>
              <a:buNone/>
              <a:defRPr b="1" i="0" sz="1600" u="none" cap="none" strike="noStrike">
                <a:latin typeface="Arial"/>
                <a:ea typeface="Arial"/>
                <a:cs typeface="Arial"/>
                <a:sym typeface="Arial"/>
              </a:defRPr>
            </a:lvl3pPr>
            <a:lvl4pPr indent="254000" lvl="3" marL="0" marR="0" rtl="0" algn="l">
              <a:lnSpc>
                <a:spcPct val="120000"/>
              </a:lnSpc>
              <a:spcBef>
                <a:spcPts val="0"/>
              </a:spcBef>
              <a:spcAft>
                <a:spcPts val="0"/>
              </a:spcAft>
              <a:buSzPts val="1400"/>
              <a:buNone/>
              <a:defRPr b="1" i="0" sz="1600" u="none" cap="none" strike="noStrike">
                <a:latin typeface="Arial"/>
                <a:ea typeface="Arial"/>
                <a:cs typeface="Arial"/>
                <a:sym typeface="Arial"/>
              </a:defRPr>
            </a:lvl4pPr>
            <a:lvl5pPr indent="342900" lvl="4" marL="0" marR="0" rtl="0" algn="l">
              <a:lnSpc>
                <a:spcPct val="120000"/>
              </a:lnSpc>
              <a:spcBef>
                <a:spcPts val="0"/>
              </a:spcBef>
              <a:spcAft>
                <a:spcPts val="0"/>
              </a:spcAft>
              <a:buSzPts val="1400"/>
              <a:buNone/>
              <a:defRPr b="1" i="0" sz="1600" u="none" cap="none" strike="noStrike">
                <a:latin typeface="Arial"/>
                <a:ea typeface="Arial"/>
                <a:cs typeface="Arial"/>
                <a:sym typeface="Arial"/>
              </a:defRPr>
            </a:lvl5pPr>
            <a:lvl6pPr indent="419100" lvl="5" marL="0" marR="0" rtl="0" algn="l">
              <a:lnSpc>
                <a:spcPct val="120000"/>
              </a:lnSpc>
              <a:spcBef>
                <a:spcPts val="0"/>
              </a:spcBef>
              <a:spcAft>
                <a:spcPts val="0"/>
              </a:spcAft>
              <a:buSzPts val="1400"/>
              <a:buNone/>
              <a:defRPr b="1" i="0" sz="1600" u="none" cap="none" strike="noStrike">
                <a:latin typeface="Arial"/>
                <a:ea typeface="Arial"/>
                <a:cs typeface="Arial"/>
                <a:sym typeface="Arial"/>
              </a:defRPr>
            </a:lvl6pPr>
            <a:lvl7pPr indent="508000" lvl="6" marL="0" marR="0" rtl="0" algn="l">
              <a:lnSpc>
                <a:spcPct val="120000"/>
              </a:lnSpc>
              <a:spcBef>
                <a:spcPts val="0"/>
              </a:spcBef>
              <a:spcAft>
                <a:spcPts val="0"/>
              </a:spcAft>
              <a:buSzPts val="1400"/>
              <a:buNone/>
              <a:defRPr b="1" i="0" sz="1600" u="none" cap="none" strike="noStrike">
                <a:latin typeface="Arial"/>
                <a:ea typeface="Arial"/>
                <a:cs typeface="Arial"/>
                <a:sym typeface="Arial"/>
              </a:defRPr>
            </a:lvl7pPr>
            <a:lvl8pPr indent="596900" lvl="7" marL="0" marR="0" rtl="0" algn="l">
              <a:lnSpc>
                <a:spcPct val="120000"/>
              </a:lnSpc>
              <a:spcBef>
                <a:spcPts val="0"/>
              </a:spcBef>
              <a:spcAft>
                <a:spcPts val="0"/>
              </a:spcAft>
              <a:buSzPts val="1400"/>
              <a:buNone/>
              <a:defRPr b="1" i="0" sz="1600" u="none" cap="none" strike="noStrike">
                <a:latin typeface="Arial"/>
                <a:ea typeface="Arial"/>
                <a:cs typeface="Arial"/>
                <a:sym typeface="Arial"/>
              </a:defRPr>
            </a:lvl8pPr>
            <a:lvl9pPr indent="685800" lvl="8" marL="0" marR="0" rtl="0" algn="l">
              <a:lnSpc>
                <a:spcPct val="120000"/>
              </a:lnSpc>
              <a:spcBef>
                <a:spcPts val="0"/>
              </a:spcBef>
              <a:spcAft>
                <a:spcPts val="0"/>
              </a:spcAft>
              <a:buSzPts val="1400"/>
              <a:buNone/>
              <a:defRPr b="1" i="0" sz="1600" u="none" cap="none" strike="noStrike">
                <a:latin typeface="Arial"/>
                <a:ea typeface="Arial"/>
                <a:cs typeface="Arial"/>
                <a:sym typeface="Aria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08_1x Image + Headline" showMasterSp="0">
  <p:cSld name="1x picture + headline">
    <p:bg>
      <p:bgPr>
        <a:solidFill>
          <a:srgbClr val="FFFFFF"/>
        </a:solidFill>
      </p:bgPr>
    </p:bg>
    <p:spTree>
      <p:nvGrpSpPr>
        <p:cNvPr id="175" name="Shape 175"/>
        <p:cNvGrpSpPr/>
        <p:nvPr/>
      </p:nvGrpSpPr>
      <p:grpSpPr>
        <a:xfrm>
          <a:off x="0" y="0"/>
          <a:ext cx="0" cy="0"/>
          <a:chOff x="0" y="0"/>
          <a:chExt cx="0" cy="0"/>
        </a:xfrm>
      </p:grpSpPr>
      <p:sp>
        <p:nvSpPr>
          <p:cNvPr id="176" name="Google Shape;176;p17"/>
          <p:cNvSpPr/>
          <p:nvPr/>
        </p:nvSpPr>
        <p:spPr>
          <a:xfrm>
            <a:off x="3045619" y="1324"/>
            <a:ext cx="3052800" cy="67800"/>
          </a:xfrm>
          <a:prstGeom prst="rect">
            <a:avLst/>
          </a:prstGeom>
          <a:solidFill>
            <a:srgbClr val="FF6900"/>
          </a:solidFill>
          <a:ln>
            <a:noFill/>
          </a:ln>
        </p:spPr>
        <p:txBody>
          <a:bodyPr anchorCtr="0" anchor="ctr" bIns="0" lIns="0" spcFirstLastPara="1" rIns="0" wrap="square" tIns="0">
            <a:noAutofit/>
          </a:bodyPr>
          <a:lstStyle/>
          <a:p>
            <a:pPr indent="0" lvl="0" marL="0" marR="0" rtl="0" algn="ctr">
              <a:lnSpc>
                <a:spcPct val="120000"/>
              </a:lnSpc>
              <a:spcBef>
                <a:spcPts val="0"/>
              </a:spcBef>
              <a:spcAft>
                <a:spcPts val="0"/>
              </a:spcAft>
              <a:buNone/>
            </a:pPr>
            <a:r>
              <a:t/>
            </a:r>
            <a:endParaRPr b="0" i="0" sz="1900" u="none" cap="none" strike="noStrike">
              <a:latin typeface="Arial"/>
              <a:ea typeface="Arial"/>
              <a:cs typeface="Arial"/>
              <a:sym typeface="Arial"/>
            </a:endParaRPr>
          </a:p>
        </p:txBody>
      </p:sp>
      <p:sp>
        <p:nvSpPr>
          <p:cNvPr id="177" name="Google Shape;177;p17"/>
          <p:cNvSpPr/>
          <p:nvPr>
            <p:ph idx="2" type="pic"/>
          </p:nvPr>
        </p:nvSpPr>
        <p:spPr>
          <a:xfrm>
            <a:off x="589360" y="1059656"/>
            <a:ext cx="7955400" cy="3429000"/>
          </a:xfrm>
          <a:prstGeom prst="rect">
            <a:avLst/>
          </a:prstGeom>
          <a:noFill/>
          <a:ln cap="flat" cmpd="sng" w="9525">
            <a:solidFill>
              <a:srgbClr val="D9D9D9"/>
            </a:solidFill>
            <a:prstDash val="dash"/>
            <a:round/>
            <a:headEnd len="sm" w="sm" type="none"/>
            <a:tailEnd len="sm" w="sm" type="none"/>
          </a:ln>
        </p:spPr>
        <p:txBody>
          <a:bodyPr anchorCtr="0" anchor="ctr" bIns="91425" lIns="91425" spcFirstLastPara="1" rIns="91425" wrap="square" tIns="91425"/>
          <a:lstStyle>
            <a:lvl1pPr indent="0" lvl="0" marL="0" marR="0" rtl="0" algn="ctr">
              <a:lnSpc>
                <a:spcPct val="150000"/>
              </a:lnSpc>
              <a:spcBef>
                <a:spcPts val="0"/>
              </a:spcBef>
              <a:spcAft>
                <a:spcPts val="0"/>
              </a:spcAft>
              <a:buSzPts val="1400"/>
              <a:buFont typeface="Arial"/>
              <a:buNone/>
              <a:defRPr b="1" i="0" sz="600" u="none" cap="none" strike="noStrike">
                <a:latin typeface="Arial"/>
                <a:ea typeface="Arial"/>
                <a:cs typeface="Arial"/>
                <a:sym typeface="Arial"/>
              </a:defRPr>
            </a:lvl1pPr>
            <a:lvl2pPr indent="-75670" lvl="1" marL="24077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2pPr>
            <a:lvl3pPr indent="-77257" lvl="2" marL="407457"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3pPr>
            <a:lvl4pPr indent="-78845" lvl="3" marL="574145"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4pPr>
            <a:lvl5pPr indent="-80432" lvl="4" marL="740832"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5pPr>
            <a:lvl6pPr indent="-82020" lvl="5" marL="90752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6pPr>
            <a:lvl7pPr indent="-83607" lvl="6" marL="1074207"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7pPr>
            <a:lvl8pPr indent="-85195" lvl="7" marL="1240895"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8pPr>
            <a:lvl9pPr indent="-74082" lvl="8" marL="1407582"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9pPr>
          </a:lstStyle>
          <a:p/>
        </p:txBody>
      </p:sp>
      <p:sp>
        <p:nvSpPr>
          <p:cNvPr id="178" name="Google Shape;178;p17"/>
          <p:cNvSpPr/>
          <p:nvPr/>
        </p:nvSpPr>
        <p:spPr>
          <a:xfrm>
            <a:off x="591146" y="4734611"/>
            <a:ext cx="338100" cy="1386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fld id="{00000000-1234-1234-1234-123412341234}" type="slidenum">
              <a:rPr b="1" i="0" lang="en" sz="900" u="none" cap="none" strike="noStrike">
                <a:latin typeface="Arial"/>
                <a:ea typeface="Arial"/>
                <a:cs typeface="Arial"/>
                <a:sym typeface="Arial"/>
              </a:rPr>
              <a:t>‹#›</a:t>
            </a:fld>
            <a:endParaRPr b="1" i="0" sz="900" u="none" cap="none" strike="noStrike">
              <a:latin typeface="Arial"/>
              <a:ea typeface="Arial"/>
              <a:cs typeface="Arial"/>
              <a:sym typeface="Arial"/>
            </a:endParaRPr>
          </a:p>
        </p:txBody>
      </p:sp>
      <p:sp>
        <p:nvSpPr>
          <p:cNvPr id="179" name="Google Shape;179;p17"/>
          <p:cNvSpPr txBox="1"/>
          <p:nvPr>
            <p:ph type="title"/>
          </p:nvPr>
        </p:nvSpPr>
        <p:spPr>
          <a:xfrm>
            <a:off x="597198" y="219254"/>
            <a:ext cx="7952700" cy="751800"/>
          </a:xfrm>
          <a:prstGeom prst="rect">
            <a:avLst/>
          </a:prstGeom>
          <a:noFill/>
          <a:ln>
            <a:noFill/>
          </a:ln>
        </p:spPr>
        <p:txBody>
          <a:bodyPr anchorCtr="0" anchor="ctr" bIns="91425" lIns="91425" spcFirstLastPara="1" rIns="91425" wrap="square" tIns="91425"/>
          <a:lstStyle>
            <a:lvl1pPr indent="0" lvl="0" marL="0" marR="0" rtl="0" algn="ctr">
              <a:lnSpc>
                <a:spcPct val="120000"/>
              </a:lnSpc>
              <a:spcBef>
                <a:spcPts val="0"/>
              </a:spcBef>
              <a:spcAft>
                <a:spcPts val="0"/>
              </a:spcAft>
              <a:buSzPts val="1400"/>
              <a:buFont typeface="Arial"/>
              <a:buNone/>
              <a:defRPr b="1" i="0" sz="1300" u="none" cap="none" strike="noStrike">
                <a:latin typeface="Arial"/>
                <a:ea typeface="Arial"/>
                <a:cs typeface="Arial"/>
                <a:sym typeface="Arial"/>
              </a:defRPr>
            </a:lvl1pPr>
            <a:lvl2pPr indent="76200" lvl="1" marL="0" marR="0" rtl="0" algn="l">
              <a:lnSpc>
                <a:spcPct val="120000"/>
              </a:lnSpc>
              <a:spcBef>
                <a:spcPts val="0"/>
              </a:spcBef>
              <a:spcAft>
                <a:spcPts val="0"/>
              </a:spcAft>
              <a:buSzPts val="1400"/>
              <a:buNone/>
              <a:defRPr b="1" i="0" sz="1600" u="none" cap="none" strike="noStrike">
                <a:latin typeface="Arial"/>
                <a:ea typeface="Arial"/>
                <a:cs typeface="Arial"/>
                <a:sym typeface="Arial"/>
              </a:defRPr>
            </a:lvl2pPr>
            <a:lvl3pPr indent="165100" lvl="2" marL="0" marR="0" rtl="0" algn="l">
              <a:lnSpc>
                <a:spcPct val="120000"/>
              </a:lnSpc>
              <a:spcBef>
                <a:spcPts val="0"/>
              </a:spcBef>
              <a:spcAft>
                <a:spcPts val="0"/>
              </a:spcAft>
              <a:buSzPts val="1400"/>
              <a:buNone/>
              <a:defRPr b="1" i="0" sz="1600" u="none" cap="none" strike="noStrike">
                <a:latin typeface="Arial"/>
                <a:ea typeface="Arial"/>
                <a:cs typeface="Arial"/>
                <a:sym typeface="Arial"/>
              </a:defRPr>
            </a:lvl3pPr>
            <a:lvl4pPr indent="254000" lvl="3" marL="0" marR="0" rtl="0" algn="l">
              <a:lnSpc>
                <a:spcPct val="120000"/>
              </a:lnSpc>
              <a:spcBef>
                <a:spcPts val="0"/>
              </a:spcBef>
              <a:spcAft>
                <a:spcPts val="0"/>
              </a:spcAft>
              <a:buSzPts val="1400"/>
              <a:buNone/>
              <a:defRPr b="1" i="0" sz="1600" u="none" cap="none" strike="noStrike">
                <a:latin typeface="Arial"/>
                <a:ea typeface="Arial"/>
                <a:cs typeface="Arial"/>
                <a:sym typeface="Arial"/>
              </a:defRPr>
            </a:lvl4pPr>
            <a:lvl5pPr indent="342900" lvl="4" marL="0" marR="0" rtl="0" algn="l">
              <a:lnSpc>
                <a:spcPct val="120000"/>
              </a:lnSpc>
              <a:spcBef>
                <a:spcPts val="0"/>
              </a:spcBef>
              <a:spcAft>
                <a:spcPts val="0"/>
              </a:spcAft>
              <a:buSzPts val="1400"/>
              <a:buNone/>
              <a:defRPr b="1" i="0" sz="1600" u="none" cap="none" strike="noStrike">
                <a:latin typeface="Arial"/>
                <a:ea typeface="Arial"/>
                <a:cs typeface="Arial"/>
                <a:sym typeface="Arial"/>
              </a:defRPr>
            </a:lvl5pPr>
            <a:lvl6pPr indent="419100" lvl="5" marL="0" marR="0" rtl="0" algn="l">
              <a:lnSpc>
                <a:spcPct val="120000"/>
              </a:lnSpc>
              <a:spcBef>
                <a:spcPts val="0"/>
              </a:spcBef>
              <a:spcAft>
                <a:spcPts val="0"/>
              </a:spcAft>
              <a:buSzPts val="1400"/>
              <a:buNone/>
              <a:defRPr b="1" i="0" sz="1600" u="none" cap="none" strike="noStrike">
                <a:latin typeface="Arial"/>
                <a:ea typeface="Arial"/>
                <a:cs typeface="Arial"/>
                <a:sym typeface="Arial"/>
              </a:defRPr>
            </a:lvl6pPr>
            <a:lvl7pPr indent="508000" lvl="6" marL="0" marR="0" rtl="0" algn="l">
              <a:lnSpc>
                <a:spcPct val="120000"/>
              </a:lnSpc>
              <a:spcBef>
                <a:spcPts val="0"/>
              </a:spcBef>
              <a:spcAft>
                <a:spcPts val="0"/>
              </a:spcAft>
              <a:buSzPts val="1400"/>
              <a:buNone/>
              <a:defRPr b="1" i="0" sz="1600" u="none" cap="none" strike="noStrike">
                <a:latin typeface="Arial"/>
                <a:ea typeface="Arial"/>
                <a:cs typeface="Arial"/>
                <a:sym typeface="Arial"/>
              </a:defRPr>
            </a:lvl7pPr>
            <a:lvl8pPr indent="596900" lvl="7" marL="0" marR="0" rtl="0" algn="l">
              <a:lnSpc>
                <a:spcPct val="120000"/>
              </a:lnSpc>
              <a:spcBef>
                <a:spcPts val="0"/>
              </a:spcBef>
              <a:spcAft>
                <a:spcPts val="0"/>
              </a:spcAft>
              <a:buSzPts val="1400"/>
              <a:buNone/>
              <a:defRPr b="1" i="0" sz="1600" u="none" cap="none" strike="noStrike">
                <a:latin typeface="Arial"/>
                <a:ea typeface="Arial"/>
                <a:cs typeface="Arial"/>
                <a:sym typeface="Arial"/>
              </a:defRPr>
            </a:lvl8pPr>
            <a:lvl9pPr indent="685800" lvl="8" marL="0" marR="0" rtl="0" algn="l">
              <a:lnSpc>
                <a:spcPct val="120000"/>
              </a:lnSpc>
              <a:spcBef>
                <a:spcPts val="0"/>
              </a:spcBef>
              <a:spcAft>
                <a:spcPts val="0"/>
              </a:spcAft>
              <a:buSzPts val="1400"/>
              <a:buNone/>
              <a:defRPr b="1" i="0" sz="1600" u="none" cap="none" strike="noStrike">
                <a:latin typeface="Arial"/>
                <a:ea typeface="Arial"/>
                <a:cs typeface="Arial"/>
                <a:sym typeface="Arial"/>
              </a:defRPr>
            </a:lvl9pPr>
          </a:lstStyle>
          <a:p/>
        </p:txBody>
      </p:sp>
      <p:sp>
        <p:nvSpPr>
          <p:cNvPr id="180" name="Google Shape;180;p17"/>
          <p:cNvSpPr txBox="1"/>
          <p:nvPr>
            <p:ph idx="1" type="body"/>
          </p:nvPr>
        </p:nvSpPr>
        <p:spPr>
          <a:xfrm>
            <a:off x="742950" y="4658700"/>
            <a:ext cx="6925800" cy="290400"/>
          </a:xfrm>
          <a:prstGeom prst="rect">
            <a:avLst/>
          </a:prstGeom>
          <a:noFill/>
          <a:ln>
            <a:noFill/>
          </a:ln>
        </p:spPr>
        <p:txBody>
          <a:bodyPr anchorCtr="0" anchor="b" bIns="91425" lIns="91425" spcFirstLastPara="1" rIns="91425" wrap="square" tIns="91425"/>
          <a:lstStyle>
            <a:lvl1pPr indent="-279400" lvl="0" marL="457200" marR="0" rtl="0">
              <a:lnSpc>
                <a:spcPct val="100000"/>
              </a:lnSpc>
              <a:spcBef>
                <a:spcPts val="0"/>
              </a:spcBef>
              <a:spcAft>
                <a:spcPts val="0"/>
              </a:spcAft>
              <a:buSzPts val="800"/>
              <a:buFont typeface="Arial"/>
              <a:buAutoNum type="alphaUcPeriod"/>
              <a:defRPr b="0" i="0" sz="800" u="none" cap="none" strike="noStrike">
                <a:latin typeface="Arial"/>
                <a:ea typeface="Arial"/>
                <a:cs typeface="Arial"/>
                <a:sym typeface="Arial"/>
              </a:defRPr>
            </a:lvl1pPr>
            <a:lvl2pPr indent="-279400" lvl="1" marL="914400" marR="0" rtl="0">
              <a:lnSpc>
                <a:spcPct val="100000"/>
              </a:lnSpc>
              <a:spcBef>
                <a:spcPts val="0"/>
              </a:spcBef>
              <a:spcAft>
                <a:spcPts val="0"/>
              </a:spcAft>
              <a:buSzPts val="800"/>
              <a:buFont typeface="Arial"/>
              <a:buAutoNum type="alphaLcPeriod"/>
              <a:defRPr b="1" i="0" sz="800" u="none" cap="none" strike="noStrike">
                <a:latin typeface="Arial"/>
                <a:ea typeface="Arial"/>
                <a:cs typeface="Arial"/>
                <a:sym typeface="Arial"/>
              </a:defRPr>
            </a:lvl2pPr>
            <a:lvl3pPr indent="-279400" lvl="2" marL="1371600" marR="0" rtl="0">
              <a:lnSpc>
                <a:spcPct val="100000"/>
              </a:lnSpc>
              <a:spcBef>
                <a:spcPts val="0"/>
              </a:spcBef>
              <a:spcAft>
                <a:spcPts val="0"/>
              </a:spcAft>
              <a:buSzPts val="800"/>
              <a:buFont typeface="Arial"/>
              <a:buAutoNum type="romanLcPeriod"/>
              <a:defRPr b="1" i="0" sz="800" u="none" cap="none" strike="noStrike">
                <a:latin typeface="Arial"/>
                <a:ea typeface="Arial"/>
                <a:cs typeface="Arial"/>
                <a:sym typeface="Arial"/>
              </a:defRPr>
            </a:lvl3pPr>
            <a:lvl4pPr indent="-279400" lvl="3" marL="1828800" marR="0" rtl="0">
              <a:lnSpc>
                <a:spcPct val="100000"/>
              </a:lnSpc>
              <a:spcBef>
                <a:spcPts val="0"/>
              </a:spcBef>
              <a:spcAft>
                <a:spcPts val="0"/>
              </a:spcAft>
              <a:buSzPts val="800"/>
              <a:buFont typeface="Arial"/>
              <a:buAutoNum type="arabicPeriod"/>
              <a:defRPr b="1" i="0" sz="800" u="none" cap="none" strike="noStrike">
                <a:latin typeface="Arial"/>
                <a:ea typeface="Arial"/>
                <a:cs typeface="Arial"/>
                <a:sym typeface="Arial"/>
              </a:defRPr>
            </a:lvl4pPr>
            <a:lvl5pPr indent="-279400" lvl="4" marL="2286000" marR="0" rtl="0">
              <a:lnSpc>
                <a:spcPct val="100000"/>
              </a:lnSpc>
              <a:spcBef>
                <a:spcPts val="0"/>
              </a:spcBef>
              <a:spcAft>
                <a:spcPts val="0"/>
              </a:spcAft>
              <a:buSzPts val="800"/>
              <a:buFont typeface="Arial"/>
              <a:buAutoNum type="alphaLcPeriod"/>
              <a:defRPr b="1" i="0" sz="800" u="none" cap="none" strike="noStrike">
                <a:latin typeface="Arial"/>
                <a:ea typeface="Arial"/>
                <a:cs typeface="Arial"/>
                <a:sym typeface="Arial"/>
              </a:defRPr>
            </a:lvl5pPr>
            <a:lvl6pPr indent="-279400" lvl="5" marL="2743200" marR="0" rtl="0">
              <a:lnSpc>
                <a:spcPct val="100000"/>
              </a:lnSpc>
              <a:spcBef>
                <a:spcPts val="0"/>
              </a:spcBef>
              <a:spcAft>
                <a:spcPts val="0"/>
              </a:spcAft>
              <a:buSzPts val="800"/>
              <a:buFont typeface="Arial"/>
              <a:buAutoNum type="romanLcPeriod"/>
              <a:defRPr b="1" i="0" sz="800" u="none" cap="none" strike="noStrike">
                <a:latin typeface="Arial"/>
                <a:ea typeface="Arial"/>
                <a:cs typeface="Arial"/>
                <a:sym typeface="Arial"/>
              </a:defRPr>
            </a:lvl6pPr>
            <a:lvl7pPr indent="-279400" lvl="6" marL="3200400" marR="0" rtl="0">
              <a:lnSpc>
                <a:spcPct val="100000"/>
              </a:lnSpc>
              <a:spcBef>
                <a:spcPts val="0"/>
              </a:spcBef>
              <a:spcAft>
                <a:spcPts val="0"/>
              </a:spcAft>
              <a:buSzPts val="800"/>
              <a:buFont typeface="Arial"/>
              <a:buAutoNum type="arabicPeriod"/>
              <a:defRPr b="1" i="0" sz="800" u="none" cap="none" strike="noStrike">
                <a:latin typeface="Arial"/>
                <a:ea typeface="Arial"/>
                <a:cs typeface="Arial"/>
                <a:sym typeface="Arial"/>
              </a:defRPr>
            </a:lvl7pPr>
            <a:lvl8pPr indent="-279400" lvl="7" marL="3657600" marR="0" rtl="0">
              <a:lnSpc>
                <a:spcPct val="100000"/>
              </a:lnSpc>
              <a:spcBef>
                <a:spcPts val="0"/>
              </a:spcBef>
              <a:spcAft>
                <a:spcPts val="0"/>
              </a:spcAft>
              <a:buSzPts val="800"/>
              <a:buFont typeface="Arial"/>
              <a:buAutoNum type="alphaLcPeriod"/>
              <a:defRPr b="1" i="0" sz="800" u="none" cap="none" strike="noStrike">
                <a:latin typeface="Arial"/>
                <a:ea typeface="Arial"/>
                <a:cs typeface="Arial"/>
                <a:sym typeface="Arial"/>
              </a:defRPr>
            </a:lvl8pPr>
            <a:lvl9pPr indent="-279400" lvl="8" marL="4114800" marR="0" rtl="0">
              <a:lnSpc>
                <a:spcPct val="100000"/>
              </a:lnSpc>
              <a:spcBef>
                <a:spcPts val="0"/>
              </a:spcBef>
              <a:spcAft>
                <a:spcPts val="0"/>
              </a:spcAft>
              <a:buSzPts val="800"/>
              <a:buFont typeface="Arial"/>
              <a:buAutoNum type="romanLcPeriod"/>
              <a:defRPr b="1" i="0" sz="800" u="none" cap="none" strike="noStrike">
                <a:latin typeface="Arial"/>
                <a:ea typeface="Arial"/>
                <a:cs typeface="Arial"/>
                <a:sym typeface="Arial"/>
              </a:defRPr>
            </a:lvl9pPr>
          </a:lstStyle>
          <a:p/>
        </p:txBody>
      </p:sp>
      <p:sp>
        <p:nvSpPr>
          <p:cNvPr id="181" name="Google Shape;181;p17"/>
          <p:cNvSpPr/>
          <p:nvPr/>
        </p:nvSpPr>
        <p:spPr>
          <a:xfrm>
            <a:off x="9312750" y="562025"/>
            <a:ext cx="1317600" cy="456600"/>
          </a:xfrm>
          <a:prstGeom prst="wedgeRectCallout">
            <a:avLst>
              <a:gd fmla="val -53209" name="adj1"/>
              <a:gd fmla="val -19669" name="adj2"/>
            </a:avLst>
          </a:prstGeom>
          <a:solidFill>
            <a:schemeClr val="l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00000"/>
              </a:lnSpc>
              <a:spcBef>
                <a:spcPts val="500"/>
              </a:spcBef>
              <a:spcAft>
                <a:spcPts val="500"/>
              </a:spcAft>
              <a:buNone/>
            </a:pPr>
            <a:r>
              <a:rPr lang="en" sz="800">
                <a:solidFill>
                  <a:schemeClr val="accent6"/>
                </a:solidFill>
                <a:highlight>
                  <a:srgbClr val="FFFFFF"/>
                </a:highlight>
              </a:rPr>
              <a:t>Please write the title in all capital letters</a:t>
            </a:r>
            <a:endParaRPr sz="800">
              <a:solidFill>
                <a:schemeClr val="accent6"/>
              </a:solidFill>
              <a:highlight>
                <a:srgbClr val="FFFFFF"/>
              </a:highlight>
            </a:endParaRPr>
          </a:p>
        </p:txBody>
      </p:sp>
      <p:sp>
        <p:nvSpPr>
          <p:cNvPr id="182" name="Google Shape;182;p17"/>
          <p:cNvSpPr/>
          <p:nvPr/>
        </p:nvSpPr>
        <p:spPr>
          <a:xfrm>
            <a:off x="9312750" y="28625"/>
            <a:ext cx="1317600" cy="456600"/>
          </a:xfrm>
          <a:prstGeom prst="wedgeRectCallout">
            <a:avLst>
              <a:gd fmla="val -53209" name="adj1"/>
              <a:gd fmla="val -19669" name="adj2"/>
            </a:avLst>
          </a:prstGeom>
          <a:solidFill>
            <a:schemeClr val="l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800">
                <a:solidFill>
                  <a:schemeClr val="accent6"/>
                </a:solidFill>
                <a:highlight>
                  <a:srgbClr val="FFFFFF"/>
                </a:highlight>
              </a:rPr>
              <a:t>Put images in the grey dotted box "unsupported placeholder"</a:t>
            </a:r>
            <a:endParaRPr sz="800">
              <a:solidFill>
                <a:schemeClr val="accent6"/>
              </a:solidFill>
              <a:highlight>
                <a:srgbClr val="FFFFFF"/>
              </a:highlight>
            </a:endParaRPr>
          </a:p>
        </p:txBody>
      </p:sp>
      <p:pic>
        <p:nvPicPr>
          <p:cNvPr descr="logo_zalando_rgb_hor_all.png" id="183" name="Google Shape;183;p17"/>
          <p:cNvPicPr preferRelativeResize="0"/>
          <p:nvPr/>
        </p:nvPicPr>
        <p:blipFill>
          <a:blip r:embed="rId2">
            <a:alphaModFix/>
          </a:blip>
          <a:stretch>
            <a:fillRect/>
          </a:stretch>
        </p:blipFill>
        <p:spPr>
          <a:xfrm>
            <a:off x="7710810" y="4717150"/>
            <a:ext cx="825077" cy="163200"/>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08_2x Image + Headline" showMasterSp="0">
  <p:cSld name="2x picture + headline">
    <p:bg>
      <p:bgPr>
        <a:solidFill>
          <a:srgbClr val="FFFFFF"/>
        </a:solidFill>
      </p:bgPr>
    </p:bg>
    <p:spTree>
      <p:nvGrpSpPr>
        <p:cNvPr id="184" name="Shape 184"/>
        <p:cNvGrpSpPr/>
        <p:nvPr/>
      </p:nvGrpSpPr>
      <p:grpSpPr>
        <a:xfrm>
          <a:off x="0" y="0"/>
          <a:ext cx="0" cy="0"/>
          <a:chOff x="0" y="0"/>
          <a:chExt cx="0" cy="0"/>
        </a:xfrm>
      </p:grpSpPr>
      <p:sp>
        <p:nvSpPr>
          <p:cNvPr id="185" name="Google Shape;185;p18"/>
          <p:cNvSpPr/>
          <p:nvPr/>
        </p:nvSpPr>
        <p:spPr>
          <a:xfrm>
            <a:off x="3045619" y="1324"/>
            <a:ext cx="3052800" cy="67800"/>
          </a:xfrm>
          <a:prstGeom prst="rect">
            <a:avLst/>
          </a:prstGeom>
          <a:solidFill>
            <a:srgbClr val="FF6900"/>
          </a:solidFill>
          <a:ln>
            <a:noFill/>
          </a:ln>
        </p:spPr>
        <p:txBody>
          <a:bodyPr anchorCtr="0" anchor="ctr" bIns="0" lIns="0" spcFirstLastPara="1" rIns="0" wrap="square" tIns="0">
            <a:noAutofit/>
          </a:bodyPr>
          <a:lstStyle/>
          <a:p>
            <a:pPr indent="0" lvl="0" marL="0" marR="0" rtl="0" algn="ctr">
              <a:lnSpc>
                <a:spcPct val="120000"/>
              </a:lnSpc>
              <a:spcBef>
                <a:spcPts val="0"/>
              </a:spcBef>
              <a:spcAft>
                <a:spcPts val="0"/>
              </a:spcAft>
              <a:buNone/>
            </a:pPr>
            <a:r>
              <a:t/>
            </a:r>
            <a:endParaRPr b="0" i="0" sz="1900" u="none" cap="none" strike="noStrike">
              <a:latin typeface="Arial"/>
              <a:ea typeface="Arial"/>
              <a:cs typeface="Arial"/>
              <a:sym typeface="Arial"/>
            </a:endParaRPr>
          </a:p>
        </p:txBody>
      </p:sp>
      <p:sp>
        <p:nvSpPr>
          <p:cNvPr id="186" name="Google Shape;186;p18"/>
          <p:cNvSpPr/>
          <p:nvPr>
            <p:ph idx="2" type="pic"/>
          </p:nvPr>
        </p:nvSpPr>
        <p:spPr>
          <a:xfrm>
            <a:off x="590550" y="1057671"/>
            <a:ext cx="3950100" cy="3429000"/>
          </a:xfrm>
          <a:prstGeom prst="rect">
            <a:avLst/>
          </a:prstGeom>
          <a:noFill/>
          <a:ln cap="flat" cmpd="sng" w="9525">
            <a:solidFill>
              <a:srgbClr val="D9D9D9"/>
            </a:solidFill>
            <a:prstDash val="dash"/>
            <a:round/>
            <a:headEnd len="sm" w="sm" type="none"/>
            <a:tailEnd len="sm" w="sm" type="none"/>
          </a:ln>
        </p:spPr>
        <p:txBody>
          <a:bodyPr anchorCtr="0" anchor="ctr" bIns="91425" lIns="91425" spcFirstLastPara="1" rIns="91425" wrap="square" tIns="91425"/>
          <a:lstStyle>
            <a:lvl1pPr indent="0" lvl="0" marL="0" marR="0" rtl="0" algn="ctr">
              <a:lnSpc>
                <a:spcPct val="150000"/>
              </a:lnSpc>
              <a:spcBef>
                <a:spcPts val="0"/>
              </a:spcBef>
              <a:spcAft>
                <a:spcPts val="0"/>
              </a:spcAft>
              <a:buSzPts val="1400"/>
              <a:buFont typeface="Arial"/>
              <a:buNone/>
              <a:defRPr b="1" i="0" sz="600" u="none" cap="none" strike="noStrike">
                <a:latin typeface="Arial"/>
                <a:ea typeface="Arial"/>
                <a:cs typeface="Arial"/>
                <a:sym typeface="Arial"/>
              </a:defRPr>
            </a:lvl1pPr>
            <a:lvl2pPr indent="-75670" lvl="1" marL="24077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2pPr>
            <a:lvl3pPr indent="-77257" lvl="2" marL="407457"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3pPr>
            <a:lvl4pPr indent="-78845" lvl="3" marL="574145"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4pPr>
            <a:lvl5pPr indent="-80432" lvl="4" marL="740832"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5pPr>
            <a:lvl6pPr indent="-82020" lvl="5" marL="90752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6pPr>
            <a:lvl7pPr indent="-83607" lvl="6" marL="1074207"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7pPr>
            <a:lvl8pPr indent="-85195" lvl="7" marL="1240895"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8pPr>
            <a:lvl9pPr indent="-74082" lvl="8" marL="1407582"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9pPr>
          </a:lstStyle>
          <a:p/>
        </p:txBody>
      </p:sp>
      <p:sp>
        <p:nvSpPr>
          <p:cNvPr id="187" name="Google Shape;187;p18"/>
          <p:cNvSpPr/>
          <p:nvPr/>
        </p:nvSpPr>
        <p:spPr>
          <a:xfrm>
            <a:off x="591146" y="4734611"/>
            <a:ext cx="338100" cy="1386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fld id="{00000000-1234-1234-1234-123412341234}" type="slidenum">
              <a:rPr b="1" i="0" lang="en" sz="900" u="none" cap="none" strike="noStrike">
                <a:latin typeface="Arial"/>
                <a:ea typeface="Arial"/>
                <a:cs typeface="Arial"/>
                <a:sym typeface="Arial"/>
              </a:rPr>
              <a:t>‹#›</a:t>
            </a:fld>
            <a:endParaRPr b="1" i="0" sz="900" u="none" cap="none" strike="noStrike">
              <a:latin typeface="Arial"/>
              <a:ea typeface="Arial"/>
              <a:cs typeface="Arial"/>
              <a:sym typeface="Arial"/>
            </a:endParaRPr>
          </a:p>
        </p:txBody>
      </p:sp>
      <p:sp>
        <p:nvSpPr>
          <p:cNvPr id="188" name="Google Shape;188;p18"/>
          <p:cNvSpPr txBox="1"/>
          <p:nvPr>
            <p:ph type="title"/>
          </p:nvPr>
        </p:nvSpPr>
        <p:spPr>
          <a:xfrm>
            <a:off x="597198" y="219254"/>
            <a:ext cx="7952700" cy="751800"/>
          </a:xfrm>
          <a:prstGeom prst="rect">
            <a:avLst/>
          </a:prstGeom>
          <a:noFill/>
          <a:ln>
            <a:noFill/>
          </a:ln>
        </p:spPr>
        <p:txBody>
          <a:bodyPr anchorCtr="0" anchor="ctr" bIns="91425" lIns="91425" spcFirstLastPara="1" rIns="91425" wrap="square" tIns="91425"/>
          <a:lstStyle>
            <a:lvl1pPr indent="0" lvl="0" marL="0" marR="0" rtl="0" algn="ctr">
              <a:lnSpc>
                <a:spcPct val="120000"/>
              </a:lnSpc>
              <a:spcBef>
                <a:spcPts val="0"/>
              </a:spcBef>
              <a:spcAft>
                <a:spcPts val="0"/>
              </a:spcAft>
              <a:buSzPts val="1400"/>
              <a:buFont typeface="Arial"/>
              <a:buNone/>
              <a:defRPr b="1" i="0" sz="1300" u="none" cap="none" strike="noStrike">
                <a:latin typeface="Arial"/>
                <a:ea typeface="Arial"/>
                <a:cs typeface="Arial"/>
                <a:sym typeface="Arial"/>
              </a:defRPr>
            </a:lvl1pPr>
            <a:lvl2pPr indent="76200" lvl="1" marL="0" marR="0" rtl="0" algn="l">
              <a:lnSpc>
                <a:spcPct val="120000"/>
              </a:lnSpc>
              <a:spcBef>
                <a:spcPts val="0"/>
              </a:spcBef>
              <a:spcAft>
                <a:spcPts val="0"/>
              </a:spcAft>
              <a:buSzPts val="1400"/>
              <a:buNone/>
              <a:defRPr b="1" i="0" sz="1600" u="none" cap="none" strike="noStrike">
                <a:latin typeface="Arial"/>
                <a:ea typeface="Arial"/>
                <a:cs typeface="Arial"/>
                <a:sym typeface="Arial"/>
              </a:defRPr>
            </a:lvl2pPr>
            <a:lvl3pPr indent="165100" lvl="2" marL="0" marR="0" rtl="0" algn="l">
              <a:lnSpc>
                <a:spcPct val="120000"/>
              </a:lnSpc>
              <a:spcBef>
                <a:spcPts val="0"/>
              </a:spcBef>
              <a:spcAft>
                <a:spcPts val="0"/>
              </a:spcAft>
              <a:buSzPts val="1400"/>
              <a:buNone/>
              <a:defRPr b="1" i="0" sz="1600" u="none" cap="none" strike="noStrike">
                <a:latin typeface="Arial"/>
                <a:ea typeface="Arial"/>
                <a:cs typeface="Arial"/>
                <a:sym typeface="Arial"/>
              </a:defRPr>
            </a:lvl3pPr>
            <a:lvl4pPr indent="254000" lvl="3" marL="0" marR="0" rtl="0" algn="l">
              <a:lnSpc>
                <a:spcPct val="120000"/>
              </a:lnSpc>
              <a:spcBef>
                <a:spcPts val="0"/>
              </a:spcBef>
              <a:spcAft>
                <a:spcPts val="0"/>
              </a:spcAft>
              <a:buSzPts val="1400"/>
              <a:buNone/>
              <a:defRPr b="1" i="0" sz="1600" u="none" cap="none" strike="noStrike">
                <a:latin typeface="Arial"/>
                <a:ea typeface="Arial"/>
                <a:cs typeface="Arial"/>
                <a:sym typeface="Arial"/>
              </a:defRPr>
            </a:lvl4pPr>
            <a:lvl5pPr indent="342900" lvl="4" marL="0" marR="0" rtl="0" algn="l">
              <a:lnSpc>
                <a:spcPct val="120000"/>
              </a:lnSpc>
              <a:spcBef>
                <a:spcPts val="0"/>
              </a:spcBef>
              <a:spcAft>
                <a:spcPts val="0"/>
              </a:spcAft>
              <a:buSzPts val="1400"/>
              <a:buNone/>
              <a:defRPr b="1" i="0" sz="1600" u="none" cap="none" strike="noStrike">
                <a:latin typeface="Arial"/>
                <a:ea typeface="Arial"/>
                <a:cs typeface="Arial"/>
                <a:sym typeface="Arial"/>
              </a:defRPr>
            </a:lvl5pPr>
            <a:lvl6pPr indent="419100" lvl="5" marL="0" marR="0" rtl="0" algn="l">
              <a:lnSpc>
                <a:spcPct val="120000"/>
              </a:lnSpc>
              <a:spcBef>
                <a:spcPts val="0"/>
              </a:spcBef>
              <a:spcAft>
                <a:spcPts val="0"/>
              </a:spcAft>
              <a:buSzPts val="1400"/>
              <a:buNone/>
              <a:defRPr b="1" i="0" sz="1600" u="none" cap="none" strike="noStrike">
                <a:latin typeface="Arial"/>
                <a:ea typeface="Arial"/>
                <a:cs typeface="Arial"/>
                <a:sym typeface="Arial"/>
              </a:defRPr>
            </a:lvl6pPr>
            <a:lvl7pPr indent="508000" lvl="6" marL="0" marR="0" rtl="0" algn="l">
              <a:lnSpc>
                <a:spcPct val="120000"/>
              </a:lnSpc>
              <a:spcBef>
                <a:spcPts val="0"/>
              </a:spcBef>
              <a:spcAft>
                <a:spcPts val="0"/>
              </a:spcAft>
              <a:buSzPts val="1400"/>
              <a:buNone/>
              <a:defRPr b="1" i="0" sz="1600" u="none" cap="none" strike="noStrike">
                <a:latin typeface="Arial"/>
                <a:ea typeface="Arial"/>
                <a:cs typeface="Arial"/>
                <a:sym typeface="Arial"/>
              </a:defRPr>
            </a:lvl7pPr>
            <a:lvl8pPr indent="596900" lvl="7" marL="0" marR="0" rtl="0" algn="l">
              <a:lnSpc>
                <a:spcPct val="120000"/>
              </a:lnSpc>
              <a:spcBef>
                <a:spcPts val="0"/>
              </a:spcBef>
              <a:spcAft>
                <a:spcPts val="0"/>
              </a:spcAft>
              <a:buSzPts val="1400"/>
              <a:buNone/>
              <a:defRPr b="1" i="0" sz="1600" u="none" cap="none" strike="noStrike">
                <a:latin typeface="Arial"/>
                <a:ea typeface="Arial"/>
                <a:cs typeface="Arial"/>
                <a:sym typeface="Arial"/>
              </a:defRPr>
            </a:lvl8pPr>
            <a:lvl9pPr indent="685800" lvl="8" marL="0" marR="0" rtl="0" algn="l">
              <a:lnSpc>
                <a:spcPct val="120000"/>
              </a:lnSpc>
              <a:spcBef>
                <a:spcPts val="0"/>
              </a:spcBef>
              <a:spcAft>
                <a:spcPts val="0"/>
              </a:spcAft>
              <a:buSzPts val="1400"/>
              <a:buNone/>
              <a:defRPr b="1" i="0" sz="1600" u="none" cap="none" strike="noStrike">
                <a:latin typeface="Arial"/>
                <a:ea typeface="Arial"/>
                <a:cs typeface="Arial"/>
                <a:sym typeface="Arial"/>
              </a:defRPr>
            </a:lvl9pPr>
          </a:lstStyle>
          <a:p/>
        </p:txBody>
      </p:sp>
      <p:sp>
        <p:nvSpPr>
          <p:cNvPr id="189" name="Google Shape;189;p18"/>
          <p:cNvSpPr/>
          <p:nvPr>
            <p:ph idx="3" type="pic"/>
          </p:nvPr>
        </p:nvSpPr>
        <p:spPr>
          <a:xfrm>
            <a:off x="4594860" y="1059656"/>
            <a:ext cx="3950100" cy="3429000"/>
          </a:xfrm>
          <a:prstGeom prst="rect">
            <a:avLst/>
          </a:prstGeom>
          <a:noFill/>
          <a:ln cap="flat" cmpd="sng" w="9525">
            <a:solidFill>
              <a:srgbClr val="D9D9D9"/>
            </a:solidFill>
            <a:prstDash val="dash"/>
            <a:round/>
            <a:headEnd len="sm" w="sm" type="none"/>
            <a:tailEnd len="sm" w="sm" type="none"/>
          </a:ln>
        </p:spPr>
        <p:txBody>
          <a:bodyPr anchorCtr="0" anchor="ctr" bIns="91425" lIns="91425" spcFirstLastPara="1" rIns="91425" wrap="square" tIns="91425"/>
          <a:lstStyle>
            <a:lvl1pPr indent="0" lvl="0" marL="0" marR="0" rtl="0" algn="ctr">
              <a:lnSpc>
                <a:spcPct val="150000"/>
              </a:lnSpc>
              <a:spcBef>
                <a:spcPts val="0"/>
              </a:spcBef>
              <a:spcAft>
                <a:spcPts val="0"/>
              </a:spcAft>
              <a:buSzPts val="1400"/>
              <a:buFont typeface="Arial"/>
              <a:buNone/>
              <a:defRPr b="1" i="0" sz="600" u="none" cap="none" strike="noStrike">
                <a:latin typeface="Arial"/>
                <a:ea typeface="Arial"/>
                <a:cs typeface="Arial"/>
                <a:sym typeface="Arial"/>
              </a:defRPr>
            </a:lvl1pPr>
            <a:lvl2pPr indent="-75670" lvl="1" marL="24077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2pPr>
            <a:lvl3pPr indent="-77257" lvl="2" marL="407457"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3pPr>
            <a:lvl4pPr indent="-78845" lvl="3" marL="574145"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4pPr>
            <a:lvl5pPr indent="-80432" lvl="4" marL="740832"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5pPr>
            <a:lvl6pPr indent="-82020" lvl="5" marL="90752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6pPr>
            <a:lvl7pPr indent="-83607" lvl="6" marL="1074207"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7pPr>
            <a:lvl8pPr indent="-85195" lvl="7" marL="1240895"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8pPr>
            <a:lvl9pPr indent="-74082" lvl="8" marL="1407582"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9pPr>
          </a:lstStyle>
          <a:p/>
        </p:txBody>
      </p:sp>
      <p:sp>
        <p:nvSpPr>
          <p:cNvPr id="190" name="Google Shape;190;p18"/>
          <p:cNvSpPr txBox="1"/>
          <p:nvPr>
            <p:ph idx="1" type="body"/>
          </p:nvPr>
        </p:nvSpPr>
        <p:spPr>
          <a:xfrm>
            <a:off x="742950" y="4658700"/>
            <a:ext cx="6925800" cy="290400"/>
          </a:xfrm>
          <a:prstGeom prst="rect">
            <a:avLst/>
          </a:prstGeom>
          <a:noFill/>
          <a:ln>
            <a:noFill/>
          </a:ln>
        </p:spPr>
        <p:txBody>
          <a:bodyPr anchorCtr="0" anchor="b" bIns="91425" lIns="91425" spcFirstLastPara="1" rIns="91425" wrap="square" tIns="91425"/>
          <a:lstStyle>
            <a:lvl1pPr indent="-279400" lvl="0" marL="457200" marR="0" rtl="0">
              <a:lnSpc>
                <a:spcPct val="100000"/>
              </a:lnSpc>
              <a:spcBef>
                <a:spcPts val="0"/>
              </a:spcBef>
              <a:spcAft>
                <a:spcPts val="0"/>
              </a:spcAft>
              <a:buSzPts val="800"/>
              <a:buFont typeface="Arial"/>
              <a:buAutoNum type="alphaUcPeriod"/>
              <a:defRPr b="0" i="0" sz="800" u="none" cap="none" strike="noStrike">
                <a:latin typeface="Arial"/>
                <a:ea typeface="Arial"/>
                <a:cs typeface="Arial"/>
                <a:sym typeface="Arial"/>
              </a:defRPr>
            </a:lvl1pPr>
            <a:lvl2pPr indent="-279400" lvl="1" marL="914400" marR="0" rtl="0">
              <a:lnSpc>
                <a:spcPct val="100000"/>
              </a:lnSpc>
              <a:spcBef>
                <a:spcPts val="0"/>
              </a:spcBef>
              <a:spcAft>
                <a:spcPts val="0"/>
              </a:spcAft>
              <a:buSzPts val="800"/>
              <a:buFont typeface="Arial"/>
              <a:buAutoNum type="alphaLcPeriod"/>
              <a:defRPr b="1" i="0" sz="800" u="none" cap="none" strike="noStrike">
                <a:latin typeface="Arial"/>
                <a:ea typeface="Arial"/>
                <a:cs typeface="Arial"/>
                <a:sym typeface="Arial"/>
              </a:defRPr>
            </a:lvl2pPr>
            <a:lvl3pPr indent="-279400" lvl="2" marL="1371600" marR="0" rtl="0">
              <a:lnSpc>
                <a:spcPct val="100000"/>
              </a:lnSpc>
              <a:spcBef>
                <a:spcPts val="0"/>
              </a:spcBef>
              <a:spcAft>
                <a:spcPts val="0"/>
              </a:spcAft>
              <a:buSzPts val="800"/>
              <a:buFont typeface="Arial"/>
              <a:buAutoNum type="romanLcPeriod"/>
              <a:defRPr b="1" i="0" sz="800" u="none" cap="none" strike="noStrike">
                <a:latin typeface="Arial"/>
                <a:ea typeface="Arial"/>
                <a:cs typeface="Arial"/>
                <a:sym typeface="Arial"/>
              </a:defRPr>
            </a:lvl3pPr>
            <a:lvl4pPr indent="-279400" lvl="3" marL="1828800" marR="0" rtl="0">
              <a:lnSpc>
                <a:spcPct val="100000"/>
              </a:lnSpc>
              <a:spcBef>
                <a:spcPts val="0"/>
              </a:spcBef>
              <a:spcAft>
                <a:spcPts val="0"/>
              </a:spcAft>
              <a:buSzPts val="800"/>
              <a:buFont typeface="Arial"/>
              <a:buAutoNum type="arabicPeriod"/>
              <a:defRPr b="1" i="0" sz="800" u="none" cap="none" strike="noStrike">
                <a:latin typeface="Arial"/>
                <a:ea typeface="Arial"/>
                <a:cs typeface="Arial"/>
                <a:sym typeface="Arial"/>
              </a:defRPr>
            </a:lvl4pPr>
            <a:lvl5pPr indent="-279400" lvl="4" marL="2286000" marR="0" rtl="0">
              <a:lnSpc>
                <a:spcPct val="100000"/>
              </a:lnSpc>
              <a:spcBef>
                <a:spcPts val="0"/>
              </a:spcBef>
              <a:spcAft>
                <a:spcPts val="0"/>
              </a:spcAft>
              <a:buSzPts val="800"/>
              <a:buFont typeface="Arial"/>
              <a:buAutoNum type="alphaLcPeriod"/>
              <a:defRPr b="1" i="0" sz="800" u="none" cap="none" strike="noStrike">
                <a:latin typeface="Arial"/>
                <a:ea typeface="Arial"/>
                <a:cs typeface="Arial"/>
                <a:sym typeface="Arial"/>
              </a:defRPr>
            </a:lvl5pPr>
            <a:lvl6pPr indent="-279400" lvl="5" marL="2743200" marR="0" rtl="0">
              <a:lnSpc>
                <a:spcPct val="100000"/>
              </a:lnSpc>
              <a:spcBef>
                <a:spcPts val="0"/>
              </a:spcBef>
              <a:spcAft>
                <a:spcPts val="0"/>
              </a:spcAft>
              <a:buSzPts val="800"/>
              <a:buFont typeface="Arial"/>
              <a:buAutoNum type="romanLcPeriod"/>
              <a:defRPr b="1" i="0" sz="800" u="none" cap="none" strike="noStrike">
                <a:latin typeface="Arial"/>
                <a:ea typeface="Arial"/>
                <a:cs typeface="Arial"/>
                <a:sym typeface="Arial"/>
              </a:defRPr>
            </a:lvl6pPr>
            <a:lvl7pPr indent="-279400" lvl="6" marL="3200400" marR="0" rtl="0">
              <a:lnSpc>
                <a:spcPct val="100000"/>
              </a:lnSpc>
              <a:spcBef>
                <a:spcPts val="0"/>
              </a:spcBef>
              <a:spcAft>
                <a:spcPts val="0"/>
              </a:spcAft>
              <a:buSzPts val="800"/>
              <a:buFont typeface="Arial"/>
              <a:buAutoNum type="arabicPeriod"/>
              <a:defRPr b="1" i="0" sz="800" u="none" cap="none" strike="noStrike">
                <a:latin typeface="Arial"/>
                <a:ea typeface="Arial"/>
                <a:cs typeface="Arial"/>
                <a:sym typeface="Arial"/>
              </a:defRPr>
            </a:lvl7pPr>
            <a:lvl8pPr indent="-279400" lvl="7" marL="3657600" marR="0" rtl="0">
              <a:lnSpc>
                <a:spcPct val="100000"/>
              </a:lnSpc>
              <a:spcBef>
                <a:spcPts val="0"/>
              </a:spcBef>
              <a:spcAft>
                <a:spcPts val="0"/>
              </a:spcAft>
              <a:buSzPts val="800"/>
              <a:buFont typeface="Arial"/>
              <a:buAutoNum type="alphaLcPeriod"/>
              <a:defRPr b="1" i="0" sz="800" u="none" cap="none" strike="noStrike">
                <a:latin typeface="Arial"/>
                <a:ea typeface="Arial"/>
                <a:cs typeface="Arial"/>
                <a:sym typeface="Arial"/>
              </a:defRPr>
            </a:lvl8pPr>
            <a:lvl9pPr indent="-279400" lvl="8" marL="4114800" marR="0" rtl="0">
              <a:lnSpc>
                <a:spcPct val="100000"/>
              </a:lnSpc>
              <a:spcBef>
                <a:spcPts val="0"/>
              </a:spcBef>
              <a:spcAft>
                <a:spcPts val="0"/>
              </a:spcAft>
              <a:buSzPts val="800"/>
              <a:buFont typeface="Arial"/>
              <a:buAutoNum type="romanLcPeriod"/>
              <a:defRPr b="1" i="0" sz="800" u="none" cap="none" strike="noStrike">
                <a:latin typeface="Arial"/>
                <a:ea typeface="Arial"/>
                <a:cs typeface="Arial"/>
                <a:sym typeface="Arial"/>
              </a:defRPr>
            </a:lvl9pPr>
          </a:lstStyle>
          <a:p/>
        </p:txBody>
      </p:sp>
      <p:sp>
        <p:nvSpPr>
          <p:cNvPr id="191" name="Google Shape;191;p18"/>
          <p:cNvSpPr/>
          <p:nvPr/>
        </p:nvSpPr>
        <p:spPr>
          <a:xfrm>
            <a:off x="9312750" y="562025"/>
            <a:ext cx="1317600" cy="456600"/>
          </a:xfrm>
          <a:prstGeom prst="wedgeRectCallout">
            <a:avLst>
              <a:gd fmla="val -53209" name="adj1"/>
              <a:gd fmla="val -19669" name="adj2"/>
            </a:avLst>
          </a:prstGeom>
          <a:solidFill>
            <a:schemeClr val="l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00000"/>
              </a:lnSpc>
              <a:spcBef>
                <a:spcPts val="500"/>
              </a:spcBef>
              <a:spcAft>
                <a:spcPts val="500"/>
              </a:spcAft>
              <a:buNone/>
            </a:pPr>
            <a:r>
              <a:rPr lang="en" sz="800">
                <a:solidFill>
                  <a:schemeClr val="accent6"/>
                </a:solidFill>
                <a:highlight>
                  <a:srgbClr val="FFFFFF"/>
                </a:highlight>
              </a:rPr>
              <a:t>Please write the title in all capital letters</a:t>
            </a:r>
            <a:endParaRPr sz="800">
              <a:solidFill>
                <a:schemeClr val="accent6"/>
              </a:solidFill>
              <a:highlight>
                <a:srgbClr val="FFFFFF"/>
              </a:highlight>
            </a:endParaRPr>
          </a:p>
        </p:txBody>
      </p:sp>
      <p:sp>
        <p:nvSpPr>
          <p:cNvPr id="192" name="Google Shape;192;p18"/>
          <p:cNvSpPr/>
          <p:nvPr/>
        </p:nvSpPr>
        <p:spPr>
          <a:xfrm>
            <a:off x="9312750" y="28625"/>
            <a:ext cx="1317600" cy="456600"/>
          </a:xfrm>
          <a:prstGeom prst="wedgeRectCallout">
            <a:avLst>
              <a:gd fmla="val -53209" name="adj1"/>
              <a:gd fmla="val -19669" name="adj2"/>
            </a:avLst>
          </a:prstGeom>
          <a:solidFill>
            <a:schemeClr val="l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800">
                <a:solidFill>
                  <a:schemeClr val="accent6"/>
                </a:solidFill>
                <a:highlight>
                  <a:srgbClr val="FFFFFF"/>
                </a:highlight>
              </a:rPr>
              <a:t>Put images in the grey dotted box "unsupported placeholder"</a:t>
            </a:r>
            <a:endParaRPr sz="800">
              <a:solidFill>
                <a:schemeClr val="accent6"/>
              </a:solidFill>
              <a:highlight>
                <a:srgbClr val="FFFFFF"/>
              </a:highlight>
            </a:endParaRPr>
          </a:p>
        </p:txBody>
      </p:sp>
      <p:pic>
        <p:nvPicPr>
          <p:cNvPr descr="logo_zalando_rgb_hor_all.png" id="193" name="Google Shape;193;p18"/>
          <p:cNvPicPr preferRelativeResize="0"/>
          <p:nvPr/>
        </p:nvPicPr>
        <p:blipFill>
          <a:blip r:embed="rId2">
            <a:alphaModFix/>
          </a:blip>
          <a:stretch>
            <a:fillRect/>
          </a:stretch>
        </p:blipFill>
        <p:spPr>
          <a:xfrm>
            <a:off x="7710810" y="4717150"/>
            <a:ext cx="825077" cy="163200"/>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08_3x Image + Headline" showMasterSp="0">
  <p:cSld name="3x picture + headline">
    <p:bg>
      <p:bgPr>
        <a:solidFill>
          <a:srgbClr val="FFFFFF"/>
        </a:solidFill>
      </p:bgPr>
    </p:bg>
    <p:spTree>
      <p:nvGrpSpPr>
        <p:cNvPr id="194" name="Shape 194"/>
        <p:cNvGrpSpPr/>
        <p:nvPr/>
      </p:nvGrpSpPr>
      <p:grpSpPr>
        <a:xfrm>
          <a:off x="0" y="0"/>
          <a:ext cx="0" cy="0"/>
          <a:chOff x="0" y="0"/>
          <a:chExt cx="0" cy="0"/>
        </a:xfrm>
      </p:grpSpPr>
      <p:sp>
        <p:nvSpPr>
          <p:cNvPr id="195" name="Google Shape;195;p19"/>
          <p:cNvSpPr/>
          <p:nvPr/>
        </p:nvSpPr>
        <p:spPr>
          <a:xfrm>
            <a:off x="3045619" y="1324"/>
            <a:ext cx="3052800" cy="67800"/>
          </a:xfrm>
          <a:prstGeom prst="rect">
            <a:avLst/>
          </a:prstGeom>
          <a:solidFill>
            <a:srgbClr val="FF6900"/>
          </a:solidFill>
          <a:ln>
            <a:noFill/>
          </a:ln>
        </p:spPr>
        <p:txBody>
          <a:bodyPr anchorCtr="0" anchor="ctr" bIns="0" lIns="0" spcFirstLastPara="1" rIns="0" wrap="square" tIns="0">
            <a:noAutofit/>
          </a:bodyPr>
          <a:lstStyle/>
          <a:p>
            <a:pPr indent="0" lvl="0" marL="0" marR="0" rtl="0" algn="ctr">
              <a:lnSpc>
                <a:spcPct val="120000"/>
              </a:lnSpc>
              <a:spcBef>
                <a:spcPts val="0"/>
              </a:spcBef>
              <a:spcAft>
                <a:spcPts val="0"/>
              </a:spcAft>
              <a:buNone/>
            </a:pPr>
            <a:r>
              <a:t/>
            </a:r>
            <a:endParaRPr b="0" i="0" sz="1900" u="none" cap="none" strike="noStrike">
              <a:latin typeface="Arial"/>
              <a:ea typeface="Arial"/>
              <a:cs typeface="Arial"/>
              <a:sym typeface="Arial"/>
            </a:endParaRPr>
          </a:p>
        </p:txBody>
      </p:sp>
      <p:sp>
        <p:nvSpPr>
          <p:cNvPr id="196" name="Google Shape;196;p19"/>
          <p:cNvSpPr/>
          <p:nvPr>
            <p:ph idx="2" type="pic"/>
          </p:nvPr>
        </p:nvSpPr>
        <p:spPr>
          <a:xfrm>
            <a:off x="596979" y="1059656"/>
            <a:ext cx="4873800" cy="3429000"/>
          </a:xfrm>
          <a:prstGeom prst="rect">
            <a:avLst/>
          </a:prstGeom>
          <a:noFill/>
          <a:ln cap="flat" cmpd="sng" w="9525">
            <a:solidFill>
              <a:srgbClr val="D9D9D9"/>
            </a:solidFill>
            <a:prstDash val="dash"/>
            <a:round/>
            <a:headEnd len="sm" w="sm" type="none"/>
            <a:tailEnd len="sm" w="sm" type="none"/>
          </a:ln>
        </p:spPr>
        <p:txBody>
          <a:bodyPr anchorCtr="0" anchor="ctr" bIns="91425" lIns="91425" spcFirstLastPara="1" rIns="91425" wrap="square" tIns="91425"/>
          <a:lstStyle>
            <a:lvl1pPr indent="0" lvl="0" marL="0" marR="0" rtl="0" algn="ctr">
              <a:lnSpc>
                <a:spcPct val="150000"/>
              </a:lnSpc>
              <a:spcBef>
                <a:spcPts val="0"/>
              </a:spcBef>
              <a:spcAft>
                <a:spcPts val="0"/>
              </a:spcAft>
              <a:buSzPts val="1400"/>
              <a:buFont typeface="Arial"/>
              <a:buNone/>
              <a:defRPr b="1" i="0" sz="600" u="none" cap="none" strike="noStrike">
                <a:latin typeface="Arial"/>
                <a:ea typeface="Arial"/>
                <a:cs typeface="Arial"/>
                <a:sym typeface="Arial"/>
              </a:defRPr>
            </a:lvl1pPr>
            <a:lvl2pPr indent="-75670" lvl="1" marL="24077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2pPr>
            <a:lvl3pPr indent="-77257" lvl="2" marL="407457"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3pPr>
            <a:lvl4pPr indent="-78845" lvl="3" marL="574145"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4pPr>
            <a:lvl5pPr indent="-80432" lvl="4" marL="740832"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5pPr>
            <a:lvl6pPr indent="-82020" lvl="5" marL="90752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6pPr>
            <a:lvl7pPr indent="-83607" lvl="6" marL="1074207"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7pPr>
            <a:lvl8pPr indent="-85195" lvl="7" marL="1240895"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8pPr>
            <a:lvl9pPr indent="-74082" lvl="8" marL="1407582"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9pPr>
          </a:lstStyle>
          <a:p/>
        </p:txBody>
      </p:sp>
      <p:sp>
        <p:nvSpPr>
          <p:cNvPr id="197" name="Google Shape;197;p19"/>
          <p:cNvSpPr/>
          <p:nvPr>
            <p:ph idx="3" type="pic"/>
          </p:nvPr>
        </p:nvSpPr>
        <p:spPr>
          <a:xfrm>
            <a:off x="5519102" y="1059656"/>
            <a:ext cx="3026700" cy="1682400"/>
          </a:xfrm>
          <a:prstGeom prst="rect">
            <a:avLst/>
          </a:prstGeom>
          <a:noFill/>
          <a:ln cap="flat" cmpd="sng" w="9525">
            <a:solidFill>
              <a:srgbClr val="D9D9D9"/>
            </a:solidFill>
            <a:prstDash val="dash"/>
            <a:round/>
            <a:headEnd len="sm" w="sm" type="none"/>
            <a:tailEnd len="sm" w="sm" type="none"/>
          </a:ln>
        </p:spPr>
        <p:txBody>
          <a:bodyPr anchorCtr="0" anchor="ctr" bIns="91425" lIns="91425" spcFirstLastPara="1" rIns="91425" wrap="square" tIns="91425"/>
          <a:lstStyle>
            <a:lvl1pPr indent="0" lvl="0" marL="0" marR="0" rtl="0" algn="ctr">
              <a:lnSpc>
                <a:spcPct val="150000"/>
              </a:lnSpc>
              <a:spcBef>
                <a:spcPts val="0"/>
              </a:spcBef>
              <a:spcAft>
                <a:spcPts val="0"/>
              </a:spcAft>
              <a:buSzPts val="1400"/>
              <a:buFont typeface="Arial"/>
              <a:buNone/>
              <a:defRPr b="1" sz="600"/>
            </a:lvl1pPr>
            <a:lvl2pPr indent="-75670" lvl="1" marL="24077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2pPr>
            <a:lvl3pPr indent="-77257" lvl="2" marL="407457"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3pPr>
            <a:lvl4pPr indent="-78845" lvl="3" marL="574145"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4pPr>
            <a:lvl5pPr indent="-80432" lvl="4" marL="740832"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5pPr>
            <a:lvl6pPr indent="-82020" lvl="5" marL="90752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6pPr>
            <a:lvl7pPr indent="-83607" lvl="6" marL="1074207"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7pPr>
            <a:lvl8pPr indent="-85195" lvl="7" marL="1240895"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8pPr>
            <a:lvl9pPr indent="-74082" lvl="8" marL="1407582"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9pPr>
          </a:lstStyle>
          <a:p/>
        </p:txBody>
      </p:sp>
      <p:sp>
        <p:nvSpPr>
          <p:cNvPr id="198" name="Google Shape;198;p19"/>
          <p:cNvSpPr/>
          <p:nvPr>
            <p:ph idx="4" type="pic"/>
          </p:nvPr>
        </p:nvSpPr>
        <p:spPr>
          <a:xfrm>
            <a:off x="5519102" y="2806160"/>
            <a:ext cx="3026700" cy="1682400"/>
          </a:xfrm>
          <a:prstGeom prst="rect">
            <a:avLst/>
          </a:prstGeom>
          <a:noFill/>
          <a:ln cap="flat" cmpd="sng" w="9525">
            <a:solidFill>
              <a:srgbClr val="D9D9D9"/>
            </a:solidFill>
            <a:prstDash val="dash"/>
            <a:round/>
            <a:headEnd len="sm" w="sm" type="none"/>
            <a:tailEnd len="sm" w="sm" type="none"/>
          </a:ln>
        </p:spPr>
        <p:txBody>
          <a:bodyPr anchorCtr="0" anchor="ctr" bIns="91425" lIns="91425" spcFirstLastPara="1" rIns="91425" wrap="square" tIns="91425"/>
          <a:lstStyle>
            <a:lvl1pPr indent="0" lvl="0" marL="0" marR="0" rtl="0" algn="ctr">
              <a:lnSpc>
                <a:spcPct val="150000"/>
              </a:lnSpc>
              <a:spcBef>
                <a:spcPts val="0"/>
              </a:spcBef>
              <a:spcAft>
                <a:spcPts val="0"/>
              </a:spcAft>
              <a:buSzPts val="1400"/>
              <a:buFont typeface="Arial"/>
              <a:buNone/>
              <a:defRPr b="1" i="0" sz="600" u="none" cap="none" strike="noStrike">
                <a:latin typeface="Arial"/>
                <a:ea typeface="Arial"/>
                <a:cs typeface="Arial"/>
                <a:sym typeface="Arial"/>
              </a:defRPr>
            </a:lvl1pPr>
            <a:lvl2pPr indent="-75670" lvl="1" marL="24077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2pPr>
            <a:lvl3pPr indent="-77257" lvl="2" marL="407457"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3pPr>
            <a:lvl4pPr indent="-78845" lvl="3" marL="574145"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4pPr>
            <a:lvl5pPr indent="-80432" lvl="4" marL="740832"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5pPr>
            <a:lvl6pPr indent="-82020" lvl="5" marL="90752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6pPr>
            <a:lvl7pPr indent="-83607" lvl="6" marL="1074207"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7pPr>
            <a:lvl8pPr indent="-85195" lvl="7" marL="1240895"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8pPr>
            <a:lvl9pPr indent="-74082" lvl="8" marL="1407582"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9pPr>
          </a:lstStyle>
          <a:p/>
        </p:txBody>
      </p:sp>
      <p:sp>
        <p:nvSpPr>
          <p:cNvPr id="199" name="Google Shape;199;p19"/>
          <p:cNvSpPr/>
          <p:nvPr/>
        </p:nvSpPr>
        <p:spPr>
          <a:xfrm>
            <a:off x="591146" y="4734611"/>
            <a:ext cx="338100" cy="1386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fld id="{00000000-1234-1234-1234-123412341234}" type="slidenum">
              <a:rPr b="1" i="0" lang="en" sz="900" u="none" cap="none" strike="noStrike">
                <a:latin typeface="Arial"/>
                <a:ea typeface="Arial"/>
                <a:cs typeface="Arial"/>
                <a:sym typeface="Arial"/>
              </a:rPr>
              <a:t>‹#›</a:t>
            </a:fld>
            <a:endParaRPr b="1" i="0" sz="900" u="none" cap="none" strike="noStrike">
              <a:latin typeface="Arial"/>
              <a:ea typeface="Arial"/>
              <a:cs typeface="Arial"/>
              <a:sym typeface="Arial"/>
            </a:endParaRPr>
          </a:p>
        </p:txBody>
      </p:sp>
      <p:sp>
        <p:nvSpPr>
          <p:cNvPr id="200" name="Google Shape;200;p19"/>
          <p:cNvSpPr txBox="1"/>
          <p:nvPr>
            <p:ph type="title"/>
          </p:nvPr>
        </p:nvSpPr>
        <p:spPr>
          <a:xfrm>
            <a:off x="597198" y="219254"/>
            <a:ext cx="7952700" cy="751800"/>
          </a:xfrm>
          <a:prstGeom prst="rect">
            <a:avLst/>
          </a:prstGeom>
          <a:noFill/>
          <a:ln>
            <a:noFill/>
          </a:ln>
        </p:spPr>
        <p:txBody>
          <a:bodyPr anchorCtr="0" anchor="ctr" bIns="91425" lIns="91425" spcFirstLastPara="1" rIns="91425" wrap="square" tIns="91425"/>
          <a:lstStyle>
            <a:lvl1pPr indent="0" lvl="0" marL="0" marR="0" rtl="0" algn="ctr">
              <a:lnSpc>
                <a:spcPct val="120000"/>
              </a:lnSpc>
              <a:spcBef>
                <a:spcPts val="0"/>
              </a:spcBef>
              <a:spcAft>
                <a:spcPts val="0"/>
              </a:spcAft>
              <a:buSzPts val="1400"/>
              <a:buFont typeface="Arial"/>
              <a:buNone/>
              <a:defRPr b="1" i="0" sz="1300" u="none" cap="none" strike="noStrike">
                <a:latin typeface="Arial"/>
                <a:ea typeface="Arial"/>
                <a:cs typeface="Arial"/>
                <a:sym typeface="Arial"/>
              </a:defRPr>
            </a:lvl1pPr>
            <a:lvl2pPr indent="76200" lvl="1" marL="0" marR="0" rtl="0" algn="l">
              <a:lnSpc>
                <a:spcPct val="120000"/>
              </a:lnSpc>
              <a:spcBef>
                <a:spcPts val="0"/>
              </a:spcBef>
              <a:spcAft>
                <a:spcPts val="0"/>
              </a:spcAft>
              <a:buSzPts val="1400"/>
              <a:buNone/>
              <a:defRPr b="1" i="0" sz="1600" u="none" cap="none" strike="noStrike">
                <a:latin typeface="Arial"/>
                <a:ea typeface="Arial"/>
                <a:cs typeface="Arial"/>
                <a:sym typeface="Arial"/>
              </a:defRPr>
            </a:lvl2pPr>
            <a:lvl3pPr indent="165100" lvl="2" marL="0" marR="0" rtl="0" algn="l">
              <a:lnSpc>
                <a:spcPct val="120000"/>
              </a:lnSpc>
              <a:spcBef>
                <a:spcPts val="0"/>
              </a:spcBef>
              <a:spcAft>
                <a:spcPts val="0"/>
              </a:spcAft>
              <a:buSzPts val="1400"/>
              <a:buNone/>
              <a:defRPr b="1" i="0" sz="1600" u="none" cap="none" strike="noStrike">
                <a:latin typeface="Arial"/>
                <a:ea typeface="Arial"/>
                <a:cs typeface="Arial"/>
                <a:sym typeface="Arial"/>
              </a:defRPr>
            </a:lvl3pPr>
            <a:lvl4pPr indent="254000" lvl="3" marL="0" marR="0" rtl="0" algn="l">
              <a:lnSpc>
                <a:spcPct val="120000"/>
              </a:lnSpc>
              <a:spcBef>
                <a:spcPts val="0"/>
              </a:spcBef>
              <a:spcAft>
                <a:spcPts val="0"/>
              </a:spcAft>
              <a:buSzPts val="1400"/>
              <a:buNone/>
              <a:defRPr b="1" i="0" sz="1600" u="none" cap="none" strike="noStrike">
                <a:latin typeface="Arial"/>
                <a:ea typeface="Arial"/>
                <a:cs typeface="Arial"/>
                <a:sym typeface="Arial"/>
              </a:defRPr>
            </a:lvl4pPr>
            <a:lvl5pPr indent="342900" lvl="4" marL="0" marR="0" rtl="0" algn="l">
              <a:lnSpc>
                <a:spcPct val="120000"/>
              </a:lnSpc>
              <a:spcBef>
                <a:spcPts val="0"/>
              </a:spcBef>
              <a:spcAft>
                <a:spcPts val="0"/>
              </a:spcAft>
              <a:buSzPts val="1400"/>
              <a:buNone/>
              <a:defRPr b="1" i="0" sz="1600" u="none" cap="none" strike="noStrike">
                <a:latin typeface="Arial"/>
                <a:ea typeface="Arial"/>
                <a:cs typeface="Arial"/>
                <a:sym typeface="Arial"/>
              </a:defRPr>
            </a:lvl5pPr>
            <a:lvl6pPr indent="419100" lvl="5" marL="0" marR="0" rtl="0" algn="l">
              <a:lnSpc>
                <a:spcPct val="120000"/>
              </a:lnSpc>
              <a:spcBef>
                <a:spcPts val="0"/>
              </a:spcBef>
              <a:spcAft>
                <a:spcPts val="0"/>
              </a:spcAft>
              <a:buSzPts val="1400"/>
              <a:buNone/>
              <a:defRPr b="1" i="0" sz="1600" u="none" cap="none" strike="noStrike">
                <a:latin typeface="Arial"/>
                <a:ea typeface="Arial"/>
                <a:cs typeface="Arial"/>
                <a:sym typeface="Arial"/>
              </a:defRPr>
            </a:lvl6pPr>
            <a:lvl7pPr indent="508000" lvl="6" marL="0" marR="0" rtl="0" algn="l">
              <a:lnSpc>
                <a:spcPct val="120000"/>
              </a:lnSpc>
              <a:spcBef>
                <a:spcPts val="0"/>
              </a:spcBef>
              <a:spcAft>
                <a:spcPts val="0"/>
              </a:spcAft>
              <a:buSzPts val="1400"/>
              <a:buNone/>
              <a:defRPr b="1" i="0" sz="1600" u="none" cap="none" strike="noStrike">
                <a:latin typeface="Arial"/>
                <a:ea typeface="Arial"/>
                <a:cs typeface="Arial"/>
                <a:sym typeface="Arial"/>
              </a:defRPr>
            </a:lvl7pPr>
            <a:lvl8pPr indent="596900" lvl="7" marL="0" marR="0" rtl="0" algn="l">
              <a:lnSpc>
                <a:spcPct val="120000"/>
              </a:lnSpc>
              <a:spcBef>
                <a:spcPts val="0"/>
              </a:spcBef>
              <a:spcAft>
                <a:spcPts val="0"/>
              </a:spcAft>
              <a:buSzPts val="1400"/>
              <a:buNone/>
              <a:defRPr b="1" i="0" sz="1600" u="none" cap="none" strike="noStrike">
                <a:latin typeface="Arial"/>
                <a:ea typeface="Arial"/>
                <a:cs typeface="Arial"/>
                <a:sym typeface="Arial"/>
              </a:defRPr>
            </a:lvl8pPr>
            <a:lvl9pPr indent="685800" lvl="8" marL="0" marR="0" rtl="0" algn="l">
              <a:lnSpc>
                <a:spcPct val="120000"/>
              </a:lnSpc>
              <a:spcBef>
                <a:spcPts val="0"/>
              </a:spcBef>
              <a:spcAft>
                <a:spcPts val="0"/>
              </a:spcAft>
              <a:buSzPts val="1400"/>
              <a:buNone/>
              <a:defRPr b="1" i="0" sz="1600" u="none" cap="none" strike="noStrike">
                <a:latin typeface="Arial"/>
                <a:ea typeface="Arial"/>
                <a:cs typeface="Arial"/>
                <a:sym typeface="Arial"/>
              </a:defRPr>
            </a:lvl9pPr>
          </a:lstStyle>
          <a:p/>
        </p:txBody>
      </p:sp>
      <p:sp>
        <p:nvSpPr>
          <p:cNvPr id="201" name="Google Shape;201;p19"/>
          <p:cNvSpPr txBox="1"/>
          <p:nvPr>
            <p:ph idx="1" type="body"/>
          </p:nvPr>
        </p:nvSpPr>
        <p:spPr>
          <a:xfrm>
            <a:off x="742950" y="4658700"/>
            <a:ext cx="6925800" cy="290400"/>
          </a:xfrm>
          <a:prstGeom prst="rect">
            <a:avLst/>
          </a:prstGeom>
          <a:noFill/>
          <a:ln>
            <a:noFill/>
          </a:ln>
        </p:spPr>
        <p:txBody>
          <a:bodyPr anchorCtr="0" anchor="b" bIns="91425" lIns="91425" spcFirstLastPara="1" rIns="91425" wrap="square" tIns="91425"/>
          <a:lstStyle>
            <a:lvl1pPr indent="-279400" lvl="0" marL="457200" marR="0" rtl="0">
              <a:lnSpc>
                <a:spcPct val="100000"/>
              </a:lnSpc>
              <a:spcBef>
                <a:spcPts val="0"/>
              </a:spcBef>
              <a:spcAft>
                <a:spcPts val="0"/>
              </a:spcAft>
              <a:buSzPts val="800"/>
              <a:buFont typeface="Arial"/>
              <a:buAutoNum type="alphaUcPeriod"/>
              <a:defRPr b="0" i="0" sz="800" u="none" cap="none" strike="noStrike">
                <a:latin typeface="Arial"/>
                <a:ea typeface="Arial"/>
                <a:cs typeface="Arial"/>
                <a:sym typeface="Arial"/>
              </a:defRPr>
            </a:lvl1pPr>
            <a:lvl2pPr indent="-279400" lvl="1" marL="914400" marR="0" rtl="0">
              <a:lnSpc>
                <a:spcPct val="100000"/>
              </a:lnSpc>
              <a:spcBef>
                <a:spcPts val="0"/>
              </a:spcBef>
              <a:spcAft>
                <a:spcPts val="0"/>
              </a:spcAft>
              <a:buSzPts val="800"/>
              <a:buFont typeface="Arial"/>
              <a:buAutoNum type="alphaLcPeriod"/>
              <a:defRPr b="1" i="0" sz="800" u="none" cap="none" strike="noStrike">
                <a:latin typeface="Arial"/>
                <a:ea typeface="Arial"/>
                <a:cs typeface="Arial"/>
                <a:sym typeface="Arial"/>
              </a:defRPr>
            </a:lvl2pPr>
            <a:lvl3pPr indent="-279400" lvl="2" marL="1371600" marR="0" rtl="0">
              <a:lnSpc>
                <a:spcPct val="100000"/>
              </a:lnSpc>
              <a:spcBef>
                <a:spcPts val="0"/>
              </a:spcBef>
              <a:spcAft>
                <a:spcPts val="0"/>
              </a:spcAft>
              <a:buSzPts val="800"/>
              <a:buFont typeface="Arial"/>
              <a:buAutoNum type="romanLcPeriod"/>
              <a:defRPr b="1" i="0" sz="800" u="none" cap="none" strike="noStrike">
                <a:latin typeface="Arial"/>
                <a:ea typeface="Arial"/>
                <a:cs typeface="Arial"/>
                <a:sym typeface="Arial"/>
              </a:defRPr>
            </a:lvl3pPr>
            <a:lvl4pPr indent="-279400" lvl="3" marL="1828800" marR="0" rtl="0">
              <a:lnSpc>
                <a:spcPct val="100000"/>
              </a:lnSpc>
              <a:spcBef>
                <a:spcPts val="0"/>
              </a:spcBef>
              <a:spcAft>
                <a:spcPts val="0"/>
              </a:spcAft>
              <a:buSzPts val="800"/>
              <a:buFont typeface="Arial"/>
              <a:buAutoNum type="arabicPeriod"/>
              <a:defRPr b="1" i="0" sz="800" u="none" cap="none" strike="noStrike">
                <a:latin typeface="Arial"/>
                <a:ea typeface="Arial"/>
                <a:cs typeface="Arial"/>
                <a:sym typeface="Arial"/>
              </a:defRPr>
            </a:lvl4pPr>
            <a:lvl5pPr indent="-279400" lvl="4" marL="2286000" marR="0" rtl="0">
              <a:lnSpc>
                <a:spcPct val="100000"/>
              </a:lnSpc>
              <a:spcBef>
                <a:spcPts val="0"/>
              </a:spcBef>
              <a:spcAft>
                <a:spcPts val="0"/>
              </a:spcAft>
              <a:buSzPts val="800"/>
              <a:buFont typeface="Arial"/>
              <a:buAutoNum type="alphaLcPeriod"/>
              <a:defRPr b="1" i="0" sz="800" u="none" cap="none" strike="noStrike">
                <a:latin typeface="Arial"/>
                <a:ea typeface="Arial"/>
                <a:cs typeface="Arial"/>
                <a:sym typeface="Arial"/>
              </a:defRPr>
            </a:lvl5pPr>
            <a:lvl6pPr indent="-279400" lvl="5" marL="2743200" marR="0" rtl="0">
              <a:lnSpc>
                <a:spcPct val="100000"/>
              </a:lnSpc>
              <a:spcBef>
                <a:spcPts val="0"/>
              </a:spcBef>
              <a:spcAft>
                <a:spcPts val="0"/>
              </a:spcAft>
              <a:buSzPts val="800"/>
              <a:buFont typeface="Arial"/>
              <a:buAutoNum type="romanLcPeriod"/>
              <a:defRPr b="1" i="0" sz="800" u="none" cap="none" strike="noStrike">
                <a:latin typeface="Arial"/>
                <a:ea typeface="Arial"/>
                <a:cs typeface="Arial"/>
                <a:sym typeface="Arial"/>
              </a:defRPr>
            </a:lvl6pPr>
            <a:lvl7pPr indent="-279400" lvl="6" marL="3200400" marR="0" rtl="0">
              <a:lnSpc>
                <a:spcPct val="100000"/>
              </a:lnSpc>
              <a:spcBef>
                <a:spcPts val="0"/>
              </a:spcBef>
              <a:spcAft>
                <a:spcPts val="0"/>
              </a:spcAft>
              <a:buSzPts val="800"/>
              <a:buFont typeface="Arial"/>
              <a:buAutoNum type="arabicPeriod"/>
              <a:defRPr b="1" i="0" sz="800" u="none" cap="none" strike="noStrike">
                <a:latin typeface="Arial"/>
                <a:ea typeface="Arial"/>
                <a:cs typeface="Arial"/>
                <a:sym typeface="Arial"/>
              </a:defRPr>
            </a:lvl7pPr>
            <a:lvl8pPr indent="-279400" lvl="7" marL="3657600" marR="0" rtl="0">
              <a:lnSpc>
                <a:spcPct val="100000"/>
              </a:lnSpc>
              <a:spcBef>
                <a:spcPts val="0"/>
              </a:spcBef>
              <a:spcAft>
                <a:spcPts val="0"/>
              </a:spcAft>
              <a:buSzPts val="800"/>
              <a:buFont typeface="Arial"/>
              <a:buAutoNum type="alphaLcPeriod"/>
              <a:defRPr b="1" i="0" sz="800" u="none" cap="none" strike="noStrike">
                <a:latin typeface="Arial"/>
                <a:ea typeface="Arial"/>
                <a:cs typeface="Arial"/>
                <a:sym typeface="Arial"/>
              </a:defRPr>
            </a:lvl8pPr>
            <a:lvl9pPr indent="-279400" lvl="8" marL="4114800" marR="0" rtl="0">
              <a:lnSpc>
                <a:spcPct val="100000"/>
              </a:lnSpc>
              <a:spcBef>
                <a:spcPts val="0"/>
              </a:spcBef>
              <a:spcAft>
                <a:spcPts val="0"/>
              </a:spcAft>
              <a:buSzPts val="800"/>
              <a:buFont typeface="Arial"/>
              <a:buAutoNum type="romanLcPeriod"/>
              <a:defRPr b="1" i="0" sz="800" u="none" cap="none" strike="noStrike">
                <a:latin typeface="Arial"/>
                <a:ea typeface="Arial"/>
                <a:cs typeface="Arial"/>
                <a:sym typeface="Arial"/>
              </a:defRPr>
            </a:lvl9pPr>
          </a:lstStyle>
          <a:p/>
        </p:txBody>
      </p:sp>
      <p:sp>
        <p:nvSpPr>
          <p:cNvPr id="202" name="Google Shape;202;p19"/>
          <p:cNvSpPr/>
          <p:nvPr/>
        </p:nvSpPr>
        <p:spPr>
          <a:xfrm>
            <a:off x="9312750" y="562025"/>
            <a:ext cx="1317600" cy="456600"/>
          </a:xfrm>
          <a:prstGeom prst="wedgeRectCallout">
            <a:avLst>
              <a:gd fmla="val -53209" name="adj1"/>
              <a:gd fmla="val -19669" name="adj2"/>
            </a:avLst>
          </a:prstGeom>
          <a:solidFill>
            <a:schemeClr val="l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00000"/>
              </a:lnSpc>
              <a:spcBef>
                <a:spcPts val="500"/>
              </a:spcBef>
              <a:spcAft>
                <a:spcPts val="500"/>
              </a:spcAft>
              <a:buNone/>
            </a:pPr>
            <a:r>
              <a:rPr lang="en" sz="800">
                <a:solidFill>
                  <a:schemeClr val="accent6"/>
                </a:solidFill>
                <a:highlight>
                  <a:srgbClr val="FFFFFF"/>
                </a:highlight>
              </a:rPr>
              <a:t>Please write the title in all capital letters</a:t>
            </a:r>
            <a:endParaRPr sz="800">
              <a:solidFill>
                <a:schemeClr val="accent6"/>
              </a:solidFill>
              <a:highlight>
                <a:srgbClr val="FFFFFF"/>
              </a:highlight>
            </a:endParaRPr>
          </a:p>
        </p:txBody>
      </p:sp>
      <p:sp>
        <p:nvSpPr>
          <p:cNvPr id="203" name="Google Shape;203;p19"/>
          <p:cNvSpPr/>
          <p:nvPr/>
        </p:nvSpPr>
        <p:spPr>
          <a:xfrm>
            <a:off x="9312750" y="28625"/>
            <a:ext cx="1317600" cy="456600"/>
          </a:xfrm>
          <a:prstGeom prst="wedgeRectCallout">
            <a:avLst>
              <a:gd fmla="val -53209" name="adj1"/>
              <a:gd fmla="val -19669" name="adj2"/>
            </a:avLst>
          </a:prstGeom>
          <a:solidFill>
            <a:schemeClr val="l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800">
                <a:solidFill>
                  <a:schemeClr val="accent6"/>
                </a:solidFill>
                <a:highlight>
                  <a:srgbClr val="FFFFFF"/>
                </a:highlight>
              </a:rPr>
              <a:t>Put images in the grey dotted box "unsupported placeholder"</a:t>
            </a:r>
            <a:endParaRPr sz="800">
              <a:solidFill>
                <a:schemeClr val="accent6"/>
              </a:solidFill>
              <a:highlight>
                <a:srgbClr val="FFFFFF"/>
              </a:highlight>
            </a:endParaRPr>
          </a:p>
        </p:txBody>
      </p:sp>
      <p:pic>
        <p:nvPicPr>
          <p:cNvPr descr="logo_zalando_rgb_hor_all.png" id="204" name="Google Shape;204;p19"/>
          <p:cNvPicPr preferRelativeResize="0"/>
          <p:nvPr/>
        </p:nvPicPr>
        <p:blipFill>
          <a:blip r:embed="rId2">
            <a:alphaModFix/>
          </a:blip>
          <a:stretch>
            <a:fillRect/>
          </a:stretch>
        </p:blipFill>
        <p:spPr>
          <a:xfrm>
            <a:off x="7710810" y="4717150"/>
            <a:ext cx="825077" cy="163200"/>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08_3x Image + Headline_2" showMasterSp="0">
  <p:cSld name="3bx picture">
    <p:bg>
      <p:bgPr>
        <a:solidFill>
          <a:srgbClr val="FFFFFF"/>
        </a:solidFill>
      </p:bgPr>
    </p:bg>
    <p:spTree>
      <p:nvGrpSpPr>
        <p:cNvPr id="205" name="Shape 205"/>
        <p:cNvGrpSpPr/>
        <p:nvPr/>
      </p:nvGrpSpPr>
      <p:grpSpPr>
        <a:xfrm>
          <a:off x="0" y="0"/>
          <a:ext cx="0" cy="0"/>
          <a:chOff x="0" y="0"/>
          <a:chExt cx="0" cy="0"/>
        </a:xfrm>
      </p:grpSpPr>
      <p:sp>
        <p:nvSpPr>
          <p:cNvPr id="206" name="Google Shape;206;p20"/>
          <p:cNvSpPr/>
          <p:nvPr/>
        </p:nvSpPr>
        <p:spPr>
          <a:xfrm>
            <a:off x="3045619" y="1324"/>
            <a:ext cx="3052800" cy="67800"/>
          </a:xfrm>
          <a:prstGeom prst="rect">
            <a:avLst/>
          </a:prstGeom>
          <a:solidFill>
            <a:srgbClr val="FF6900"/>
          </a:solidFill>
          <a:ln>
            <a:noFill/>
          </a:ln>
        </p:spPr>
        <p:txBody>
          <a:bodyPr anchorCtr="0" anchor="ctr" bIns="0" lIns="0" spcFirstLastPara="1" rIns="0" wrap="square" tIns="0">
            <a:noAutofit/>
          </a:bodyPr>
          <a:lstStyle/>
          <a:p>
            <a:pPr indent="0" lvl="0" marL="0" marR="0" rtl="0" algn="ctr">
              <a:lnSpc>
                <a:spcPct val="120000"/>
              </a:lnSpc>
              <a:spcBef>
                <a:spcPts val="0"/>
              </a:spcBef>
              <a:spcAft>
                <a:spcPts val="0"/>
              </a:spcAft>
              <a:buNone/>
            </a:pPr>
            <a:r>
              <a:t/>
            </a:r>
            <a:endParaRPr b="0" i="0" sz="1900" u="none" cap="none" strike="noStrike">
              <a:latin typeface="Arial"/>
              <a:ea typeface="Arial"/>
              <a:cs typeface="Arial"/>
              <a:sym typeface="Arial"/>
            </a:endParaRPr>
          </a:p>
        </p:txBody>
      </p:sp>
      <p:sp>
        <p:nvSpPr>
          <p:cNvPr id="207" name="Google Shape;207;p20"/>
          <p:cNvSpPr/>
          <p:nvPr>
            <p:ph idx="2" type="pic"/>
          </p:nvPr>
        </p:nvSpPr>
        <p:spPr>
          <a:xfrm>
            <a:off x="3257765" y="1050925"/>
            <a:ext cx="2619000" cy="3427200"/>
          </a:xfrm>
          <a:prstGeom prst="rect">
            <a:avLst/>
          </a:prstGeom>
          <a:noFill/>
          <a:ln cap="flat" cmpd="sng" w="9525">
            <a:solidFill>
              <a:srgbClr val="D9D9D9"/>
            </a:solidFill>
            <a:prstDash val="dash"/>
            <a:round/>
            <a:headEnd len="sm" w="sm" type="none"/>
            <a:tailEnd len="sm" w="sm" type="none"/>
          </a:ln>
        </p:spPr>
        <p:txBody>
          <a:bodyPr anchorCtr="0" anchor="ctr" bIns="91425" lIns="91425" spcFirstLastPara="1" rIns="91425" wrap="square" tIns="91425"/>
          <a:lstStyle>
            <a:lvl1pPr indent="0" lvl="0" marL="0" marR="0" rtl="0" algn="ctr">
              <a:lnSpc>
                <a:spcPct val="150000"/>
              </a:lnSpc>
              <a:spcBef>
                <a:spcPts val="0"/>
              </a:spcBef>
              <a:spcAft>
                <a:spcPts val="0"/>
              </a:spcAft>
              <a:buSzPts val="1400"/>
              <a:buFont typeface="Arial"/>
              <a:buNone/>
              <a:defRPr b="1" i="0" sz="600" u="none" cap="none" strike="noStrike">
                <a:latin typeface="Arial"/>
                <a:ea typeface="Arial"/>
                <a:cs typeface="Arial"/>
                <a:sym typeface="Arial"/>
              </a:defRPr>
            </a:lvl1pPr>
            <a:lvl2pPr indent="-75670" lvl="1" marL="24077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2pPr>
            <a:lvl3pPr indent="-77257" lvl="2" marL="407457"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3pPr>
            <a:lvl4pPr indent="-78845" lvl="3" marL="574145"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4pPr>
            <a:lvl5pPr indent="-80432" lvl="4" marL="740832"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5pPr>
            <a:lvl6pPr indent="-82020" lvl="5" marL="90752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6pPr>
            <a:lvl7pPr indent="-83607" lvl="6" marL="1074207"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7pPr>
            <a:lvl8pPr indent="-85195" lvl="7" marL="1240895"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8pPr>
            <a:lvl9pPr indent="-74082" lvl="8" marL="1407582"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9pPr>
          </a:lstStyle>
          <a:p/>
        </p:txBody>
      </p:sp>
      <p:sp>
        <p:nvSpPr>
          <p:cNvPr id="208" name="Google Shape;208;p20"/>
          <p:cNvSpPr/>
          <p:nvPr>
            <p:ph idx="3" type="pic"/>
          </p:nvPr>
        </p:nvSpPr>
        <p:spPr>
          <a:xfrm>
            <a:off x="5926766" y="1050925"/>
            <a:ext cx="2619000" cy="3427200"/>
          </a:xfrm>
          <a:prstGeom prst="rect">
            <a:avLst/>
          </a:prstGeom>
          <a:noFill/>
          <a:ln cap="flat" cmpd="sng" w="9525">
            <a:solidFill>
              <a:srgbClr val="D9D9D9"/>
            </a:solidFill>
            <a:prstDash val="dash"/>
            <a:round/>
            <a:headEnd len="sm" w="sm" type="none"/>
            <a:tailEnd len="sm" w="sm" type="none"/>
          </a:ln>
        </p:spPr>
        <p:txBody>
          <a:bodyPr anchorCtr="0" anchor="ctr" bIns="91425" lIns="91425" spcFirstLastPara="1" rIns="91425" wrap="square" tIns="91425"/>
          <a:lstStyle>
            <a:lvl1pPr indent="0" lvl="0" marL="0" marR="0" rtl="0" algn="ctr">
              <a:lnSpc>
                <a:spcPct val="150000"/>
              </a:lnSpc>
              <a:spcBef>
                <a:spcPts val="0"/>
              </a:spcBef>
              <a:spcAft>
                <a:spcPts val="0"/>
              </a:spcAft>
              <a:buSzPts val="1400"/>
              <a:buFont typeface="Arial"/>
              <a:buNone/>
              <a:defRPr b="1" i="0" sz="600" u="none" cap="none" strike="noStrike">
                <a:latin typeface="Arial"/>
                <a:ea typeface="Arial"/>
                <a:cs typeface="Arial"/>
                <a:sym typeface="Arial"/>
              </a:defRPr>
            </a:lvl1pPr>
            <a:lvl2pPr indent="-75670" lvl="1" marL="24077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2pPr>
            <a:lvl3pPr indent="-77257" lvl="2" marL="407457"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3pPr>
            <a:lvl4pPr indent="-78845" lvl="3" marL="574145"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4pPr>
            <a:lvl5pPr indent="-80432" lvl="4" marL="740832"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5pPr>
            <a:lvl6pPr indent="-82020" lvl="5" marL="90752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6pPr>
            <a:lvl7pPr indent="-83607" lvl="6" marL="1074207"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7pPr>
            <a:lvl8pPr indent="-85195" lvl="7" marL="1240895"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8pPr>
            <a:lvl9pPr indent="-74082" lvl="8" marL="1407582"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9pPr>
          </a:lstStyle>
          <a:p/>
        </p:txBody>
      </p:sp>
      <p:sp>
        <p:nvSpPr>
          <p:cNvPr id="209" name="Google Shape;209;p20"/>
          <p:cNvSpPr/>
          <p:nvPr>
            <p:ph idx="4" type="pic"/>
          </p:nvPr>
        </p:nvSpPr>
        <p:spPr>
          <a:xfrm>
            <a:off x="588764" y="1050925"/>
            <a:ext cx="2619000" cy="3427200"/>
          </a:xfrm>
          <a:prstGeom prst="rect">
            <a:avLst/>
          </a:prstGeom>
          <a:noFill/>
          <a:ln cap="flat" cmpd="sng" w="9525">
            <a:solidFill>
              <a:srgbClr val="D9D9D9"/>
            </a:solidFill>
            <a:prstDash val="dash"/>
            <a:round/>
            <a:headEnd len="sm" w="sm" type="none"/>
            <a:tailEnd len="sm" w="sm" type="none"/>
          </a:ln>
        </p:spPr>
        <p:txBody>
          <a:bodyPr anchorCtr="0" anchor="ctr" bIns="91425" lIns="91425" spcFirstLastPara="1" rIns="91425" wrap="square" tIns="91425"/>
          <a:lstStyle>
            <a:lvl1pPr indent="0" lvl="0" marL="0" marR="0" rtl="0" algn="ctr">
              <a:lnSpc>
                <a:spcPct val="150000"/>
              </a:lnSpc>
              <a:spcBef>
                <a:spcPts val="0"/>
              </a:spcBef>
              <a:spcAft>
                <a:spcPts val="0"/>
              </a:spcAft>
              <a:buSzPts val="1400"/>
              <a:buFont typeface="Arial"/>
              <a:buNone/>
              <a:defRPr b="1" i="0" sz="600" u="none" cap="none" strike="noStrike">
                <a:latin typeface="Arial"/>
                <a:ea typeface="Arial"/>
                <a:cs typeface="Arial"/>
                <a:sym typeface="Arial"/>
              </a:defRPr>
            </a:lvl1pPr>
            <a:lvl2pPr indent="-75670" lvl="1" marL="24077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2pPr>
            <a:lvl3pPr indent="-77257" lvl="2" marL="407457"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3pPr>
            <a:lvl4pPr indent="-78845" lvl="3" marL="574145"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4pPr>
            <a:lvl5pPr indent="-80432" lvl="4" marL="740832"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5pPr>
            <a:lvl6pPr indent="-82020" lvl="5" marL="90752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6pPr>
            <a:lvl7pPr indent="-83607" lvl="6" marL="1074207"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7pPr>
            <a:lvl8pPr indent="-85195" lvl="7" marL="1240895"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8pPr>
            <a:lvl9pPr indent="-74082" lvl="8" marL="1407582"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9pPr>
          </a:lstStyle>
          <a:p/>
        </p:txBody>
      </p:sp>
      <p:sp>
        <p:nvSpPr>
          <p:cNvPr id="210" name="Google Shape;210;p20"/>
          <p:cNvSpPr/>
          <p:nvPr/>
        </p:nvSpPr>
        <p:spPr>
          <a:xfrm>
            <a:off x="591146" y="4734611"/>
            <a:ext cx="338100" cy="1386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fld id="{00000000-1234-1234-1234-123412341234}" type="slidenum">
              <a:rPr b="1" i="0" lang="en" sz="900" u="none" cap="none" strike="noStrike">
                <a:latin typeface="Arial"/>
                <a:ea typeface="Arial"/>
                <a:cs typeface="Arial"/>
                <a:sym typeface="Arial"/>
              </a:rPr>
              <a:t>‹#›</a:t>
            </a:fld>
            <a:endParaRPr b="1" i="0" sz="900" u="none" cap="none" strike="noStrike">
              <a:latin typeface="Arial"/>
              <a:ea typeface="Arial"/>
              <a:cs typeface="Arial"/>
              <a:sym typeface="Arial"/>
            </a:endParaRPr>
          </a:p>
        </p:txBody>
      </p:sp>
      <p:sp>
        <p:nvSpPr>
          <p:cNvPr id="211" name="Google Shape;211;p20"/>
          <p:cNvSpPr txBox="1"/>
          <p:nvPr>
            <p:ph type="title"/>
          </p:nvPr>
        </p:nvSpPr>
        <p:spPr>
          <a:xfrm>
            <a:off x="597198" y="219254"/>
            <a:ext cx="7952700" cy="751800"/>
          </a:xfrm>
          <a:prstGeom prst="rect">
            <a:avLst/>
          </a:prstGeom>
          <a:noFill/>
          <a:ln>
            <a:noFill/>
          </a:ln>
        </p:spPr>
        <p:txBody>
          <a:bodyPr anchorCtr="0" anchor="ctr" bIns="91425" lIns="91425" spcFirstLastPara="1" rIns="91425" wrap="square" tIns="91425"/>
          <a:lstStyle>
            <a:lvl1pPr indent="0" lvl="0" marL="0" marR="0" rtl="0" algn="ctr">
              <a:lnSpc>
                <a:spcPct val="120000"/>
              </a:lnSpc>
              <a:spcBef>
                <a:spcPts val="0"/>
              </a:spcBef>
              <a:spcAft>
                <a:spcPts val="0"/>
              </a:spcAft>
              <a:buSzPts val="1400"/>
              <a:buFont typeface="Arial"/>
              <a:buNone/>
              <a:defRPr b="1" i="0" sz="1300" u="none" cap="none" strike="noStrike">
                <a:latin typeface="Arial"/>
                <a:ea typeface="Arial"/>
                <a:cs typeface="Arial"/>
                <a:sym typeface="Arial"/>
              </a:defRPr>
            </a:lvl1pPr>
            <a:lvl2pPr indent="76200" lvl="1" marL="0" marR="0" rtl="0" algn="l">
              <a:lnSpc>
                <a:spcPct val="120000"/>
              </a:lnSpc>
              <a:spcBef>
                <a:spcPts val="0"/>
              </a:spcBef>
              <a:spcAft>
                <a:spcPts val="0"/>
              </a:spcAft>
              <a:buSzPts val="1400"/>
              <a:buNone/>
              <a:defRPr b="1" i="0" sz="1600" u="none" cap="none" strike="noStrike">
                <a:latin typeface="Arial"/>
                <a:ea typeface="Arial"/>
                <a:cs typeface="Arial"/>
                <a:sym typeface="Arial"/>
              </a:defRPr>
            </a:lvl2pPr>
            <a:lvl3pPr indent="165100" lvl="2" marL="0" marR="0" rtl="0" algn="l">
              <a:lnSpc>
                <a:spcPct val="120000"/>
              </a:lnSpc>
              <a:spcBef>
                <a:spcPts val="0"/>
              </a:spcBef>
              <a:spcAft>
                <a:spcPts val="0"/>
              </a:spcAft>
              <a:buSzPts val="1400"/>
              <a:buNone/>
              <a:defRPr b="1" i="0" sz="1600" u="none" cap="none" strike="noStrike">
                <a:latin typeface="Arial"/>
                <a:ea typeface="Arial"/>
                <a:cs typeface="Arial"/>
                <a:sym typeface="Arial"/>
              </a:defRPr>
            </a:lvl3pPr>
            <a:lvl4pPr indent="254000" lvl="3" marL="0" marR="0" rtl="0" algn="l">
              <a:lnSpc>
                <a:spcPct val="120000"/>
              </a:lnSpc>
              <a:spcBef>
                <a:spcPts val="0"/>
              </a:spcBef>
              <a:spcAft>
                <a:spcPts val="0"/>
              </a:spcAft>
              <a:buSzPts val="1400"/>
              <a:buNone/>
              <a:defRPr b="1" i="0" sz="1600" u="none" cap="none" strike="noStrike">
                <a:latin typeface="Arial"/>
                <a:ea typeface="Arial"/>
                <a:cs typeface="Arial"/>
                <a:sym typeface="Arial"/>
              </a:defRPr>
            </a:lvl4pPr>
            <a:lvl5pPr indent="342900" lvl="4" marL="0" marR="0" rtl="0" algn="l">
              <a:lnSpc>
                <a:spcPct val="120000"/>
              </a:lnSpc>
              <a:spcBef>
                <a:spcPts val="0"/>
              </a:spcBef>
              <a:spcAft>
                <a:spcPts val="0"/>
              </a:spcAft>
              <a:buSzPts val="1400"/>
              <a:buNone/>
              <a:defRPr b="1" i="0" sz="1600" u="none" cap="none" strike="noStrike">
                <a:latin typeface="Arial"/>
                <a:ea typeface="Arial"/>
                <a:cs typeface="Arial"/>
                <a:sym typeface="Arial"/>
              </a:defRPr>
            </a:lvl5pPr>
            <a:lvl6pPr indent="419100" lvl="5" marL="0" marR="0" rtl="0" algn="l">
              <a:lnSpc>
                <a:spcPct val="120000"/>
              </a:lnSpc>
              <a:spcBef>
                <a:spcPts val="0"/>
              </a:spcBef>
              <a:spcAft>
                <a:spcPts val="0"/>
              </a:spcAft>
              <a:buSzPts val="1400"/>
              <a:buNone/>
              <a:defRPr b="1" i="0" sz="1600" u="none" cap="none" strike="noStrike">
                <a:latin typeface="Arial"/>
                <a:ea typeface="Arial"/>
                <a:cs typeface="Arial"/>
                <a:sym typeface="Arial"/>
              </a:defRPr>
            </a:lvl6pPr>
            <a:lvl7pPr indent="508000" lvl="6" marL="0" marR="0" rtl="0" algn="l">
              <a:lnSpc>
                <a:spcPct val="120000"/>
              </a:lnSpc>
              <a:spcBef>
                <a:spcPts val="0"/>
              </a:spcBef>
              <a:spcAft>
                <a:spcPts val="0"/>
              </a:spcAft>
              <a:buSzPts val="1400"/>
              <a:buNone/>
              <a:defRPr b="1" i="0" sz="1600" u="none" cap="none" strike="noStrike">
                <a:latin typeface="Arial"/>
                <a:ea typeface="Arial"/>
                <a:cs typeface="Arial"/>
                <a:sym typeface="Arial"/>
              </a:defRPr>
            </a:lvl7pPr>
            <a:lvl8pPr indent="596900" lvl="7" marL="0" marR="0" rtl="0" algn="l">
              <a:lnSpc>
                <a:spcPct val="120000"/>
              </a:lnSpc>
              <a:spcBef>
                <a:spcPts val="0"/>
              </a:spcBef>
              <a:spcAft>
                <a:spcPts val="0"/>
              </a:spcAft>
              <a:buSzPts val="1400"/>
              <a:buNone/>
              <a:defRPr b="1" i="0" sz="1600" u="none" cap="none" strike="noStrike">
                <a:latin typeface="Arial"/>
                <a:ea typeface="Arial"/>
                <a:cs typeface="Arial"/>
                <a:sym typeface="Arial"/>
              </a:defRPr>
            </a:lvl8pPr>
            <a:lvl9pPr indent="685800" lvl="8" marL="0" marR="0" rtl="0" algn="l">
              <a:lnSpc>
                <a:spcPct val="120000"/>
              </a:lnSpc>
              <a:spcBef>
                <a:spcPts val="0"/>
              </a:spcBef>
              <a:spcAft>
                <a:spcPts val="0"/>
              </a:spcAft>
              <a:buSzPts val="1400"/>
              <a:buNone/>
              <a:defRPr b="1" i="0" sz="1600" u="none" cap="none" strike="noStrike">
                <a:latin typeface="Arial"/>
                <a:ea typeface="Arial"/>
                <a:cs typeface="Arial"/>
                <a:sym typeface="Arial"/>
              </a:defRPr>
            </a:lvl9pPr>
          </a:lstStyle>
          <a:p/>
        </p:txBody>
      </p:sp>
      <p:sp>
        <p:nvSpPr>
          <p:cNvPr id="212" name="Google Shape;212;p20"/>
          <p:cNvSpPr txBox="1"/>
          <p:nvPr>
            <p:ph idx="1" type="body"/>
          </p:nvPr>
        </p:nvSpPr>
        <p:spPr>
          <a:xfrm>
            <a:off x="742950" y="4658700"/>
            <a:ext cx="6925800" cy="290400"/>
          </a:xfrm>
          <a:prstGeom prst="rect">
            <a:avLst/>
          </a:prstGeom>
          <a:noFill/>
          <a:ln>
            <a:noFill/>
          </a:ln>
        </p:spPr>
        <p:txBody>
          <a:bodyPr anchorCtr="0" anchor="b" bIns="91425" lIns="91425" spcFirstLastPara="1" rIns="91425" wrap="square" tIns="91425"/>
          <a:lstStyle>
            <a:lvl1pPr indent="-279400" lvl="0" marL="457200" marR="0" rtl="0">
              <a:lnSpc>
                <a:spcPct val="100000"/>
              </a:lnSpc>
              <a:spcBef>
                <a:spcPts val="0"/>
              </a:spcBef>
              <a:spcAft>
                <a:spcPts val="0"/>
              </a:spcAft>
              <a:buSzPts val="800"/>
              <a:buFont typeface="Arial"/>
              <a:buAutoNum type="alphaUcPeriod"/>
              <a:defRPr b="0" i="0" sz="800" u="none" cap="none" strike="noStrike">
                <a:latin typeface="Arial"/>
                <a:ea typeface="Arial"/>
                <a:cs typeface="Arial"/>
                <a:sym typeface="Arial"/>
              </a:defRPr>
            </a:lvl1pPr>
            <a:lvl2pPr indent="-279400" lvl="1" marL="914400" marR="0" rtl="0">
              <a:lnSpc>
                <a:spcPct val="100000"/>
              </a:lnSpc>
              <a:spcBef>
                <a:spcPts val="0"/>
              </a:spcBef>
              <a:spcAft>
                <a:spcPts val="0"/>
              </a:spcAft>
              <a:buSzPts val="800"/>
              <a:buFont typeface="Arial"/>
              <a:buAutoNum type="alphaLcPeriod"/>
              <a:defRPr b="1" i="0" sz="800" u="none" cap="none" strike="noStrike">
                <a:latin typeface="Arial"/>
                <a:ea typeface="Arial"/>
                <a:cs typeface="Arial"/>
                <a:sym typeface="Arial"/>
              </a:defRPr>
            </a:lvl2pPr>
            <a:lvl3pPr indent="-279400" lvl="2" marL="1371600" marR="0" rtl="0">
              <a:lnSpc>
                <a:spcPct val="100000"/>
              </a:lnSpc>
              <a:spcBef>
                <a:spcPts val="0"/>
              </a:spcBef>
              <a:spcAft>
                <a:spcPts val="0"/>
              </a:spcAft>
              <a:buSzPts val="800"/>
              <a:buFont typeface="Arial"/>
              <a:buAutoNum type="romanLcPeriod"/>
              <a:defRPr b="1" i="0" sz="800" u="none" cap="none" strike="noStrike">
                <a:latin typeface="Arial"/>
                <a:ea typeface="Arial"/>
                <a:cs typeface="Arial"/>
                <a:sym typeface="Arial"/>
              </a:defRPr>
            </a:lvl3pPr>
            <a:lvl4pPr indent="-279400" lvl="3" marL="1828800" marR="0" rtl="0">
              <a:lnSpc>
                <a:spcPct val="100000"/>
              </a:lnSpc>
              <a:spcBef>
                <a:spcPts val="0"/>
              </a:spcBef>
              <a:spcAft>
                <a:spcPts val="0"/>
              </a:spcAft>
              <a:buSzPts val="800"/>
              <a:buFont typeface="Arial"/>
              <a:buAutoNum type="arabicPeriod"/>
              <a:defRPr b="1" i="0" sz="800" u="none" cap="none" strike="noStrike">
                <a:latin typeface="Arial"/>
                <a:ea typeface="Arial"/>
                <a:cs typeface="Arial"/>
                <a:sym typeface="Arial"/>
              </a:defRPr>
            </a:lvl4pPr>
            <a:lvl5pPr indent="-279400" lvl="4" marL="2286000" marR="0" rtl="0">
              <a:lnSpc>
                <a:spcPct val="100000"/>
              </a:lnSpc>
              <a:spcBef>
                <a:spcPts val="0"/>
              </a:spcBef>
              <a:spcAft>
                <a:spcPts val="0"/>
              </a:spcAft>
              <a:buSzPts val="800"/>
              <a:buFont typeface="Arial"/>
              <a:buAutoNum type="alphaLcPeriod"/>
              <a:defRPr b="1" i="0" sz="800" u="none" cap="none" strike="noStrike">
                <a:latin typeface="Arial"/>
                <a:ea typeface="Arial"/>
                <a:cs typeface="Arial"/>
                <a:sym typeface="Arial"/>
              </a:defRPr>
            </a:lvl5pPr>
            <a:lvl6pPr indent="-279400" lvl="5" marL="2743200" marR="0" rtl="0">
              <a:lnSpc>
                <a:spcPct val="100000"/>
              </a:lnSpc>
              <a:spcBef>
                <a:spcPts val="0"/>
              </a:spcBef>
              <a:spcAft>
                <a:spcPts val="0"/>
              </a:spcAft>
              <a:buSzPts val="800"/>
              <a:buFont typeface="Arial"/>
              <a:buAutoNum type="romanLcPeriod"/>
              <a:defRPr b="1" i="0" sz="800" u="none" cap="none" strike="noStrike">
                <a:latin typeface="Arial"/>
                <a:ea typeface="Arial"/>
                <a:cs typeface="Arial"/>
                <a:sym typeface="Arial"/>
              </a:defRPr>
            </a:lvl6pPr>
            <a:lvl7pPr indent="-279400" lvl="6" marL="3200400" marR="0" rtl="0">
              <a:lnSpc>
                <a:spcPct val="100000"/>
              </a:lnSpc>
              <a:spcBef>
                <a:spcPts val="0"/>
              </a:spcBef>
              <a:spcAft>
                <a:spcPts val="0"/>
              </a:spcAft>
              <a:buSzPts val="800"/>
              <a:buFont typeface="Arial"/>
              <a:buAutoNum type="arabicPeriod"/>
              <a:defRPr b="1" i="0" sz="800" u="none" cap="none" strike="noStrike">
                <a:latin typeface="Arial"/>
                <a:ea typeface="Arial"/>
                <a:cs typeface="Arial"/>
                <a:sym typeface="Arial"/>
              </a:defRPr>
            </a:lvl7pPr>
            <a:lvl8pPr indent="-279400" lvl="7" marL="3657600" marR="0" rtl="0">
              <a:lnSpc>
                <a:spcPct val="100000"/>
              </a:lnSpc>
              <a:spcBef>
                <a:spcPts val="0"/>
              </a:spcBef>
              <a:spcAft>
                <a:spcPts val="0"/>
              </a:spcAft>
              <a:buSzPts val="800"/>
              <a:buFont typeface="Arial"/>
              <a:buAutoNum type="alphaLcPeriod"/>
              <a:defRPr b="1" i="0" sz="800" u="none" cap="none" strike="noStrike">
                <a:latin typeface="Arial"/>
                <a:ea typeface="Arial"/>
                <a:cs typeface="Arial"/>
                <a:sym typeface="Arial"/>
              </a:defRPr>
            </a:lvl8pPr>
            <a:lvl9pPr indent="-279400" lvl="8" marL="4114800" marR="0" rtl="0">
              <a:lnSpc>
                <a:spcPct val="100000"/>
              </a:lnSpc>
              <a:spcBef>
                <a:spcPts val="0"/>
              </a:spcBef>
              <a:spcAft>
                <a:spcPts val="0"/>
              </a:spcAft>
              <a:buSzPts val="800"/>
              <a:buFont typeface="Arial"/>
              <a:buAutoNum type="romanLcPeriod"/>
              <a:defRPr b="1" i="0" sz="800" u="none" cap="none" strike="noStrike">
                <a:latin typeface="Arial"/>
                <a:ea typeface="Arial"/>
                <a:cs typeface="Arial"/>
                <a:sym typeface="Arial"/>
              </a:defRPr>
            </a:lvl9pPr>
          </a:lstStyle>
          <a:p/>
        </p:txBody>
      </p:sp>
      <p:sp>
        <p:nvSpPr>
          <p:cNvPr id="213" name="Google Shape;213;p20"/>
          <p:cNvSpPr/>
          <p:nvPr/>
        </p:nvSpPr>
        <p:spPr>
          <a:xfrm>
            <a:off x="9312750" y="562025"/>
            <a:ext cx="1317600" cy="456600"/>
          </a:xfrm>
          <a:prstGeom prst="wedgeRectCallout">
            <a:avLst>
              <a:gd fmla="val -53209" name="adj1"/>
              <a:gd fmla="val -19669" name="adj2"/>
            </a:avLst>
          </a:prstGeom>
          <a:solidFill>
            <a:schemeClr val="l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00000"/>
              </a:lnSpc>
              <a:spcBef>
                <a:spcPts val="500"/>
              </a:spcBef>
              <a:spcAft>
                <a:spcPts val="500"/>
              </a:spcAft>
              <a:buNone/>
            </a:pPr>
            <a:r>
              <a:rPr lang="en" sz="800">
                <a:solidFill>
                  <a:schemeClr val="accent6"/>
                </a:solidFill>
                <a:highlight>
                  <a:srgbClr val="FFFFFF"/>
                </a:highlight>
              </a:rPr>
              <a:t>Please write the title in all capital letters</a:t>
            </a:r>
            <a:endParaRPr sz="800">
              <a:solidFill>
                <a:schemeClr val="accent6"/>
              </a:solidFill>
              <a:highlight>
                <a:srgbClr val="FFFFFF"/>
              </a:highlight>
            </a:endParaRPr>
          </a:p>
        </p:txBody>
      </p:sp>
      <p:sp>
        <p:nvSpPr>
          <p:cNvPr id="214" name="Google Shape;214;p20"/>
          <p:cNvSpPr/>
          <p:nvPr/>
        </p:nvSpPr>
        <p:spPr>
          <a:xfrm>
            <a:off x="9312750" y="28625"/>
            <a:ext cx="1317600" cy="456600"/>
          </a:xfrm>
          <a:prstGeom prst="wedgeRectCallout">
            <a:avLst>
              <a:gd fmla="val -53209" name="adj1"/>
              <a:gd fmla="val -19669" name="adj2"/>
            </a:avLst>
          </a:prstGeom>
          <a:solidFill>
            <a:schemeClr val="l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800">
                <a:solidFill>
                  <a:schemeClr val="accent6"/>
                </a:solidFill>
                <a:highlight>
                  <a:srgbClr val="FFFFFF"/>
                </a:highlight>
              </a:rPr>
              <a:t>Put images in the grey dotted box "unsupported placeholder"</a:t>
            </a:r>
            <a:endParaRPr sz="800">
              <a:solidFill>
                <a:schemeClr val="accent6"/>
              </a:solidFill>
              <a:highlight>
                <a:srgbClr val="FFFFFF"/>
              </a:highlight>
            </a:endParaRPr>
          </a:p>
        </p:txBody>
      </p:sp>
      <p:pic>
        <p:nvPicPr>
          <p:cNvPr descr="logo_zalando_rgb_hor_all.png" id="215" name="Google Shape;215;p20"/>
          <p:cNvPicPr preferRelativeResize="0"/>
          <p:nvPr/>
        </p:nvPicPr>
        <p:blipFill>
          <a:blip r:embed="rId2">
            <a:alphaModFix/>
          </a:blip>
          <a:stretch>
            <a:fillRect/>
          </a:stretch>
        </p:blipFill>
        <p:spPr>
          <a:xfrm>
            <a:off x="7710810" y="4717150"/>
            <a:ext cx="825077" cy="1632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02_Table of Contents_1" showMasterSp="0">
  <p:cSld name="2_table of contents_1">
    <p:bg>
      <p:bgPr>
        <a:solidFill>
          <a:srgbClr val="FFFFFF"/>
        </a:solidFill>
      </p:bgPr>
    </p:bg>
    <p:spTree>
      <p:nvGrpSpPr>
        <p:cNvPr id="26" name="Shape 26"/>
        <p:cNvGrpSpPr/>
        <p:nvPr/>
      </p:nvGrpSpPr>
      <p:grpSpPr>
        <a:xfrm>
          <a:off x="0" y="0"/>
          <a:ext cx="0" cy="0"/>
          <a:chOff x="0" y="0"/>
          <a:chExt cx="0" cy="0"/>
        </a:xfrm>
      </p:grpSpPr>
      <p:sp>
        <p:nvSpPr>
          <p:cNvPr id="27" name="Google Shape;27;p3"/>
          <p:cNvSpPr txBox="1"/>
          <p:nvPr>
            <p:ph idx="1" type="body"/>
          </p:nvPr>
        </p:nvSpPr>
        <p:spPr>
          <a:xfrm>
            <a:off x="4992688" y="1938338"/>
            <a:ext cx="3544800" cy="332400"/>
          </a:xfrm>
          <a:prstGeom prst="rect">
            <a:avLst/>
          </a:prstGeom>
          <a:noFill/>
          <a:ln>
            <a:noFill/>
          </a:ln>
        </p:spPr>
        <p:txBody>
          <a:bodyPr anchorCtr="0" anchor="t" bIns="91425" lIns="91425" spcFirstLastPara="1" rIns="91425" wrap="square" tIns="91425"/>
          <a:lstStyle>
            <a:lvl1pPr indent="-228600" lvl="0" marL="457200" marR="0" rtl="0" algn="l">
              <a:lnSpc>
                <a:spcPct val="150000"/>
              </a:lnSpc>
              <a:spcBef>
                <a:spcPts val="0"/>
              </a:spcBef>
              <a:spcAft>
                <a:spcPts val="0"/>
              </a:spcAft>
              <a:buSzPts val="1400"/>
              <a:buFont typeface="Arial"/>
              <a:buNone/>
              <a:defRPr b="0" i="0" sz="1300" u="none" cap="none" strike="noStrike">
                <a:latin typeface="Arial"/>
                <a:ea typeface="Arial"/>
                <a:cs typeface="Arial"/>
                <a:sym typeface="Arial"/>
              </a:defRPr>
            </a:lvl1pPr>
            <a:lvl2pPr indent="-257175" lvl="1" marL="9144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2pPr>
            <a:lvl3pPr indent="-257175" lvl="2" marL="13716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3pPr>
            <a:lvl4pPr indent="-257175" lvl="3" marL="18288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4pPr>
            <a:lvl5pPr indent="-257175" lvl="4" marL="22860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5pPr>
            <a:lvl6pPr indent="-257175" lvl="5" marL="27432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6pPr>
            <a:lvl7pPr indent="-257175" lvl="6" marL="32004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7pPr>
            <a:lvl8pPr indent="-257175" lvl="7" marL="36576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8pPr>
            <a:lvl9pPr indent="-257175" lvl="8" marL="41148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9pPr>
          </a:lstStyle>
          <a:p/>
        </p:txBody>
      </p:sp>
      <p:sp>
        <p:nvSpPr>
          <p:cNvPr id="28" name="Google Shape;28;p3"/>
          <p:cNvSpPr txBox="1"/>
          <p:nvPr>
            <p:ph idx="2" type="body"/>
          </p:nvPr>
        </p:nvSpPr>
        <p:spPr>
          <a:xfrm>
            <a:off x="4992688" y="3376258"/>
            <a:ext cx="3544800" cy="332400"/>
          </a:xfrm>
          <a:prstGeom prst="rect">
            <a:avLst/>
          </a:prstGeom>
          <a:noFill/>
          <a:ln>
            <a:noFill/>
          </a:ln>
        </p:spPr>
        <p:txBody>
          <a:bodyPr anchorCtr="0" anchor="t" bIns="91425" lIns="91425" spcFirstLastPara="1" rIns="91425" wrap="square" tIns="91425"/>
          <a:lstStyle>
            <a:lvl1pPr indent="-228600" lvl="0" marL="457200" marR="0" rtl="0" algn="l">
              <a:lnSpc>
                <a:spcPct val="150000"/>
              </a:lnSpc>
              <a:spcBef>
                <a:spcPts val="0"/>
              </a:spcBef>
              <a:spcAft>
                <a:spcPts val="0"/>
              </a:spcAft>
              <a:buSzPts val="1400"/>
              <a:buFont typeface="Arial"/>
              <a:buNone/>
              <a:defRPr b="0" i="0" sz="1300" u="none" cap="none" strike="noStrike">
                <a:latin typeface="Arial"/>
                <a:ea typeface="Arial"/>
                <a:cs typeface="Arial"/>
                <a:sym typeface="Arial"/>
              </a:defRPr>
            </a:lvl1pPr>
            <a:lvl2pPr indent="-257175" lvl="1" marL="9144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2pPr>
            <a:lvl3pPr indent="-257175" lvl="2" marL="13716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3pPr>
            <a:lvl4pPr indent="-257175" lvl="3" marL="18288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4pPr>
            <a:lvl5pPr indent="-257175" lvl="4" marL="22860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5pPr>
            <a:lvl6pPr indent="-257175" lvl="5" marL="27432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6pPr>
            <a:lvl7pPr indent="-257175" lvl="6" marL="32004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7pPr>
            <a:lvl8pPr indent="-257175" lvl="7" marL="36576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8pPr>
            <a:lvl9pPr indent="-257175" lvl="8" marL="41148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9pPr>
          </a:lstStyle>
          <a:p/>
        </p:txBody>
      </p:sp>
      <p:sp>
        <p:nvSpPr>
          <p:cNvPr id="29" name="Google Shape;29;p3"/>
          <p:cNvSpPr txBox="1"/>
          <p:nvPr>
            <p:ph idx="3" type="body"/>
          </p:nvPr>
        </p:nvSpPr>
        <p:spPr>
          <a:xfrm>
            <a:off x="4992688" y="2297818"/>
            <a:ext cx="3544800" cy="332400"/>
          </a:xfrm>
          <a:prstGeom prst="rect">
            <a:avLst/>
          </a:prstGeom>
          <a:noFill/>
          <a:ln>
            <a:noFill/>
          </a:ln>
        </p:spPr>
        <p:txBody>
          <a:bodyPr anchorCtr="0" anchor="t" bIns="91425" lIns="91425" spcFirstLastPara="1" rIns="91425" wrap="square" tIns="91425"/>
          <a:lstStyle>
            <a:lvl1pPr indent="-228600" lvl="0" marL="457200" marR="0" rtl="0" algn="l">
              <a:lnSpc>
                <a:spcPct val="150000"/>
              </a:lnSpc>
              <a:spcBef>
                <a:spcPts val="0"/>
              </a:spcBef>
              <a:spcAft>
                <a:spcPts val="0"/>
              </a:spcAft>
              <a:buSzPts val="1400"/>
              <a:buFont typeface="Arial"/>
              <a:buNone/>
              <a:defRPr b="0" i="0" sz="1300" u="none" cap="none" strike="noStrike">
                <a:latin typeface="Arial"/>
                <a:ea typeface="Arial"/>
                <a:cs typeface="Arial"/>
                <a:sym typeface="Arial"/>
              </a:defRPr>
            </a:lvl1pPr>
            <a:lvl2pPr indent="-257175" lvl="1" marL="9144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2pPr>
            <a:lvl3pPr indent="-257175" lvl="2" marL="13716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3pPr>
            <a:lvl4pPr indent="-257175" lvl="3" marL="18288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4pPr>
            <a:lvl5pPr indent="-257175" lvl="4" marL="22860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5pPr>
            <a:lvl6pPr indent="-257175" lvl="5" marL="27432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6pPr>
            <a:lvl7pPr indent="-257175" lvl="6" marL="32004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7pPr>
            <a:lvl8pPr indent="-257175" lvl="7" marL="36576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8pPr>
            <a:lvl9pPr indent="-257175" lvl="8" marL="41148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9pPr>
          </a:lstStyle>
          <a:p/>
        </p:txBody>
      </p:sp>
      <p:sp>
        <p:nvSpPr>
          <p:cNvPr id="30" name="Google Shape;30;p3"/>
          <p:cNvSpPr txBox="1"/>
          <p:nvPr>
            <p:ph idx="4" type="body"/>
          </p:nvPr>
        </p:nvSpPr>
        <p:spPr>
          <a:xfrm>
            <a:off x="4992688" y="2657298"/>
            <a:ext cx="3544800" cy="332400"/>
          </a:xfrm>
          <a:prstGeom prst="rect">
            <a:avLst/>
          </a:prstGeom>
          <a:noFill/>
          <a:ln>
            <a:noFill/>
          </a:ln>
        </p:spPr>
        <p:txBody>
          <a:bodyPr anchorCtr="0" anchor="t" bIns="91425" lIns="91425" spcFirstLastPara="1" rIns="91425" wrap="square" tIns="91425"/>
          <a:lstStyle>
            <a:lvl1pPr indent="-228600" lvl="0" marL="457200" marR="0" rtl="0" algn="l">
              <a:lnSpc>
                <a:spcPct val="150000"/>
              </a:lnSpc>
              <a:spcBef>
                <a:spcPts val="0"/>
              </a:spcBef>
              <a:spcAft>
                <a:spcPts val="0"/>
              </a:spcAft>
              <a:buSzPts val="1400"/>
              <a:buFont typeface="Arial"/>
              <a:buNone/>
              <a:defRPr b="0" i="0" sz="1300" u="none" cap="none" strike="noStrike">
                <a:latin typeface="Arial"/>
                <a:ea typeface="Arial"/>
                <a:cs typeface="Arial"/>
                <a:sym typeface="Arial"/>
              </a:defRPr>
            </a:lvl1pPr>
            <a:lvl2pPr indent="-257175" lvl="1" marL="9144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2pPr>
            <a:lvl3pPr indent="-257175" lvl="2" marL="13716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3pPr>
            <a:lvl4pPr indent="-257175" lvl="3" marL="18288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4pPr>
            <a:lvl5pPr indent="-257175" lvl="4" marL="22860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5pPr>
            <a:lvl6pPr indent="-257175" lvl="5" marL="27432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6pPr>
            <a:lvl7pPr indent="-257175" lvl="6" marL="32004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7pPr>
            <a:lvl8pPr indent="-257175" lvl="7" marL="36576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8pPr>
            <a:lvl9pPr indent="-257175" lvl="8" marL="41148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9pPr>
          </a:lstStyle>
          <a:p/>
        </p:txBody>
      </p:sp>
      <p:sp>
        <p:nvSpPr>
          <p:cNvPr id="31" name="Google Shape;31;p3"/>
          <p:cNvSpPr txBox="1"/>
          <p:nvPr>
            <p:ph idx="5" type="body"/>
          </p:nvPr>
        </p:nvSpPr>
        <p:spPr>
          <a:xfrm>
            <a:off x="4992688" y="3016778"/>
            <a:ext cx="3544800" cy="332400"/>
          </a:xfrm>
          <a:prstGeom prst="rect">
            <a:avLst/>
          </a:prstGeom>
          <a:noFill/>
          <a:ln>
            <a:noFill/>
          </a:ln>
        </p:spPr>
        <p:txBody>
          <a:bodyPr anchorCtr="0" anchor="t" bIns="91425" lIns="91425" spcFirstLastPara="1" rIns="91425" wrap="square" tIns="91425"/>
          <a:lstStyle>
            <a:lvl1pPr indent="-228600" lvl="0" marL="457200" marR="0" rtl="0" algn="l">
              <a:lnSpc>
                <a:spcPct val="150000"/>
              </a:lnSpc>
              <a:spcBef>
                <a:spcPts val="0"/>
              </a:spcBef>
              <a:spcAft>
                <a:spcPts val="0"/>
              </a:spcAft>
              <a:buSzPts val="1400"/>
              <a:buFont typeface="Arial"/>
              <a:buNone/>
              <a:defRPr b="0" i="0" sz="1300" u="none" cap="none" strike="noStrike">
                <a:latin typeface="Arial"/>
                <a:ea typeface="Arial"/>
                <a:cs typeface="Arial"/>
                <a:sym typeface="Arial"/>
              </a:defRPr>
            </a:lvl1pPr>
            <a:lvl2pPr indent="-257175" lvl="1" marL="9144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2pPr>
            <a:lvl3pPr indent="-257175" lvl="2" marL="13716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3pPr>
            <a:lvl4pPr indent="-257175" lvl="3" marL="18288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4pPr>
            <a:lvl5pPr indent="-257175" lvl="4" marL="22860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5pPr>
            <a:lvl6pPr indent="-257175" lvl="5" marL="27432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6pPr>
            <a:lvl7pPr indent="-257175" lvl="6" marL="32004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7pPr>
            <a:lvl8pPr indent="-257175" lvl="7" marL="36576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8pPr>
            <a:lvl9pPr indent="-257175" lvl="8" marL="41148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9pPr>
          </a:lstStyle>
          <a:p/>
        </p:txBody>
      </p:sp>
      <p:sp>
        <p:nvSpPr>
          <p:cNvPr id="32" name="Google Shape;32;p3"/>
          <p:cNvSpPr txBox="1"/>
          <p:nvPr>
            <p:ph idx="6" type="body"/>
          </p:nvPr>
        </p:nvSpPr>
        <p:spPr>
          <a:xfrm>
            <a:off x="5000937" y="576093"/>
            <a:ext cx="3531600" cy="970500"/>
          </a:xfrm>
          <a:prstGeom prst="rect">
            <a:avLst/>
          </a:prstGeom>
          <a:noFill/>
          <a:ln>
            <a:noFill/>
          </a:ln>
        </p:spPr>
        <p:txBody>
          <a:bodyPr anchorCtr="0" anchor="b" bIns="91425" lIns="91425" spcFirstLastPara="1" rIns="91425" wrap="square" tIns="91425"/>
          <a:lstStyle>
            <a:lvl1pPr indent="-228600" lvl="0" marL="457200" marR="0" rtl="0" algn="l">
              <a:lnSpc>
                <a:spcPct val="120000"/>
              </a:lnSpc>
              <a:spcBef>
                <a:spcPts val="0"/>
              </a:spcBef>
              <a:spcAft>
                <a:spcPts val="0"/>
              </a:spcAft>
              <a:buClr>
                <a:srgbClr val="000000"/>
              </a:buClr>
              <a:buSzPts val="1400"/>
              <a:buFont typeface="Arial"/>
              <a:buNone/>
              <a:defRPr b="1" i="0" sz="1900" u="none" cap="none" strike="noStrike">
                <a:solidFill>
                  <a:srgbClr val="000000"/>
                </a:solidFill>
                <a:latin typeface="Arial"/>
                <a:ea typeface="Arial"/>
                <a:cs typeface="Arial"/>
                <a:sym typeface="Arial"/>
              </a:defRPr>
            </a:lvl1pPr>
            <a:lvl2pPr indent="-257175" lvl="1" marL="9144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2pPr>
            <a:lvl3pPr indent="-257175" lvl="2" marL="13716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3pPr>
            <a:lvl4pPr indent="-257175" lvl="3" marL="18288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4pPr>
            <a:lvl5pPr indent="-257175" lvl="4" marL="22860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5pPr>
            <a:lvl6pPr indent="-257175" lvl="5" marL="27432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6pPr>
            <a:lvl7pPr indent="-257175" lvl="6" marL="32004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7pPr>
            <a:lvl8pPr indent="-257175" lvl="7" marL="36576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8pPr>
            <a:lvl9pPr indent="-257175" lvl="8" marL="41148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9pPr>
          </a:lstStyle>
          <a:p/>
        </p:txBody>
      </p:sp>
      <p:sp>
        <p:nvSpPr>
          <p:cNvPr id="33" name="Google Shape;33;p3"/>
          <p:cNvSpPr/>
          <p:nvPr/>
        </p:nvSpPr>
        <p:spPr>
          <a:xfrm>
            <a:off x="5051341" y="1687249"/>
            <a:ext cx="780900" cy="67800"/>
          </a:xfrm>
          <a:prstGeom prst="rect">
            <a:avLst/>
          </a:prstGeom>
          <a:solidFill>
            <a:srgbClr val="FF6900"/>
          </a:solidFill>
          <a:ln>
            <a:noFill/>
          </a:ln>
        </p:spPr>
        <p:txBody>
          <a:bodyPr anchorCtr="0" anchor="t" bIns="0" lIns="0" spcFirstLastPara="1" rIns="0" wrap="square" tIns="0">
            <a:noAutofit/>
          </a:bodyPr>
          <a:lstStyle/>
          <a:p>
            <a:pPr indent="0" lvl="0" marL="0" marR="0" rtl="0" algn="ctr">
              <a:lnSpc>
                <a:spcPct val="120000"/>
              </a:lnSpc>
              <a:spcBef>
                <a:spcPts val="0"/>
              </a:spcBef>
              <a:spcAft>
                <a:spcPts val="0"/>
              </a:spcAft>
              <a:buNone/>
            </a:pPr>
            <a:r>
              <a:t/>
            </a:r>
            <a:endParaRPr b="0" i="0" sz="1900" u="none" cap="none" strike="noStrike">
              <a:latin typeface="Arial"/>
              <a:ea typeface="Arial"/>
              <a:cs typeface="Arial"/>
              <a:sym typeface="Arial"/>
            </a:endParaRPr>
          </a:p>
        </p:txBody>
      </p:sp>
      <p:sp>
        <p:nvSpPr>
          <p:cNvPr id="34" name="Google Shape;34;p3"/>
          <p:cNvSpPr/>
          <p:nvPr>
            <p:ph idx="7" type="pic"/>
          </p:nvPr>
        </p:nvSpPr>
        <p:spPr>
          <a:xfrm>
            <a:off x="0" y="0"/>
            <a:ext cx="4572000" cy="5143500"/>
          </a:xfrm>
          <a:prstGeom prst="rect">
            <a:avLst/>
          </a:prstGeom>
          <a:noFill/>
          <a:ln cap="flat" cmpd="sng" w="9525">
            <a:solidFill>
              <a:srgbClr val="D9D9D9"/>
            </a:solidFill>
            <a:prstDash val="dash"/>
            <a:round/>
            <a:headEnd len="sm" w="sm" type="none"/>
            <a:tailEnd len="sm" w="sm" type="none"/>
          </a:ln>
        </p:spPr>
        <p:txBody>
          <a:bodyPr anchorCtr="0" anchor="ctr" bIns="91425" lIns="91425" spcFirstLastPara="1" rIns="91425" wrap="square" tIns="91425"/>
          <a:lstStyle>
            <a:lvl1pPr indent="0" lvl="0" marL="0" marR="0" rtl="0" algn="ctr">
              <a:lnSpc>
                <a:spcPct val="150000"/>
              </a:lnSpc>
              <a:spcBef>
                <a:spcPts val="0"/>
              </a:spcBef>
              <a:spcAft>
                <a:spcPts val="0"/>
              </a:spcAft>
              <a:buSzPts val="600"/>
              <a:buFont typeface="Arial"/>
              <a:buNone/>
              <a:defRPr b="1" i="0" sz="600" u="none" cap="none" strike="noStrike">
                <a:latin typeface="Arial"/>
                <a:ea typeface="Arial"/>
                <a:cs typeface="Arial"/>
                <a:sym typeface="Arial"/>
              </a:defRPr>
            </a:lvl1pPr>
            <a:lvl2pPr indent="-237595" lvl="1" marL="240770" marR="0" rtl="0" algn="ctr">
              <a:lnSpc>
                <a:spcPct val="150000"/>
              </a:lnSpc>
              <a:spcBef>
                <a:spcPts val="0"/>
              </a:spcBef>
              <a:spcAft>
                <a:spcPts val="0"/>
              </a:spcAft>
              <a:buSzPts val="3000"/>
              <a:buFont typeface="Arial"/>
              <a:buChar char="•"/>
              <a:defRPr b="1" i="0" sz="3000" u="none" cap="none" strike="noStrike">
                <a:latin typeface="Arial"/>
                <a:ea typeface="Arial"/>
                <a:cs typeface="Arial"/>
                <a:sym typeface="Arial"/>
              </a:defRPr>
            </a:lvl2pPr>
            <a:lvl3pPr indent="-239182" lvl="2" marL="407457" marR="0" rtl="0" algn="ctr">
              <a:lnSpc>
                <a:spcPct val="150000"/>
              </a:lnSpc>
              <a:spcBef>
                <a:spcPts val="0"/>
              </a:spcBef>
              <a:spcAft>
                <a:spcPts val="0"/>
              </a:spcAft>
              <a:buSzPts val="3000"/>
              <a:buFont typeface="Arial"/>
              <a:buChar char="•"/>
              <a:defRPr b="1" i="0" sz="3000" u="none" cap="none" strike="noStrike">
                <a:latin typeface="Arial"/>
                <a:ea typeface="Arial"/>
                <a:cs typeface="Arial"/>
                <a:sym typeface="Arial"/>
              </a:defRPr>
            </a:lvl3pPr>
            <a:lvl4pPr indent="-240770" lvl="3" marL="574145" marR="0" rtl="0" algn="ctr">
              <a:lnSpc>
                <a:spcPct val="150000"/>
              </a:lnSpc>
              <a:spcBef>
                <a:spcPts val="0"/>
              </a:spcBef>
              <a:spcAft>
                <a:spcPts val="0"/>
              </a:spcAft>
              <a:buSzPts val="3000"/>
              <a:buFont typeface="Arial"/>
              <a:buChar char="•"/>
              <a:defRPr b="1" i="0" sz="3000" u="none" cap="none" strike="noStrike">
                <a:latin typeface="Arial"/>
                <a:ea typeface="Arial"/>
                <a:cs typeface="Arial"/>
                <a:sym typeface="Arial"/>
              </a:defRPr>
            </a:lvl4pPr>
            <a:lvl5pPr indent="-242357" lvl="4" marL="740832" marR="0" rtl="0" algn="ctr">
              <a:lnSpc>
                <a:spcPct val="150000"/>
              </a:lnSpc>
              <a:spcBef>
                <a:spcPts val="0"/>
              </a:spcBef>
              <a:spcAft>
                <a:spcPts val="0"/>
              </a:spcAft>
              <a:buSzPts val="3000"/>
              <a:buFont typeface="Arial"/>
              <a:buChar char="•"/>
              <a:defRPr b="1" i="0" sz="3000" u="none" cap="none" strike="noStrike">
                <a:latin typeface="Arial"/>
                <a:ea typeface="Arial"/>
                <a:cs typeface="Arial"/>
                <a:sym typeface="Arial"/>
              </a:defRPr>
            </a:lvl5pPr>
            <a:lvl6pPr indent="-243945" lvl="5" marL="907520" marR="0" rtl="0" algn="ctr">
              <a:lnSpc>
                <a:spcPct val="150000"/>
              </a:lnSpc>
              <a:spcBef>
                <a:spcPts val="0"/>
              </a:spcBef>
              <a:spcAft>
                <a:spcPts val="0"/>
              </a:spcAft>
              <a:buSzPts val="3000"/>
              <a:buFont typeface="Arial"/>
              <a:buChar char="•"/>
              <a:defRPr b="1" i="0" sz="3000" u="none" cap="none" strike="noStrike">
                <a:latin typeface="Arial"/>
                <a:ea typeface="Arial"/>
                <a:cs typeface="Arial"/>
                <a:sym typeface="Arial"/>
              </a:defRPr>
            </a:lvl6pPr>
            <a:lvl7pPr indent="-245532" lvl="6" marL="1074207" marR="0" rtl="0" algn="ctr">
              <a:lnSpc>
                <a:spcPct val="150000"/>
              </a:lnSpc>
              <a:spcBef>
                <a:spcPts val="0"/>
              </a:spcBef>
              <a:spcAft>
                <a:spcPts val="0"/>
              </a:spcAft>
              <a:buSzPts val="3000"/>
              <a:buFont typeface="Arial"/>
              <a:buChar char="•"/>
              <a:defRPr b="1" i="0" sz="3000" u="none" cap="none" strike="noStrike">
                <a:latin typeface="Arial"/>
                <a:ea typeface="Arial"/>
                <a:cs typeface="Arial"/>
                <a:sym typeface="Arial"/>
              </a:defRPr>
            </a:lvl7pPr>
            <a:lvl8pPr indent="-247120" lvl="7" marL="1240895" marR="0" rtl="0" algn="ctr">
              <a:lnSpc>
                <a:spcPct val="150000"/>
              </a:lnSpc>
              <a:spcBef>
                <a:spcPts val="0"/>
              </a:spcBef>
              <a:spcAft>
                <a:spcPts val="0"/>
              </a:spcAft>
              <a:buSzPts val="3000"/>
              <a:buFont typeface="Arial"/>
              <a:buChar char="•"/>
              <a:defRPr b="1" i="0" sz="3000" u="none" cap="none" strike="noStrike">
                <a:latin typeface="Arial"/>
                <a:ea typeface="Arial"/>
                <a:cs typeface="Arial"/>
                <a:sym typeface="Arial"/>
              </a:defRPr>
            </a:lvl8pPr>
            <a:lvl9pPr indent="-236007" lvl="8" marL="1407582" marR="0" rtl="0" algn="ctr">
              <a:lnSpc>
                <a:spcPct val="150000"/>
              </a:lnSpc>
              <a:spcBef>
                <a:spcPts val="0"/>
              </a:spcBef>
              <a:spcAft>
                <a:spcPts val="0"/>
              </a:spcAft>
              <a:buSzPts val="3000"/>
              <a:buFont typeface="Arial"/>
              <a:buChar char="•"/>
              <a:defRPr b="1" i="0" sz="3000" u="none" cap="none" strike="noStrike">
                <a:latin typeface="Arial"/>
                <a:ea typeface="Arial"/>
                <a:cs typeface="Arial"/>
                <a:sym typeface="Arial"/>
              </a:defRPr>
            </a:lvl9pPr>
          </a:lstStyle>
          <a:p/>
        </p:txBody>
      </p:sp>
      <p:sp>
        <p:nvSpPr>
          <p:cNvPr id="35" name="Google Shape;35;p3"/>
          <p:cNvSpPr/>
          <p:nvPr/>
        </p:nvSpPr>
        <p:spPr>
          <a:xfrm>
            <a:off x="5192713" y="4734611"/>
            <a:ext cx="338100" cy="1386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fld id="{00000000-1234-1234-1234-123412341234}" type="slidenum">
              <a:rPr b="1" i="0" lang="en" sz="900" u="none" cap="none" strike="noStrike">
                <a:latin typeface="Arial"/>
                <a:ea typeface="Arial"/>
                <a:cs typeface="Arial"/>
                <a:sym typeface="Arial"/>
              </a:rPr>
              <a:t>‹#›</a:t>
            </a:fld>
            <a:endParaRPr b="1" i="0" sz="900" u="none" cap="none" strike="noStrike">
              <a:latin typeface="Arial"/>
              <a:ea typeface="Arial"/>
              <a:cs typeface="Arial"/>
              <a:sym typeface="Arial"/>
            </a:endParaRPr>
          </a:p>
        </p:txBody>
      </p:sp>
      <p:sp>
        <p:nvSpPr>
          <p:cNvPr id="36" name="Google Shape;36;p3"/>
          <p:cNvSpPr/>
          <p:nvPr/>
        </p:nvSpPr>
        <p:spPr>
          <a:xfrm>
            <a:off x="9312750" y="28625"/>
            <a:ext cx="1317600" cy="456600"/>
          </a:xfrm>
          <a:prstGeom prst="wedgeRectCallout">
            <a:avLst>
              <a:gd fmla="val -53209" name="adj1"/>
              <a:gd fmla="val -19669" name="adj2"/>
            </a:avLst>
          </a:prstGeom>
          <a:solidFill>
            <a:schemeClr val="l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chemeClr val="accent6"/>
                </a:solidFill>
                <a:highlight>
                  <a:srgbClr val="FFFFFF"/>
                </a:highlight>
              </a:rPr>
              <a:t>Put images in the grey dotted box "unsupported placeholder"</a:t>
            </a:r>
            <a:endParaRPr sz="800"/>
          </a:p>
        </p:txBody>
      </p:sp>
      <p:sp>
        <p:nvSpPr>
          <p:cNvPr id="37" name="Google Shape;37;p3"/>
          <p:cNvSpPr/>
          <p:nvPr/>
        </p:nvSpPr>
        <p:spPr>
          <a:xfrm>
            <a:off x="9312750" y="562025"/>
            <a:ext cx="1317600" cy="456600"/>
          </a:xfrm>
          <a:prstGeom prst="wedgeRectCallout">
            <a:avLst>
              <a:gd fmla="val -53209" name="adj1"/>
              <a:gd fmla="val -19669" name="adj2"/>
            </a:avLst>
          </a:prstGeom>
          <a:solidFill>
            <a:schemeClr val="l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00000"/>
              </a:lnSpc>
              <a:spcBef>
                <a:spcPts val="500"/>
              </a:spcBef>
              <a:spcAft>
                <a:spcPts val="500"/>
              </a:spcAft>
              <a:buNone/>
            </a:pPr>
            <a:r>
              <a:rPr lang="en" sz="800">
                <a:solidFill>
                  <a:schemeClr val="accent6"/>
                </a:solidFill>
                <a:highlight>
                  <a:srgbClr val="FFFFFF"/>
                </a:highlight>
              </a:rPr>
              <a:t>Please write the title in all capital letters</a:t>
            </a:r>
            <a:endParaRPr sz="800"/>
          </a:p>
        </p:txBody>
      </p:sp>
      <p:pic>
        <p:nvPicPr>
          <p:cNvPr descr="logo_zalando_rgb_hor_all.png" id="38" name="Google Shape;38;p3"/>
          <p:cNvPicPr preferRelativeResize="0"/>
          <p:nvPr/>
        </p:nvPicPr>
        <p:blipFill>
          <a:blip r:embed="rId2">
            <a:alphaModFix/>
          </a:blip>
          <a:stretch>
            <a:fillRect/>
          </a:stretch>
        </p:blipFill>
        <p:spPr>
          <a:xfrm>
            <a:off x="7710810" y="4717150"/>
            <a:ext cx="825077" cy="163200"/>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08_4x Image + Headline" showMasterSp="0">
  <p:cSld name="5ax picture + headline">
    <p:bg>
      <p:bgPr>
        <a:solidFill>
          <a:srgbClr val="FFFFFF"/>
        </a:solidFill>
      </p:bgPr>
    </p:bg>
    <p:spTree>
      <p:nvGrpSpPr>
        <p:cNvPr id="216" name="Shape 216"/>
        <p:cNvGrpSpPr/>
        <p:nvPr/>
      </p:nvGrpSpPr>
      <p:grpSpPr>
        <a:xfrm>
          <a:off x="0" y="0"/>
          <a:ext cx="0" cy="0"/>
          <a:chOff x="0" y="0"/>
          <a:chExt cx="0" cy="0"/>
        </a:xfrm>
      </p:grpSpPr>
      <p:sp>
        <p:nvSpPr>
          <p:cNvPr id="217" name="Google Shape;217;p21"/>
          <p:cNvSpPr/>
          <p:nvPr/>
        </p:nvSpPr>
        <p:spPr>
          <a:xfrm>
            <a:off x="3045619" y="1324"/>
            <a:ext cx="3052800" cy="67800"/>
          </a:xfrm>
          <a:prstGeom prst="rect">
            <a:avLst/>
          </a:prstGeom>
          <a:solidFill>
            <a:srgbClr val="FF6900"/>
          </a:solidFill>
          <a:ln>
            <a:noFill/>
          </a:ln>
        </p:spPr>
        <p:txBody>
          <a:bodyPr anchorCtr="0" anchor="ctr" bIns="0" lIns="0" spcFirstLastPara="1" rIns="0" wrap="square" tIns="0">
            <a:noAutofit/>
          </a:bodyPr>
          <a:lstStyle/>
          <a:p>
            <a:pPr indent="0" lvl="0" marL="0" marR="0" rtl="0" algn="ctr">
              <a:lnSpc>
                <a:spcPct val="120000"/>
              </a:lnSpc>
              <a:spcBef>
                <a:spcPts val="0"/>
              </a:spcBef>
              <a:spcAft>
                <a:spcPts val="0"/>
              </a:spcAft>
              <a:buNone/>
            </a:pPr>
            <a:r>
              <a:t/>
            </a:r>
            <a:endParaRPr b="0" i="0" sz="1900" u="none" cap="none" strike="noStrike">
              <a:latin typeface="Arial"/>
              <a:ea typeface="Arial"/>
              <a:cs typeface="Arial"/>
              <a:sym typeface="Arial"/>
            </a:endParaRPr>
          </a:p>
        </p:txBody>
      </p:sp>
      <p:sp>
        <p:nvSpPr>
          <p:cNvPr id="218" name="Google Shape;218;p21"/>
          <p:cNvSpPr/>
          <p:nvPr>
            <p:ph idx="2" type="pic"/>
          </p:nvPr>
        </p:nvSpPr>
        <p:spPr>
          <a:xfrm>
            <a:off x="3056402" y="1059656"/>
            <a:ext cx="3026700" cy="1682400"/>
          </a:xfrm>
          <a:prstGeom prst="rect">
            <a:avLst/>
          </a:prstGeom>
          <a:noFill/>
          <a:ln cap="flat" cmpd="sng" w="9525">
            <a:solidFill>
              <a:srgbClr val="D9D9D9"/>
            </a:solidFill>
            <a:prstDash val="dash"/>
            <a:round/>
            <a:headEnd len="sm" w="sm" type="none"/>
            <a:tailEnd len="sm" w="sm" type="none"/>
          </a:ln>
        </p:spPr>
        <p:txBody>
          <a:bodyPr anchorCtr="0" anchor="ctr" bIns="91425" lIns="91425" spcFirstLastPara="1" rIns="91425" wrap="square" tIns="91425"/>
          <a:lstStyle>
            <a:lvl1pPr indent="0" lvl="0" marL="0" marR="0" rtl="0" algn="ctr">
              <a:lnSpc>
                <a:spcPct val="150000"/>
              </a:lnSpc>
              <a:spcBef>
                <a:spcPts val="0"/>
              </a:spcBef>
              <a:spcAft>
                <a:spcPts val="0"/>
              </a:spcAft>
              <a:buSzPts val="1400"/>
              <a:buFont typeface="Arial"/>
              <a:buNone/>
              <a:defRPr b="1" i="0" sz="600" u="none" cap="none" strike="noStrike">
                <a:latin typeface="Arial"/>
                <a:ea typeface="Arial"/>
                <a:cs typeface="Arial"/>
                <a:sym typeface="Arial"/>
              </a:defRPr>
            </a:lvl1pPr>
            <a:lvl2pPr indent="-75670" lvl="1" marL="24077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2pPr>
            <a:lvl3pPr indent="-77257" lvl="2" marL="407457"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3pPr>
            <a:lvl4pPr indent="-78845" lvl="3" marL="574145"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4pPr>
            <a:lvl5pPr indent="-80432" lvl="4" marL="740832"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5pPr>
            <a:lvl6pPr indent="-82020" lvl="5" marL="90752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6pPr>
            <a:lvl7pPr indent="-83607" lvl="6" marL="1074207"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7pPr>
            <a:lvl8pPr indent="-85195" lvl="7" marL="1240895"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8pPr>
            <a:lvl9pPr indent="-74082" lvl="8" marL="1407582"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9pPr>
          </a:lstStyle>
          <a:p/>
        </p:txBody>
      </p:sp>
      <p:sp>
        <p:nvSpPr>
          <p:cNvPr id="219" name="Google Shape;219;p21"/>
          <p:cNvSpPr/>
          <p:nvPr>
            <p:ph idx="3" type="pic"/>
          </p:nvPr>
        </p:nvSpPr>
        <p:spPr>
          <a:xfrm>
            <a:off x="3056402" y="2806159"/>
            <a:ext cx="3026700" cy="1682400"/>
          </a:xfrm>
          <a:prstGeom prst="rect">
            <a:avLst/>
          </a:prstGeom>
          <a:noFill/>
          <a:ln cap="flat" cmpd="sng" w="9525">
            <a:solidFill>
              <a:srgbClr val="D9D9D9"/>
            </a:solidFill>
            <a:prstDash val="dash"/>
            <a:round/>
            <a:headEnd len="sm" w="sm" type="none"/>
            <a:tailEnd len="sm" w="sm" type="none"/>
          </a:ln>
        </p:spPr>
        <p:txBody>
          <a:bodyPr anchorCtr="0" anchor="ctr" bIns="91425" lIns="91425" spcFirstLastPara="1" rIns="91425" wrap="square" tIns="91425"/>
          <a:lstStyle>
            <a:lvl1pPr indent="0" lvl="0" marL="0" marR="0" rtl="0" algn="ctr">
              <a:lnSpc>
                <a:spcPct val="150000"/>
              </a:lnSpc>
              <a:spcBef>
                <a:spcPts val="0"/>
              </a:spcBef>
              <a:spcAft>
                <a:spcPts val="0"/>
              </a:spcAft>
              <a:buSzPts val="1400"/>
              <a:buFont typeface="Arial"/>
              <a:buNone/>
              <a:defRPr b="1" i="0" sz="600" u="none" cap="none" strike="noStrike">
                <a:latin typeface="Arial"/>
                <a:ea typeface="Arial"/>
                <a:cs typeface="Arial"/>
                <a:sym typeface="Arial"/>
              </a:defRPr>
            </a:lvl1pPr>
            <a:lvl2pPr indent="-75670" lvl="1" marL="24077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2pPr>
            <a:lvl3pPr indent="-77257" lvl="2" marL="407457"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3pPr>
            <a:lvl4pPr indent="-78845" lvl="3" marL="574145"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4pPr>
            <a:lvl5pPr indent="-80432" lvl="4" marL="740832"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5pPr>
            <a:lvl6pPr indent="-82020" lvl="5" marL="90752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6pPr>
            <a:lvl7pPr indent="-83607" lvl="6" marL="1074207"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7pPr>
            <a:lvl8pPr indent="-85195" lvl="7" marL="1240895"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8pPr>
            <a:lvl9pPr indent="-74082" lvl="8" marL="1407582"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9pPr>
          </a:lstStyle>
          <a:p/>
        </p:txBody>
      </p:sp>
      <p:sp>
        <p:nvSpPr>
          <p:cNvPr id="220" name="Google Shape;220;p21"/>
          <p:cNvSpPr/>
          <p:nvPr>
            <p:ph idx="4" type="pic"/>
          </p:nvPr>
        </p:nvSpPr>
        <p:spPr>
          <a:xfrm>
            <a:off x="6140894" y="1059655"/>
            <a:ext cx="2404800" cy="3429000"/>
          </a:xfrm>
          <a:prstGeom prst="rect">
            <a:avLst/>
          </a:prstGeom>
          <a:noFill/>
          <a:ln cap="flat" cmpd="sng" w="9525">
            <a:solidFill>
              <a:srgbClr val="D9D9D9"/>
            </a:solidFill>
            <a:prstDash val="dash"/>
            <a:round/>
            <a:headEnd len="sm" w="sm" type="none"/>
            <a:tailEnd len="sm" w="sm" type="none"/>
          </a:ln>
        </p:spPr>
        <p:txBody>
          <a:bodyPr anchorCtr="0" anchor="ctr" bIns="91425" lIns="91425" spcFirstLastPara="1" rIns="91425" wrap="square" tIns="91425"/>
          <a:lstStyle>
            <a:lvl1pPr indent="0" lvl="0" marL="0" marR="0" rtl="0" algn="ctr">
              <a:lnSpc>
                <a:spcPct val="150000"/>
              </a:lnSpc>
              <a:spcBef>
                <a:spcPts val="0"/>
              </a:spcBef>
              <a:spcAft>
                <a:spcPts val="0"/>
              </a:spcAft>
              <a:buSzPts val="1400"/>
              <a:buFont typeface="Arial"/>
              <a:buNone/>
              <a:defRPr b="1" i="0" sz="600" u="none" cap="none" strike="noStrike">
                <a:latin typeface="Arial"/>
                <a:ea typeface="Arial"/>
                <a:cs typeface="Arial"/>
                <a:sym typeface="Arial"/>
              </a:defRPr>
            </a:lvl1pPr>
            <a:lvl2pPr indent="-75670" lvl="1" marL="24077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2pPr>
            <a:lvl3pPr indent="-77257" lvl="2" marL="407457"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3pPr>
            <a:lvl4pPr indent="-78845" lvl="3" marL="574145"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4pPr>
            <a:lvl5pPr indent="-80432" lvl="4" marL="740832"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5pPr>
            <a:lvl6pPr indent="-82020" lvl="5" marL="90752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6pPr>
            <a:lvl7pPr indent="-83607" lvl="6" marL="1074207"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7pPr>
            <a:lvl8pPr indent="-85195" lvl="7" marL="1240895"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8pPr>
            <a:lvl9pPr indent="-74082" lvl="8" marL="1407582"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9pPr>
          </a:lstStyle>
          <a:p/>
        </p:txBody>
      </p:sp>
      <p:sp>
        <p:nvSpPr>
          <p:cNvPr id="221" name="Google Shape;221;p21"/>
          <p:cNvSpPr/>
          <p:nvPr>
            <p:ph idx="5" type="pic"/>
          </p:nvPr>
        </p:nvSpPr>
        <p:spPr>
          <a:xfrm>
            <a:off x="593702" y="1059655"/>
            <a:ext cx="2404800" cy="3429000"/>
          </a:xfrm>
          <a:prstGeom prst="rect">
            <a:avLst/>
          </a:prstGeom>
          <a:noFill/>
          <a:ln cap="flat" cmpd="sng" w="9525">
            <a:solidFill>
              <a:srgbClr val="D9D9D9"/>
            </a:solidFill>
            <a:prstDash val="dash"/>
            <a:round/>
            <a:headEnd len="sm" w="sm" type="none"/>
            <a:tailEnd len="sm" w="sm" type="none"/>
          </a:ln>
        </p:spPr>
        <p:txBody>
          <a:bodyPr anchorCtr="0" anchor="ctr" bIns="91425" lIns="91425" spcFirstLastPara="1" rIns="91425" wrap="square" tIns="91425"/>
          <a:lstStyle>
            <a:lvl1pPr indent="0" lvl="0" marL="0" marR="0" rtl="0" algn="ctr">
              <a:lnSpc>
                <a:spcPct val="150000"/>
              </a:lnSpc>
              <a:spcBef>
                <a:spcPts val="0"/>
              </a:spcBef>
              <a:spcAft>
                <a:spcPts val="0"/>
              </a:spcAft>
              <a:buSzPts val="1400"/>
              <a:buFont typeface="Arial"/>
              <a:buNone/>
              <a:defRPr b="1" i="0" sz="600" u="none" cap="none" strike="noStrike">
                <a:latin typeface="Arial"/>
                <a:ea typeface="Arial"/>
                <a:cs typeface="Arial"/>
                <a:sym typeface="Arial"/>
              </a:defRPr>
            </a:lvl1pPr>
            <a:lvl2pPr indent="-75670" lvl="1" marL="24077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2pPr>
            <a:lvl3pPr indent="-77257" lvl="2" marL="407457"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3pPr>
            <a:lvl4pPr indent="-78845" lvl="3" marL="574145"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4pPr>
            <a:lvl5pPr indent="-80432" lvl="4" marL="740832"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5pPr>
            <a:lvl6pPr indent="-82020" lvl="5" marL="90752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6pPr>
            <a:lvl7pPr indent="-83607" lvl="6" marL="1074207"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7pPr>
            <a:lvl8pPr indent="-85195" lvl="7" marL="1240895"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8pPr>
            <a:lvl9pPr indent="-74082" lvl="8" marL="1407582"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9pPr>
          </a:lstStyle>
          <a:p/>
        </p:txBody>
      </p:sp>
      <p:sp>
        <p:nvSpPr>
          <p:cNvPr id="222" name="Google Shape;222;p21"/>
          <p:cNvSpPr/>
          <p:nvPr/>
        </p:nvSpPr>
        <p:spPr>
          <a:xfrm>
            <a:off x="591146" y="4734611"/>
            <a:ext cx="338100" cy="1386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fld id="{00000000-1234-1234-1234-123412341234}" type="slidenum">
              <a:rPr b="1" i="0" lang="en" sz="900" u="none" cap="none" strike="noStrike">
                <a:latin typeface="Arial"/>
                <a:ea typeface="Arial"/>
                <a:cs typeface="Arial"/>
                <a:sym typeface="Arial"/>
              </a:rPr>
              <a:t>‹#›</a:t>
            </a:fld>
            <a:endParaRPr b="1" i="0" sz="900" u="none" cap="none" strike="noStrike">
              <a:latin typeface="Arial"/>
              <a:ea typeface="Arial"/>
              <a:cs typeface="Arial"/>
              <a:sym typeface="Arial"/>
            </a:endParaRPr>
          </a:p>
        </p:txBody>
      </p:sp>
      <p:sp>
        <p:nvSpPr>
          <p:cNvPr id="223" name="Google Shape;223;p21"/>
          <p:cNvSpPr txBox="1"/>
          <p:nvPr>
            <p:ph type="title"/>
          </p:nvPr>
        </p:nvSpPr>
        <p:spPr>
          <a:xfrm>
            <a:off x="597198" y="219254"/>
            <a:ext cx="7952700" cy="751800"/>
          </a:xfrm>
          <a:prstGeom prst="rect">
            <a:avLst/>
          </a:prstGeom>
          <a:noFill/>
          <a:ln>
            <a:noFill/>
          </a:ln>
        </p:spPr>
        <p:txBody>
          <a:bodyPr anchorCtr="0" anchor="ctr" bIns="91425" lIns="91425" spcFirstLastPara="1" rIns="91425" wrap="square" tIns="91425"/>
          <a:lstStyle>
            <a:lvl1pPr indent="0" lvl="0" marL="0" marR="0" rtl="0" algn="ctr">
              <a:lnSpc>
                <a:spcPct val="120000"/>
              </a:lnSpc>
              <a:spcBef>
                <a:spcPts val="0"/>
              </a:spcBef>
              <a:spcAft>
                <a:spcPts val="0"/>
              </a:spcAft>
              <a:buSzPts val="1400"/>
              <a:buFont typeface="Arial"/>
              <a:buNone/>
              <a:defRPr b="1" i="0" sz="1300" u="none" cap="none" strike="noStrike">
                <a:latin typeface="Arial"/>
                <a:ea typeface="Arial"/>
                <a:cs typeface="Arial"/>
                <a:sym typeface="Arial"/>
              </a:defRPr>
            </a:lvl1pPr>
            <a:lvl2pPr indent="76200" lvl="1" marL="0" marR="0" rtl="0" algn="l">
              <a:lnSpc>
                <a:spcPct val="120000"/>
              </a:lnSpc>
              <a:spcBef>
                <a:spcPts val="0"/>
              </a:spcBef>
              <a:spcAft>
                <a:spcPts val="0"/>
              </a:spcAft>
              <a:buSzPts val="1400"/>
              <a:buNone/>
              <a:defRPr b="1" i="0" sz="1600" u="none" cap="none" strike="noStrike">
                <a:latin typeface="Arial"/>
                <a:ea typeface="Arial"/>
                <a:cs typeface="Arial"/>
                <a:sym typeface="Arial"/>
              </a:defRPr>
            </a:lvl2pPr>
            <a:lvl3pPr indent="165100" lvl="2" marL="0" marR="0" rtl="0" algn="l">
              <a:lnSpc>
                <a:spcPct val="120000"/>
              </a:lnSpc>
              <a:spcBef>
                <a:spcPts val="0"/>
              </a:spcBef>
              <a:spcAft>
                <a:spcPts val="0"/>
              </a:spcAft>
              <a:buSzPts val="1400"/>
              <a:buNone/>
              <a:defRPr b="1" i="0" sz="1600" u="none" cap="none" strike="noStrike">
                <a:latin typeface="Arial"/>
                <a:ea typeface="Arial"/>
                <a:cs typeface="Arial"/>
                <a:sym typeface="Arial"/>
              </a:defRPr>
            </a:lvl3pPr>
            <a:lvl4pPr indent="254000" lvl="3" marL="0" marR="0" rtl="0" algn="l">
              <a:lnSpc>
                <a:spcPct val="120000"/>
              </a:lnSpc>
              <a:spcBef>
                <a:spcPts val="0"/>
              </a:spcBef>
              <a:spcAft>
                <a:spcPts val="0"/>
              </a:spcAft>
              <a:buSzPts val="1400"/>
              <a:buNone/>
              <a:defRPr b="1" i="0" sz="1600" u="none" cap="none" strike="noStrike">
                <a:latin typeface="Arial"/>
                <a:ea typeface="Arial"/>
                <a:cs typeface="Arial"/>
                <a:sym typeface="Arial"/>
              </a:defRPr>
            </a:lvl4pPr>
            <a:lvl5pPr indent="342900" lvl="4" marL="0" marR="0" rtl="0" algn="l">
              <a:lnSpc>
                <a:spcPct val="120000"/>
              </a:lnSpc>
              <a:spcBef>
                <a:spcPts val="0"/>
              </a:spcBef>
              <a:spcAft>
                <a:spcPts val="0"/>
              </a:spcAft>
              <a:buSzPts val="1400"/>
              <a:buNone/>
              <a:defRPr b="1" i="0" sz="1600" u="none" cap="none" strike="noStrike">
                <a:latin typeface="Arial"/>
                <a:ea typeface="Arial"/>
                <a:cs typeface="Arial"/>
                <a:sym typeface="Arial"/>
              </a:defRPr>
            </a:lvl5pPr>
            <a:lvl6pPr indent="419100" lvl="5" marL="0" marR="0" rtl="0" algn="l">
              <a:lnSpc>
                <a:spcPct val="120000"/>
              </a:lnSpc>
              <a:spcBef>
                <a:spcPts val="0"/>
              </a:spcBef>
              <a:spcAft>
                <a:spcPts val="0"/>
              </a:spcAft>
              <a:buSzPts val="1400"/>
              <a:buNone/>
              <a:defRPr b="1" i="0" sz="1600" u="none" cap="none" strike="noStrike">
                <a:latin typeface="Arial"/>
                <a:ea typeface="Arial"/>
                <a:cs typeface="Arial"/>
                <a:sym typeface="Arial"/>
              </a:defRPr>
            </a:lvl6pPr>
            <a:lvl7pPr indent="508000" lvl="6" marL="0" marR="0" rtl="0" algn="l">
              <a:lnSpc>
                <a:spcPct val="120000"/>
              </a:lnSpc>
              <a:spcBef>
                <a:spcPts val="0"/>
              </a:spcBef>
              <a:spcAft>
                <a:spcPts val="0"/>
              </a:spcAft>
              <a:buSzPts val="1400"/>
              <a:buNone/>
              <a:defRPr b="1" i="0" sz="1600" u="none" cap="none" strike="noStrike">
                <a:latin typeface="Arial"/>
                <a:ea typeface="Arial"/>
                <a:cs typeface="Arial"/>
                <a:sym typeface="Arial"/>
              </a:defRPr>
            </a:lvl7pPr>
            <a:lvl8pPr indent="596900" lvl="7" marL="0" marR="0" rtl="0" algn="l">
              <a:lnSpc>
                <a:spcPct val="120000"/>
              </a:lnSpc>
              <a:spcBef>
                <a:spcPts val="0"/>
              </a:spcBef>
              <a:spcAft>
                <a:spcPts val="0"/>
              </a:spcAft>
              <a:buSzPts val="1400"/>
              <a:buNone/>
              <a:defRPr b="1" i="0" sz="1600" u="none" cap="none" strike="noStrike">
                <a:latin typeface="Arial"/>
                <a:ea typeface="Arial"/>
                <a:cs typeface="Arial"/>
                <a:sym typeface="Arial"/>
              </a:defRPr>
            </a:lvl8pPr>
            <a:lvl9pPr indent="685800" lvl="8" marL="0" marR="0" rtl="0" algn="l">
              <a:lnSpc>
                <a:spcPct val="120000"/>
              </a:lnSpc>
              <a:spcBef>
                <a:spcPts val="0"/>
              </a:spcBef>
              <a:spcAft>
                <a:spcPts val="0"/>
              </a:spcAft>
              <a:buSzPts val="1400"/>
              <a:buNone/>
              <a:defRPr b="1" i="0" sz="1600" u="none" cap="none" strike="noStrike">
                <a:latin typeface="Arial"/>
                <a:ea typeface="Arial"/>
                <a:cs typeface="Arial"/>
                <a:sym typeface="Arial"/>
              </a:defRPr>
            </a:lvl9pPr>
          </a:lstStyle>
          <a:p/>
        </p:txBody>
      </p:sp>
      <p:sp>
        <p:nvSpPr>
          <p:cNvPr id="224" name="Google Shape;224;p21"/>
          <p:cNvSpPr txBox="1"/>
          <p:nvPr>
            <p:ph idx="1" type="body"/>
          </p:nvPr>
        </p:nvSpPr>
        <p:spPr>
          <a:xfrm>
            <a:off x="742950" y="4658700"/>
            <a:ext cx="6925800" cy="290400"/>
          </a:xfrm>
          <a:prstGeom prst="rect">
            <a:avLst/>
          </a:prstGeom>
          <a:noFill/>
          <a:ln>
            <a:noFill/>
          </a:ln>
        </p:spPr>
        <p:txBody>
          <a:bodyPr anchorCtr="0" anchor="b" bIns="91425" lIns="91425" spcFirstLastPara="1" rIns="91425" wrap="square" tIns="91425"/>
          <a:lstStyle>
            <a:lvl1pPr indent="-279400" lvl="0" marL="457200" marR="0" rtl="0">
              <a:lnSpc>
                <a:spcPct val="100000"/>
              </a:lnSpc>
              <a:spcBef>
                <a:spcPts val="0"/>
              </a:spcBef>
              <a:spcAft>
                <a:spcPts val="0"/>
              </a:spcAft>
              <a:buSzPts val="800"/>
              <a:buFont typeface="Arial"/>
              <a:buAutoNum type="alphaUcPeriod"/>
              <a:defRPr b="0" i="0" sz="800" u="none" cap="none" strike="noStrike">
                <a:latin typeface="Arial"/>
                <a:ea typeface="Arial"/>
                <a:cs typeface="Arial"/>
                <a:sym typeface="Arial"/>
              </a:defRPr>
            </a:lvl1pPr>
            <a:lvl2pPr indent="-279400" lvl="1" marL="914400" marR="0" rtl="0">
              <a:lnSpc>
                <a:spcPct val="100000"/>
              </a:lnSpc>
              <a:spcBef>
                <a:spcPts val="0"/>
              </a:spcBef>
              <a:spcAft>
                <a:spcPts val="0"/>
              </a:spcAft>
              <a:buSzPts val="800"/>
              <a:buFont typeface="Arial"/>
              <a:buAutoNum type="alphaLcPeriod"/>
              <a:defRPr b="1" i="0" sz="800" u="none" cap="none" strike="noStrike">
                <a:latin typeface="Arial"/>
                <a:ea typeface="Arial"/>
                <a:cs typeface="Arial"/>
                <a:sym typeface="Arial"/>
              </a:defRPr>
            </a:lvl2pPr>
            <a:lvl3pPr indent="-279400" lvl="2" marL="1371600" marR="0" rtl="0">
              <a:lnSpc>
                <a:spcPct val="100000"/>
              </a:lnSpc>
              <a:spcBef>
                <a:spcPts val="0"/>
              </a:spcBef>
              <a:spcAft>
                <a:spcPts val="0"/>
              </a:spcAft>
              <a:buSzPts val="800"/>
              <a:buFont typeface="Arial"/>
              <a:buAutoNum type="romanLcPeriod"/>
              <a:defRPr b="1" i="0" sz="800" u="none" cap="none" strike="noStrike">
                <a:latin typeface="Arial"/>
                <a:ea typeface="Arial"/>
                <a:cs typeface="Arial"/>
                <a:sym typeface="Arial"/>
              </a:defRPr>
            </a:lvl3pPr>
            <a:lvl4pPr indent="-279400" lvl="3" marL="1828800" marR="0" rtl="0">
              <a:lnSpc>
                <a:spcPct val="100000"/>
              </a:lnSpc>
              <a:spcBef>
                <a:spcPts val="0"/>
              </a:spcBef>
              <a:spcAft>
                <a:spcPts val="0"/>
              </a:spcAft>
              <a:buSzPts val="800"/>
              <a:buFont typeface="Arial"/>
              <a:buAutoNum type="arabicPeriod"/>
              <a:defRPr b="1" i="0" sz="800" u="none" cap="none" strike="noStrike">
                <a:latin typeface="Arial"/>
                <a:ea typeface="Arial"/>
                <a:cs typeface="Arial"/>
                <a:sym typeface="Arial"/>
              </a:defRPr>
            </a:lvl4pPr>
            <a:lvl5pPr indent="-279400" lvl="4" marL="2286000" marR="0" rtl="0">
              <a:lnSpc>
                <a:spcPct val="100000"/>
              </a:lnSpc>
              <a:spcBef>
                <a:spcPts val="0"/>
              </a:spcBef>
              <a:spcAft>
                <a:spcPts val="0"/>
              </a:spcAft>
              <a:buSzPts val="800"/>
              <a:buFont typeface="Arial"/>
              <a:buAutoNum type="alphaLcPeriod"/>
              <a:defRPr b="1" i="0" sz="800" u="none" cap="none" strike="noStrike">
                <a:latin typeface="Arial"/>
                <a:ea typeface="Arial"/>
                <a:cs typeface="Arial"/>
                <a:sym typeface="Arial"/>
              </a:defRPr>
            </a:lvl5pPr>
            <a:lvl6pPr indent="-279400" lvl="5" marL="2743200" marR="0" rtl="0">
              <a:lnSpc>
                <a:spcPct val="100000"/>
              </a:lnSpc>
              <a:spcBef>
                <a:spcPts val="0"/>
              </a:spcBef>
              <a:spcAft>
                <a:spcPts val="0"/>
              </a:spcAft>
              <a:buSzPts val="800"/>
              <a:buFont typeface="Arial"/>
              <a:buAutoNum type="romanLcPeriod"/>
              <a:defRPr b="1" i="0" sz="800" u="none" cap="none" strike="noStrike">
                <a:latin typeface="Arial"/>
                <a:ea typeface="Arial"/>
                <a:cs typeface="Arial"/>
                <a:sym typeface="Arial"/>
              </a:defRPr>
            </a:lvl6pPr>
            <a:lvl7pPr indent="-279400" lvl="6" marL="3200400" marR="0" rtl="0">
              <a:lnSpc>
                <a:spcPct val="100000"/>
              </a:lnSpc>
              <a:spcBef>
                <a:spcPts val="0"/>
              </a:spcBef>
              <a:spcAft>
                <a:spcPts val="0"/>
              </a:spcAft>
              <a:buSzPts val="800"/>
              <a:buFont typeface="Arial"/>
              <a:buAutoNum type="arabicPeriod"/>
              <a:defRPr b="1" i="0" sz="800" u="none" cap="none" strike="noStrike">
                <a:latin typeface="Arial"/>
                <a:ea typeface="Arial"/>
                <a:cs typeface="Arial"/>
                <a:sym typeface="Arial"/>
              </a:defRPr>
            </a:lvl7pPr>
            <a:lvl8pPr indent="-279400" lvl="7" marL="3657600" marR="0" rtl="0">
              <a:lnSpc>
                <a:spcPct val="100000"/>
              </a:lnSpc>
              <a:spcBef>
                <a:spcPts val="0"/>
              </a:spcBef>
              <a:spcAft>
                <a:spcPts val="0"/>
              </a:spcAft>
              <a:buSzPts val="800"/>
              <a:buFont typeface="Arial"/>
              <a:buAutoNum type="alphaLcPeriod"/>
              <a:defRPr b="1" i="0" sz="800" u="none" cap="none" strike="noStrike">
                <a:latin typeface="Arial"/>
                <a:ea typeface="Arial"/>
                <a:cs typeface="Arial"/>
                <a:sym typeface="Arial"/>
              </a:defRPr>
            </a:lvl8pPr>
            <a:lvl9pPr indent="-279400" lvl="8" marL="4114800" marR="0" rtl="0">
              <a:lnSpc>
                <a:spcPct val="100000"/>
              </a:lnSpc>
              <a:spcBef>
                <a:spcPts val="0"/>
              </a:spcBef>
              <a:spcAft>
                <a:spcPts val="0"/>
              </a:spcAft>
              <a:buSzPts val="800"/>
              <a:buFont typeface="Arial"/>
              <a:buAutoNum type="romanLcPeriod"/>
              <a:defRPr b="1" i="0" sz="800" u="none" cap="none" strike="noStrike">
                <a:latin typeface="Arial"/>
                <a:ea typeface="Arial"/>
                <a:cs typeface="Arial"/>
                <a:sym typeface="Arial"/>
              </a:defRPr>
            </a:lvl9pPr>
          </a:lstStyle>
          <a:p/>
        </p:txBody>
      </p:sp>
      <p:sp>
        <p:nvSpPr>
          <p:cNvPr id="225" name="Google Shape;225;p21"/>
          <p:cNvSpPr/>
          <p:nvPr/>
        </p:nvSpPr>
        <p:spPr>
          <a:xfrm>
            <a:off x="9312750" y="562025"/>
            <a:ext cx="1317600" cy="456600"/>
          </a:xfrm>
          <a:prstGeom prst="wedgeRectCallout">
            <a:avLst>
              <a:gd fmla="val -53209" name="adj1"/>
              <a:gd fmla="val -19669" name="adj2"/>
            </a:avLst>
          </a:prstGeom>
          <a:solidFill>
            <a:schemeClr val="l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00000"/>
              </a:lnSpc>
              <a:spcBef>
                <a:spcPts val="500"/>
              </a:spcBef>
              <a:spcAft>
                <a:spcPts val="500"/>
              </a:spcAft>
              <a:buNone/>
            </a:pPr>
            <a:r>
              <a:rPr lang="en" sz="800">
                <a:solidFill>
                  <a:schemeClr val="accent6"/>
                </a:solidFill>
                <a:highlight>
                  <a:srgbClr val="FFFFFF"/>
                </a:highlight>
              </a:rPr>
              <a:t>Please write the title in all capital letters</a:t>
            </a:r>
            <a:endParaRPr sz="800">
              <a:solidFill>
                <a:schemeClr val="accent6"/>
              </a:solidFill>
              <a:highlight>
                <a:srgbClr val="FFFFFF"/>
              </a:highlight>
            </a:endParaRPr>
          </a:p>
        </p:txBody>
      </p:sp>
      <p:sp>
        <p:nvSpPr>
          <p:cNvPr id="226" name="Google Shape;226;p21"/>
          <p:cNvSpPr/>
          <p:nvPr/>
        </p:nvSpPr>
        <p:spPr>
          <a:xfrm>
            <a:off x="9312750" y="28625"/>
            <a:ext cx="1317600" cy="456600"/>
          </a:xfrm>
          <a:prstGeom prst="wedgeRectCallout">
            <a:avLst>
              <a:gd fmla="val -53209" name="adj1"/>
              <a:gd fmla="val -19669" name="adj2"/>
            </a:avLst>
          </a:prstGeom>
          <a:solidFill>
            <a:schemeClr val="l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800">
                <a:solidFill>
                  <a:schemeClr val="accent6"/>
                </a:solidFill>
                <a:highlight>
                  <a:srgbClr val="FFFFFF"/>
                </a:highlight>
              </a:rPr>
              <a:t>Put images in the grey dotted box "unsupported placeholder"</a:t>
            </a:r>
            <a:endParaRPr sz="800">
              <a:solidFill>
                <a:schemeClr val="accent6"/>
              </a:solidFill>
              <a:highlight>
                <a:srgbClr val="FFFFFF"/>
              </a:highlight>
            </a:endParaRPr>
          </a:p>
        </p:txBody>
      </p:sp>
      <p:pic>
        <p:nvPicPr>
          <p:cNvPr descr="logo_zalando_rgb_hor_all.png" id="227" name="Google Shape;227;p21"/>
          <p:cNvPicPr preferRelativeResize="0"/>
          <p:nvPr/>
        </p:nvPicPr>
        <p:blipFill>
          <a:blip r:embed="rId2">
            <a:alphaModFix/>
          </a:blip>
          <a:stretch>
            <a:fillRect/>
          </a:stretch>
        </p:blipFill>
        <p:spPr>
          <a:xfrm>
            <a:off x="7710810" y="4717150"/>
            <a:ext cx="825077" cy="163200"/>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09_Emphasizing Claim on image" showMasterSp="0">
  <p:cSld name="emphasizing claim">
    <p:bg>
      <p:bgPr>
        <a:solidFill>
          <a:srgbClr val="FFFFFF"/>
        </a:solidFill>
      </p:bgPr>
    </p:bg>
    <p:spTree>
      <p:nvGrpSpPr>
        <p:cNvPr id="228" name="Shape 228"/>
        <p:cNvGrpSpPr/>
        <p:nvPr/>
      </p:nvGrpSpPr>
      <p:grpSpPr>
        <a:xfrm>
          <a:off x="0" y="0"/>
          <a:ext cx="0" cy="0"/>
          <a:chOff x="0" y="0"/>
          <a:chExt cx="0" cy="0"/>
        </a:xfrm>
      </p:grpSpPr>
      <p:pic>
        <p:nvPicPr>
          <p:cNvPr id="229" name="Google Shape;229;p22"/>
          <p:cNvPicPr preferRelativeResize="0"/>
          <p:nvPr/>
        </p:nvPicPr>
        <p:blipFill rotWithShape="1">
          <a:blip r:embed="rId2">
            <a:alphaModFix/>
          </a:blip>
          <a:srcRect b="0" l="0" r="0" t="0"/>
          <a:stretch/>
        </p:blipFill>
        <p:spPr>
          <a:xfrm>
            <a:off x="7757307" y="4722675"/>
            <a:ext cx="780900" cy="143400"/>
          </a:xfrm>
          <a:prstGeom prst="rect">
            <a:avLst/>
          </a:prstGeom>
          <a:noFill/>
          <a:ln>
            <a:noFill/>
          </a:ln>
        </p:spPr>
      </p:pic>
      <p:sp>
        <p:nvSpPr>
          <p:cNvPr id="230" name="Google Shape;230;p22"/>
          <p:cNvSpPr/>
          <p:nvPr>
            <p:ph idx="2" type="pic"/>
          </p:nvPr>
        </p:nvSpPr>
        <p:spPr>
          <a:xfrm>
            <a:off x="0" y="0"/>
            <a:ext cx="9144000" cy="5143500"/>
          </a:xfrm>
          <a:prstGeom prst="rect">
            <a:avLst/>
          </a:prstGeom>
          <a:noFill/>
          <a:ln cap="flat" cmpd="sng" w="9525">
            <a:solidFill>
              <a:srgbClr val="D9D9D9"/>
            </a:solidFill>
            <a:prstDash val="dash"/>
            <a:round/>
            <a:headEnd len="sm" w="sm" type="none"/>
            <a:tailEnd len="sm" w="sm" type="none"/>
          </a:ln>
        </p:spPr>
        <p:txBody>
          <a:bodyPr anchorCtr="0" anchor="t" bIns="91425" lIns="91425" spcFirstLastPara="1" rIns="91425" wrap="square" tIns="91425"/>
          <a:lstStyle>
            <a:lvl1pPr indent="0" lvl="0" marL="0" marR="0" rtl="0" algn="ctr">
              <a:lnSpc>
                <a:spcPct val="150000"/>
              </a:lnSpc>
              <a:spcBef>
                <a:spcPts val="0"/>
              </a:spcBef>
              <a:spcAft>
                <a:spcPts val="0"/>
              </a:spcAft>
              <a:buSzPts val="1400"/>
              <a:buFont typeface="Arial"/>
              <a:buNone/>
              <a:defRPr b="1" i="0" sz="600" u="none" cap="none" strike="noStrike">
                <a:latin typeface="Arial"/>
                <a:ea typeface="Arial"/>
                <a:cs typeface="Arial"/>
                <a:sym typeface="Arial"/>
              </a:defRPr>
            </a:lvl1pPr>
            <a:lvl2pPr indent="-75670" lvl="1" marL="24077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2pPr>
            <a:lvl3pPr indent="-77257" lvl="2" marL="407457"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3pPr>
            <a:lvl4pPr indent="-78845" lvl="3" marL="574145"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4pPr>
            <a:lvl5pPr indent="-80432" lvl="4" marL="740832"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5pPr>
            <a:lvl6pPr indent="-82020" lvl="5" marL="90752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6pPr>
            <a:lvl7pPr indent="-83607" lvl="6" marL="1074207"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7pPr>
            <a:lvl8pPr indent="-85195" lvl="7" marL="1240895"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8pPr>
            <a:lvl9pPr indent="-74082" lvl="8" marL="1407582"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9pPr>
          </a:lstStyle>
          <a:p/>
        </p:txBody>
      </p:sp>
      <p:sp>
        <p:nvSpPr>
          <p:cNvPr id="231" name="Google Shape;231;p22"/>
          <p:cNvSpPr txBox="1"/>
          <p:nvPr>
            <p:ph type="title"/>
          </p:nvPr>
        </p:nvSpPr>
        <p:spPr>
          <a:xfrm>
            <a:off x="617168" y="664806"/>
            <a:ext cx="7921200" cy="3810900"/>
          </a:xfrm>
          <a:prstGeom prst="rect">
            <a:avLst/>
          </a:prstGeom>
          <a:noFill/>
          <a:ln cap="flat" cmpd="sng" w="57150">
            <a:solidFill>
              <a:srgbClr val="FF6900"/>
            </a:solidFill>
            <a:prstDash val="solid"/>
            <a:miter lim="8000"/>
            <a:headEnd len="sm" w="sm" type="none"/>
            <a:tailEnd len="sm" w="sm" type="none"/>
          </a:ln>
        </p:spPr>
        <p:txBody>
          <a:bodyPr anchorCtr="0" anchor="ctr" bIns="91425" lIns="91425" spcFirstLastPara="1" rIns="91425" wrap="square" tIns="91425"/>
          <a:lstStyle>
            <a:lvl1pPr indent="0" lvl="0" marL="0" marR="0" rtl="0" algn="ctr">
              <a:lnSpc>
                <a:spcPct val="120000"/>
              </a:lnSpc>
              <a:spcBef>
                <a:spcPts val="0"/>
              </a:spcBef>
              <a:spcAft>
                <a:spcPts val="0"/>
              </a:spcAft>
              <a:buSzPts val="1400"/>
              <a:buFont typeface="Arial"/>
              <a:buNone/>
              <a:defRPr b="1" i="0" sz="1900" u="none" cap="none" strike="noStrike">
                <a:latin typeface="Arial"/>
                <a:ea typeface="Arial"/>
                <a:cs typeface="Arial"/>
                <a:sym typeface="Arial"/>
              </a:defRPr>
            </a:lvl1pPr>
            <a:lvl2pPr indent="76200" lvl="1" marL="0" marR="0" rtl="0" algn="l">
              <a:lnSpc>
                <a:spcPct val="120000"/>
              </a:lnSpc>
              <a:spcBef>
                <a:spcPts val="0"/>
              </a:spcBef>
              <a:spcAft>
                <a:spcPts val="0"/>
              </a:spcAft>
              <a:buSzPts val="1400"/>
              <a:buNone/>
              <a:defRPr b="1" i="0" sz="1600" u="none" cap="none" strike="noStrike">
                <a:latin typeface="Arial"/>
                <a:ea typeface="Arial"/>
                <a:cs typeface="Arial"/>
                <a:sym typeface="Arial"/>
              </a:defRPr>
            </a:lvl2pPr>
            <a:lvl3pPr indent="165100" lvl="2" marL="0" marR="0" rtl="0" algn="l">
              <a:lnSpc>
                <a:spcPct val="120000"/>
              </a:lnSpc>
              <a:spcBef>
                <a:spcPts val="0"/>
              </a:spcBef>
              <a:spcAft>
                <a:spcPts val="0"/>
              </a:spcAft>
              <a:buSzPts val="1400"/>
              <a:buNone/>
              <a:defRPr b="1" i="0" sz="1600" u="none" cap="none" strike="noStrike">
                <a:latin typeface="Arial"/>
                <a:ea typeface="Arial"/>
                <a:cs typeface="Arial"/>
                <a:sym typeface="Arial"/>
              </a:defRPr>
            </a:lvl3pPr>
            <a:lvl4pPr indent="254000" lvl="3" marL="0" marR="0" rtl="0" algn="l">
              <a:lnSpc>
                <a:spcPct val="120000"/>
              </a:lnSpc>
              <a:spcBef>
                <a:spcPts val="0"/>
              </a:spcBef>
              <a:spcAft>
                <a:spcPts val="0"/>
              </a:spcAft>
              <a:buSzPts val="1400"/>
              <a:buNone/>
              <a:defRPr b="1" i="0" sz="1600" u="none" cap="none" strike="noStrike">
                <a:latin typeface="Arial"/>
                <a:ea typeface="Arial"/>
                <a:cs typeface="Arial"/>
                <a:sym typeface="Arial"/>
              </a:defRPr>
            </a:lvl4pPr>
            <a:lvl5pPr indent="342900" lvl="4" marL="0" marR="0" rtl="0" algn="l">
              <a:lnSpc>
                <a:spcPct val="120000"/>
              </a:lnSpc>
              <a:spcBef>
                <a:spcPts val="0"/>
              </a:spcBef>
              <a:spcAft>
                <a:spcPts val="0"/>
              </a:spcAft>
              <a:buSzPts val="1400"/>
              <a:buNone/>
              <a:defRPr b="1" i="0" sz="1600" u="none" cap="none" strike="noStrike">
                <a:latin typeface="Arial"/>
                <a:ea typeface="Arial"/>
                <a:cs typeface="Arial"/>
                <a:sym typeface="Arial"/>
              </a:defRPr>
            </a:lvl5pPr>
            <a:lvl6pPr indent="419100" lvl="5" marL="0" marR="0" rtl="0" algn="l">
              <a:lnSpc>
                <a:spcPct val="120000"/>
              </a:lnSpc>
              <a:spcBef>
                <a:spcPts val="0"/>
              </a:spcBef>
              <a:spcAft>
                <a:spcPts val="0"/>
              </a:spcAft>
              <a:buSzPts val="1400"/>
              <a:buNone/>
              <a:defRPr b="1" i="0" sz="1600" u="none" cap="none" strike="noStrike">
                <a:latin typeface="Arial"/>
                <a:ea typeface="Arial"/>
                <a:cs typeface="Arial"/>
                <a:sym typeface="Arial"/>
              </a:defRPr>
            </a:lvl6pPr>
            <a:lvl7pPr indent="508000" lvl="6" marL="0" marR="0" rtl="0" algn="l">
              <a:lnSpc>
                <a:spcPct val="120000"/>
              </a:lnSpc>
              <a:spcBef>
                <a:spcPts val="0"/>
              </a:spcBef>
              <a:spcAft>
                <a:spcPts val="0"/>
              </a:spcAft>
              <a:buSzPts val="1400"/>
              <a:buNone/>
              <a:defRPr b="1" i="0" sz="1600" u="none" cap="none" strike="noStrike">
                <a:latin typeface="Arial"/>
                <a:ea typeface="Arial"/>
                <a:cs typeface="Arial"/>
                <a:sym typeface="Arial"/>
              </a:defRPr>
            </a:lvl7pPr>
            <a:lvl8pPr indent="596900" lvl="7" marL="0" marR="0" rtl="0" algn="l">
              <a:lnSpc>
                <a:spcPct val="120000"/>
              </a:lnSpc>
              <a:spcBef>
                <a:spcPts val="0"/>
              </a:spcBef>
              <a:spcAft>
                <a:spcPts val="0"/>
              </a:spcAft>
              <a:buSzPts val="1400"/>
              <a:buNone/>
              <a:defRPr b="1" i="0" sz="1600" u="none" cap="none" strike="noStrike">
                <a:latin typeface="Arial"/>
                <a:ea typeface="Arial"/>
                <a:cs typeface="Arial"/>
                <a:sym typeface="Arial"/>
              </a:defRPr>
            </a:lvl8pPr>
            <a:lvl9pPr indent="685800" lvl="8" marL="0" marR="0" rtl="0" algn="l">
              <a:lnSpc>
                <a:spcPct val="120000"/>
              </a:lnSpc>
              <a:spcBef>
                <a:spcPts val="0"/>
              </a:spcBef>
              <a:spcAft>
                <a:spcPts val="0"/>
              </a:spcAft>
              <a:buSzPts val="1400"/>
              <a:buNone/>
              <a:defRPr b="1" i="0" sz="1600" u="none" cap="none" strike="noStrike">
                <a:latin typeface="Arial"/>
                <a:ea typeface="Arial"/>
                <a:cs typeface="Arial"/>
                <a:sym typeface="Arial"/>
              </a:defRPr>
            </a:lvl9pPr>
          </a:lstStyle>
          <a:p/>
        </p:txBody>
      </p:sp>
      <p:sp>
        <p:nvSpPr>
          <p:cNvPr id="232" name="Google Shape;232;p22"/>
          <p:cNvSpPr/>
          <p:nvPr/>
        </p:nvSpPr>
        <p:spPr>
          <a:xfrm>
            <a:off x="9312750" y="28625"/>
            <a:ext cx="1317600" cy="679500"/>
          </a:xfrm>
          <a:prstGeom prst="wedgeRectCallout">
            <a:avLst>
              <a:gd fmla="val -53209" name="adj1"/>
              <a:gd fmla="val -19669" name="adj2"/>
            </a:avLst>
          </a:prstGeom>
          <a:solidFill>
            <a:schemeClr val="l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chemeClr val="accent6"/>
                </a:solidFill>
                <a:highlight>
                  <a:srgbClr val="FFFFFF"/>
                </a:highlight>
              </a:rPr>
              <a:t>Put images in the grey dotted box "unsupported placeholder" - behind the orange box and quote in capital letters</a:t>
            </a:r>
            <a:endParaRPr sz="80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09_Emphasizing Claim splitted right_image left" showMasterSp="0">
  <p:cSld name="emphasizing claim splitted">
    <p:bg>
      <p:bgPr>
        <a:solidFill>
          <a:srgbClr val="FFFFFF"/>
        </a:solidFill>
      </p:bgPr>
    </p:bg>
    <p:spTree>
      <p:nvGrpSpPr>
        <p:cNvPr id="233" name="Shape 233"/>
        <p:cNvGrpSpPr/>
        <p:nvPr/>
      </p:nvGrpSpPr>
      <p:grpSpPr>
        <a:xfrm>
          <a:off x="0" y="0"/>
          <a:ext cx="0" cy="0"/>
          <a:chOff x="0" y="0"/>
          <a:chExt cx="0" cy="0"/>
        </a:xfrm>
      </p:grpSpPr>
      <p:sp>
        <p:nvSpPr>
          <p:cNvPr id="234" name="Google Shape;234;p23"/>
          <p:cNvSpPr/>
          <p:nvPr>
            <p:ph idx="2" type="pic"/>
          </p:nvPr>
        </p:nvSpPr>
        <p:spPr>
          <a:xfrm>
            <a:off x="0" y="0"/>
            <a:ext cx="4572000" cy="5143500"/>
          </a:xfrm>
          <a:prstGeom prst="rect">
            <a:avLst/>
          </a:prstGeom>
          <a:noFill/>
          <a:ln cap="flat" cmpd="sng" w="9525">
            <a:solidFill>
              <a:srgbClr val="666666"/>
            </a:solidFill>
            <a:prstDash val="dash"/>
            <a:round/>
            <a:headEnd len="sm" w="sm" type="none"/>
            <a:tailEnd len="sm" w="sm" type="none"/>
          </a:ln>
        </p:spPr>
        <p:txBody>
          <a:bodyPr anchorCtr="0" anchor="ctr" bIns="91425" lIns="91425" spcFirstLastPara="1" rIns="91425" wrap="square" tIns="91425"/>
          <a:lstStyle>
            <a:lvl1pPr indent="0" lvl="0" marL="0" marR="0" rtl="0" algn="ctr">
              <a:lnSpc>
                <a:spcPct val="150000"/>
              </a:lnSpc>
              <a:spcBef>
                <a:spcPts val="0"/>
              </a:spcBef>
              <a:spcAft>
                <a:spcPts val="0"/>
              </a:spcAft>
              <a:buSzPts val="1400"/>
              <a:buFont typeface="Arial"/>
              <a:buNone/>
              <a:defRPr b="1" i="0" sz="600" u="none" cap="none" strike="noStrike">
                <a:latin typeface="Arial"/>
                <a:ea typeface="Arial"/>
                <a:cs typeface="Arial"/>
                <a:sym typeface="Arial"/>
              </a:defRPr>
            </a:lvl1pPr>
            <a:lvl2pPr indent="-75670" lvl="1" marL="24077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2pPr>
            <a:lvl3pPr indent="-77257" lvl="2" marL="407457"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3pPr>
            <a:lvl4pPr indent="-78845" lvl="3" marL="574145"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4pPr>
            <a:lvl5pPr indent="-80432" lvl="4" marL="740832"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5pPr>
            <a:lvl6pPr indent="-82020" lvl="5" marL="90752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6pPr>
            <a:lvl7pPr indent="-83607" lvl="6" marL="1074207"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7pPr>
            <a:lvl8pPr indent="-85195" lvl="7" marL="1240895"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8pPr>
            <a:lvl9pPr indent="-74082" lvl="8" marL="1407582"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9pPr>
          </a:lstStyle>
          <a:p/>
        </p:txBody>
      </p:sp>
      <p:sp>
        <p:nvSpPr>
          <p:cNvPr id="235" name="Google Shape;235;p23"/>
          <p:cNvSpPr/>
          <p:nvPr/>
        </p:nvSpPr>
        <p:spPr>
          <a:xfrm>
            <a:off x="5192713" y="4734611"/>
            <a:ext cx="338100" cy="1386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fld id="{00000000-1234-1234-1234-123412341234}" type="slidenum">
              <a:rPr b="1" i="0" lang="en" sz="900" u="none" cap="none" strike="noStrike">
                <a:latin typeface="Arial"/>
                <a:ea typeface="Arial"/>
                <a:cs typeface="Arial"/>
                <a:sym typeface="Arial"/>
              </a:rPr>
              <a:t>‹#›</a:t>
            </a:fld>
            <a:endParaRPr b="1" i="0" sz="900" u="none" cap="none" strike="noStrike">
              <a:latin typeface="Arial"/>
              <a:ea typeface="Arial"/>
              <a:cs typeface="Arial"/>
              <a:sym typeface="Arial"/>
            </a:endParaRPr>
          </a:p>
        </p:txBody>
      </p:sp>
      <p:sp>
        <p:nvSpPr>
          <p:cNvPr id="236" name="Google Shape;236;p23"/>
          <p:cNvSpPr txBox="1"/>
          <p:nvPr>
            <p:ph type="title"/>
          </p:nvPr>
        </p:nvSpPr>
        <p:spPr>
          <a:xfrm>
            <a:off x="612850" y="664800"/>
            <a:ext cx="7924500" cy="3810600"/>
          </a:xfrm>
          <a:prstGeom prst="rect">
            <a:avLst/>
          </a:prstGeom>
          <a:noFill/>
          <a:ln cap="sq" cmpd="sng" w="57150">
            <a:solidFill>
              <a:srgbClr val="FF6900"/>
            </a:solidFill>
            <a:prstDash val="solid"/>
            <a:miter lim="8000"/>
            <a:headEnd len="sm" w="sm" type="none"/>
            <a:tailEnd len="sm" w="sm" type="none"/>
          </a:ln>
        </p:spPr>
        <p:txBody>
          <a:bodyPr anchorCtr="0" anchor="b" bIns="91425" lIns="91425" spcFirstLastPara="1" rIns="91425" wrap="square" tIns="91425"/>
          <a:lstStyle>
            <a:lvl1pPr lvl="0" rtl="0" algn="r">
              <a:spcBef>
                <a:spcPts val="0"/>
              </a:spcBef>
              <a:spcAft>
                <a:spcPts val="0"/>
              </a:spcAft>
              <a:buNone/>
              <a:defRPr sz="600">
                <a:solidFill>
                  <a:srgbClr val="FFFFFF"/>
                </a:solidFill>
              </a:defRPr>
            </a:lvl1pPr>
            <a:lvl2pPr lvl="1" rtl="0" algn="r">
              <a:spcBef>
                <a:spcPts val="0"/>
              </a:spcBef>
              <a:spcAft>
                <a:spcPts val="0"/>
              </a:spcAft>
              <a:buNone/>
              <a:defRPr sz="600">
                <a:solidFill>
                  <a:srgbClr val="FFFFFF"/>
                </a:solidFill>
              </a:defRPr>
            </a:lvl2pPr>
            <a:lvl3pPr lvl="2" rtl="0" algn="r">
              <a:spcBef>
                <a:spcPts val="0"/>
              </a:spcBef>
              <a:spcAft>
                <a:spcPts val="0"/>
              </a:spcAft>
              <a:buNone/>
              <a:defRPr sz="600">
                <a:solidFill>
                  <a:srgbClr val="FFFFFF"/>
                </a:solidFill>
              </a:defRPr>
            </a:lvl3pPr>
            <a:lvl4pPr lvl="3" rtl="0" algn="r">
              <a:spcBef>
                <a:spcPts val="0"/>
              </a:spcBef>
              <a:spcAft>
                <a:spcPts val="0"/>
              </a:spcAft>
              <a:buNone/>
              <a:defRPr sz="600">
                <a:solidFill>
                  <a:srgbClr val="FFFFFF"/>
                </a:solidFill>
              </a:defRPr>
            </a:lvl4pPr>
            <a:lvl5pPr lvl="4" rtl="0" algn="r">
              <a:spcBef>
                <a:spcPts val="0"/>
              </a:spcBef>
              <a:spcAft>
                <a:spcPts val="0"/>
              </a:spcAft>
              <a:buNone/>
              <a:defRPr sz="600">
                <a:solidFill>
                  <a:srgbClr val="FFFFFF"/>
                </a:solidFill>
              </a:defRPr>
            </a:lvl5pPr>
            <a:lvl6pPr lvl="5" rtl="0" algn="r">
              <a:spcBef>
                <a:spcPts val="0"/>
              </a:spcBef>
              <a:spcAft>
                <a:spcPts val="0"/>
              </a:spcAft>
              <a:buNone/>
              <a:defRPr sz="600">
                <a:solidFill>
                  <a:srgbClr val="FFFFFF"/>
                </a:solidFill>
              </a:defRPr>
            </a:lvl6pPr>
            <a:lvl7pPr lvl="6" rtl="0" algn="r">
              <a:spcBef>
                <a:spcPts val="0"/>
              </a:spcBef>
              <a:spcAft>
                <a:spcPts val="0"/>
              </a:spcAft>
              <a:buNone/>
              <a:defRPr sz="600">
                <a:solidFill>
                  <a:srgbClr val="FFFFFF"/>
                </a:solidFill>
              </a:defRPr>
            </a:lvl7pPr>
            <a:lvl8pPr lvl="7" rtl="0" algn="r">
              <a:spcBef>
                <a:spcPts val="0"/>
              </a:spcBef>
              <a:spcAft>
                <a:spcPts val="0"/>
              </a:spcAft>
              <a:buNone/>
              <a:defRPr sz="600">
                <a:solidFill>
                  <a:srgbClr val="FFFFFF"/>
                </a:solidFill>
              </a:defRPr>
            </a:lvl8pPr>
            <a:lvl9pPr lvl="8" algn="r">
              <a:spcBef>
                <a:spcPts val="0"/>
              </a:spcBef>
              <a:spcAft>
                <a:spcPts val="0"/>
              </a:spcAft>
              <a:buNone/>
              <a:defRPr sz="600">
                <a:solidFill>
                  <a:srgbClr val="FFFFFF"/>
                </a:solidFill>
              </a:defRPr>
            </a:lvl9pPr>
          </a:lstStyle>
          <a:p/>
        </p:txBody>
      </p:sp>
      <p:sp>
        <p:nvSpPr>
          <p:cNvPr id="237" name="Google Shape;237;p23"/>
          <p:cNvSpPr txBox="1"/>
          <p:nvPr>
            <p:ph idx="3" type="title"/>
          </p:nvPr>
        </p:nvSpPr>
        <p:spPr>
          <a:xfrm>
            <a:off x="4664200" y="708225"/>
            <a:ext cx="3777300" cy="3727200"/>
          </a:xfrm>
          <a:prstGeom prst="rect">
            <a:avLst/>
          </a:prstGeom>
          <a:noFill/>
          <a:ln>
            <a:noFill/>
          </a:ln>
        </p:spPr>
        <p:txBody>
          <a:bodyPr anchorCtr="0" anchor="ctr" bIns="91425" lIns="91425" spcFirstLastPara="1" rIns="91425" wrap="square" tIns="91425"/>
          <a:lstStyle>
            <a:lvl1pPr lvl="0" rtl="0">
              <a:spcBef>
                <a:spcPts val="0"/>
              </a:spcBef>
              <a:spcAft>
                <a:spcPts val="0"/>
              </a:spcAft>
              <a:buNone/>
              <a:defRPr b="1" sz="19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a:spcBef>
                <a:spcPts val="0"/>
              </a:spcBef>
              <a:spcAft>
                <a:spcPts val="0"/>
              </a:spcAft>
              <a:buNone/>
              <a:defRPr/>
            </a:lvl9pPr>
          </a:lstStyle>
          <a:p/>
        </p:txBody>
      </p:sp>
      <p:sp>
        <p:nvSpPr>
          <p:cNvPr id="238" name="Google Shape;238;p23"/>
          <p:cNvSpPr/>
          <p:nvPr/>
        </p:nvSpPr>
        <p:spPr>
          <a:xfrm>
            <a:off x="9312750" y="28625"/>
            <a:ext cx="1317600" cy="679500"/>
          </a:xfrm>
          <a:prstGeom prst="wedgeRectCallout">
            <a:avLst>
              <a:gd fmla="val -53209" name="adj1"/>
              <a:gd fmla="val -19669" name="adj2"/>
            </a:avLst>
          </a:prstGeom>
          <a:solidFill>
            <a:schemeClr val="l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chemeClr val="accent6"/>
                </a:solidFill>
                <a:highlight>
                  <a:srgbClr val="FFFFFF"/>
                </a:highlight>
              </a:rPr>
              <a:t>Put images in the grey dotted box "unsupported placeholder" - behind the orange box (left side stays white)</a:t>
            </a:r>
            <a:endParaRPr sz="800"/>
          </a:p>
        </p:txBody>
      </p:sp>
      <p:sp>
        <p:nvSpPr>
          <p:cNvPr id="239" name="Google Shape;239;p23"/>
          <p:cNvSpPr/>
          <p:nvPr/>
        </p:nvSpPr>
        <p:spPr>
          <a:xfrm>
            <a:off x="9312750" y="866825"/>
            <a:ext cx="1317600" cy="456600"/>
          </a:xfrm>
          <a:prstGeom prst="wedgeRectCallout">
            <a:avLst>
              <a:gd fmla="val -53209" name="adj1"/>
              <a:gd fmla="val -19669" name="adj2"/>
            </a:avLst>
          </a:prstGeom>
          <a:solidFill>
            <a:schemeClr val="l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500"/>
              </a:spcBef>
              <a:spcAft>
                <a:spcPts val="500"/>
              </a:spcAft>
              <a:buNone/>
            </a:pPr>
            <a:r>
              <a:rPr lang="en" sz="800">
                <a:solidFill>
                  <a:schemeClr val="accent6"/>
                </a:solidFill>
                <a:highlight>
                  <a:srgbClr val="FFFFFF"/>
                </a:highlight>
              </a:rPr>
              <a:t>Write the quote in all capital letters</a:t>
            </a:r>
            <a:endParaRPr sz="800">
              <a:solidFill>
                <a:schemeClr val="accent6"/>
              </a:solidFill>
              <a:highlight>
                <a:srgbClr val="FFFFFF"/>
              </a:highlight>
            </a:endParaRPr>
          </a:p>
        </p:txBody>
      </p:sp>
      <p:pic>
        <p:nvPicPr>
          <p:cNvPr descr="logo_zalando_rgb_hor_all.png" id="240" name="Google Shape;240;p23"/>
          <p:cNvPicPr preferRelativeResize="0"/>
          <p:nvPr/>
        </p:nvPicPr>
        <p:blipFill>
          <a:blip r:embed="rId2">
            <a:alphaModFix/>
          </a:blip>
          <a:stretch>
            <a:fillRect/>
          </a:stretch>
        </p:blipFill>
        <p:spPr>
          <a:xfrm>
            <a:off x="7710810" y="4717150"/>
            <a:ext cx="825077" cy="163200"/>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09_Emphasizing Claim splitted left_image right" showMasterSp="0">
  <p:cSld name="1_emphasizing claim splitted">
    <p:bg>
      <p:bgPr>
        <a:solidFill>
          <a:srgbClr val="FFFFFF"/>
        </a:solidFill>
      </p:bgPr>
    </p:bg>
    <p:spTree>
      <p:nvGrpSpPr>
        <p:cNvPr id="241" name="Shape 241"/>
        <p:cNvGrpSpPr/>
        <p:nvPr/>
      </p:nvGrpSpPr>
      <p:grpSpPr>
        <a:xfrm>
          <a:off x="0" y="0"/>
          <a:ext cx="0" cy="0"/>
          <a:chOff x="0" y="0"/>
          <a:chExt cx="0" cy="0"/>
        </a:xfrm>
      </p:grpSpPr>
      <p:sp>
        <p:nvSpPr>
          <p:cNvPr id="242" name="Google Shape;242;p24"/>
          <p:cNvSpPr/>
          <p:nvPr>
            <p:ph idx="2" type="pic"/>
          </p:nvPr>
        </p:nvSpPr>
        <p:spPr>
          <a:xfrm>
            <a:off x="4603750" y="0"/>
            <a:ext cx="4572000" cy="5143500"/>
          </a:xfrm>
          <a:prstGeom prst="rect">
            <a:avLst/>
          </a:prstGeom>
          <a:noFill/>
          <a:ln cap="flat" cmpd="sng" w="9525">
            <a:solidFill>
              <a:srgbClr val="666666"/>
            </a:solidFill>
            <a:prstDash val="dash"/>
            <a:round/>
            <a:headEnd len="sm" w="sm" type="none"/>
            <a:tailEnd len="sm" w="sm" type="none"/>
          </a:ln>
        </p:spPr>
        <p:txBody>
          <a:bodyPr anchorCtr="0" anchor="ctr" bIns="91425" lIns="91425" spcFirstLastPara="1" rIns="91425" wrap="square" tIns="91425"/>
          <a:lstStyle>
            <a:lvl1pPr indent="0" lvl="0" marL="0" marR="0" rtl="0" algn="ctr">
              <a:lnSpc>
                <a:spcPct val="150000"/>
              </a:lnSpc>
              <a:spcBef>
                <a:spcPts val="0"/>
              </a:spcBef>
              <a:spcAft>
                <a:spcPts val="0"/>
              </a:spcAft>
              <a:buSzPts val="1400"/>
              <a:buFont typeface="Arial"/>
              <a:buNone/>
              <a:defRPr b="1" i="0" sz="600" u="none" cap="none" strike="noStrike">
                <a:latin typeface="Arial"/>
                <a:ea typeface="Arial"/>
                <a:cs typeface="Arial"/>
                <a:sym typeface="Arial"/>
              </a:defRPr>
            </a:lvl1pPr>
            <a:lvl2pPr indent="-75670" lvl="1" marL="24077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2pPr>
            <a:lvl3pPr indent="-77257" lvl="2" marL="407457"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3pPr>
            <a:lvl4pPr indent="-78845" lvl="3" marL="574145"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4pPr>
            <a:lvl5pPr indent="-80432" lvl="4" marL="740832"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5pPr>
            <a:lvl6pPr indent="-82020" lvl="5" marL="90752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6pPr>
            <a:lvl7pPr indent="-83607" lvl="6" marL="1074207"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7pPr>
            <a:lvl8pPr indent="-85195" lvl="7" marL="1240895"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8pPr>
            <a:lvl9pPr indent="-74082" lvl="8" marL="1407582"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9pPr>
          </a:lstStyle>
          <a:p/>
        </p:txBody>
      </p:sp>
      <p:sp>
        <p:nvSpPr>
          <p:cNvPr id="243" name="Google Shape;243;p24"/>
          <p:cNvSpPr/>
          <p:nvPr/>
        </p:nvSpPr>
        <p:spPr>
          <a:xfrm>
            <a:off x="591146" y="4734611"/>
            <a:ext cx="338100" cy="1386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fld id="{00000000-1234-1234-1234-123412341234}" type="slidenum">
              <a:rPr b="1" i="0" lang="en" sz="900" u="none" cap="none" strike="noStrike">
                <a:latin typeface="Arial"/>
                <a:ea typeface="Arial"/>
                <a:cs typeface="Arial"/>
                <a:sym typeface="Arial"/>
              </a:rPr>
              <a:t>‹#›</a:t>
            </a:fld>
            <a:endParaRPr b="1" i="0" sz="900" u="none" cap="none" strike="noStrike">
              <a:latin typeface="Arial"/>
              <a:ea typeface="Arial"/>
              <a:cs typeface="Arial"/>
              <a:sym typeface="Arial"/>
            </a:endParaRPr>
          </a:p>
        </p:txBody>
      </p:sp>
      <p:sp>
        <p:nvSpPr>
          <p:cNvPr id="244" name="Google Shape;244;p24"/>
          <p:cNvSpPr txBox="1"/>
          <p:nvPr>
            <p:ph type="title"/>
          </p:nvPr>
        </p:nvSpPr>
        <p:spPr>
          <a:xfrm>
            <a:off x="612850" y="664800"/>
            <a:ext cx="7924500" cy="3810600"/>
          </a:xfrm>
          <a:prstGeom prst="rect">
            <a:avLst/>
          </a:prstGeom>
          <a:noFill/>
          <a:ln cap="sq" cmpd="sng" w="57150">
            <a:solidFill>
              <a:srgbClr val="FF6900"/>
            </a:solidFill>
            <a:prstDash val="solid"/>
            <a:miter lim="8000"/>
            <a:headEnd len="sm" w="sm" type="none"/>
            <a:tailEnd len="sm" w="sm" type="none"/>
          </a:ln>
        </p:spPr>
        <p:txBody>
          <a:bodyPr anchorCtr="0" anchor="b" bIns="91425" lIns="91425" spcFirstLastPara="1" rIns="91425" wrap="square" tIns="91425"/>
          <a:lstStyle>
            <a:lvl1pPr lvl="0" rtl="0">
              <a:spcBef>
                <a:spcPts val="0"/>
              </a:spcBef>
              <a:spcAft>
                <a:spcPts val="0"/>
              </a:spcAft>
              <a:buNone/>
              <a:defRPr sz="600">
                <a:solidFill>
                  <a:srgbClr val="FFFFFF"/>
                </a:solidFill>
              </a:defRPr>
            </a:lvl1pPr>
            <a:lvl2pPr lvl="1" rtl="0">
              <a:spcBef>
                <a:spcPts val="0"/>
              </a:spcBef>
              <a:spcAft>
                <a:spcPts val="0"/>
              </a:spcAft>
              <a:buNone/>
              <a:defRPr sz="600">
                <a:solidFill>
                  <a:srgbClr val="FFFFFF"/>
                </a:solidFill>
              </a:defRPr>
            </a:lvl2pPr>
            <a:lvl3pPr lvl="2" rtl="0">
              <a:spcBef>
                <a:spcPts val="0"/>
              </a:spcBef>
              <a:spcAft>
                <a:spcPts val="0"/>
              </a:spcAft>
              <a:buNone/>
              <a:defRPr sz="600">
                <a:solidFill>
                  <a:srgbClr val="FFFFFF"/>
                </a:solidFill>
              </a:defRPr>
            </a:lvl3pPr>
            <a:lvl4pPr lvl="3" rtl="0">
              <a:spcBef>
                <a:spcPts val="0"/>
              </a:spcBef>
              <a:spcAft>
                <a:spcPts val="0"/>
              </a:spcAft>
              <a:buNone/>
              <a:defRPr sz="600">
                <a:solidFill>
                  <a:srgbClr val="FFFFFF"/>
                </a:solidFill>
              </a:defRPr>
            </a:lvl4pPr>
            <a:lvl5pPr lvl="4" rtl="0">
              <a:spcBef>
                <a:spcPts val="0"/>
              </a:spcBef>
              <a:spcAft>
                <a:spcPts val="0"/>
              </a:spcAft>
              <a:buNone/>
              <a:defRPr sz="600">
                <a:solidFill>
                  <a:srgbClr val="FFFFFF"/>
                </a:solidFill>
              </a:defRPr>
            </a:lvl5pPr>
            <a:lvl6pPr lvl="5" rtl="0">
              <a:spcBef>
                <a:spcPts val="0"/>
              </a:spcBef>
              <a:spcAft>
                <a:spcPts val="0"/>
              </a:spcAft>
              <a:buNone/>
              <a:defRPr sz="600">
                <a:solidFill>
                  <a:srgbClr val="FFFFFF"/>
                </a:solidFill>
              </a:defRPr>
            </a:lvl6pPr>
            <a:lvl7pPr lvl="6" rtl="0">
              <a:spcBef>
                <a:spcPts val="0"/>
              </a:spcBef>
              <a:spcAft>
                <a:spcPts val="0"/>
              </a:spcAft>
              <a:buNone/>
              <a:defRPr sz="600">
                <a:solidFill>
                  <a:srgbClr val="FFFFFF"/>
                </a:solidFill>
              </a:defRPr>
            </a:lvl7pPr>
            <a:lvl8pPr lvl="7" rtl="0">
              <a:spcBef>
                <a:spcPts val="0"/>
              </a:spcBef>
              <a:spcAft>
                <a:spcPts val="0"/>
              </a:spcAft>
              <a:buNone/>
              <a:defRPr sz="600">
                <a:solidFill>
                  <a:srgbClr val="FFFFFF"/>
                </a:solidFill>
              </a:defRPr>
            </a:lvl8pPr>
            <a:lvl9pPr lvl="8" rtl="0">
              <a:spcBef>
                <a:spcPts val="0"/>
              </a:spcBef>
              <a:spcAft>
                <a:spcPts val="0"/>
              </a:spcAft>
              <a:buNone/>
              <a:defRPr sz="600">
                <a:solidFill>
                  <a:srgbClr val="FFFFFF"/>
                </a:solidFill>
              </a:defRPr>
            </a:lvl9pPr>
          </a:lstStyle>
          <a:p/>
        </p:txBody>
      </p:sp>
      <p:sp>
        <p:nvSpPr>
          <p:cNvPr id="245" name="Google Shape;245;p24"/>
          <p:cNvSpPr txBox="1"/>
          <p:nvPr>
            <p:ph idx="3" type="title"/>
          </p:nvPr>
        </p:nvSpPr>
        <p:spPr>
          <a:xfrm>
            <a:off x="701800" y="708225"/>
            <a:ext cx="3777300" cy="3727200"/>
          </a:xfrm>
          <a:prstGeom prst="rect">
            <a:avLst/>
          </a:prstGeom>
          <a:noFill/>
          <a:ln>
            <a:noFill/>
          </a:ln>
        </p:spPr>
        <p:txBody>
          <a:bodyPr anchorCtr="0" anchor="ctr" bIns="91425" lIns="91425" spcFirstLastPara="1" rIns="91425" wrap="square" tIns="91425"/>
          <a:lstStyle>
            <a:lvl1pPr lvl="0" rtl="0">
              <a:spcBef>
                <a:spcPts val="0"/>
              </a:spcBef>
              <a:spcAft>
                <a:spcPts val="0"/>
              </a:spcAft>
              <a:buNone/>
              <a:defRPr b="1" sz="19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6" name="Google Shape;246;p24"/>
          <p:cNvSpPr/>
          <p:nvPr/>
        </p:nvSpPr>
        <p:spPr>
          <a:xfrm>
            <a:off x="9312750" y="28625"/>
            <a:ext cx="1317600" cy="679500"/>
          </a:xfrm>
          <a:prstGeom prst="wedgeRectCallout">
            <a:avLst>
              <a:gd fmla="val -53209" name="adj1"/>
              <a:gd fmla="val -19669" name="adj2"/>
            </a:avLst>
          </a:prstGeom>
          <a:solidFill>
            <a:schemeClr val="l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chemeClr val="accent6"/>
                </a:solidFill>
                <a:highlight>
                  <a:srgbClr val="FFFFFF"/>
                </a:highlight>
              </a:rPr>
              <a:t>Put images in the grey dotted box "unsupported placeholder" - behind the orange box (left side stays white)</a:t>
            </a:r>
            <a:endParaRPr sz="800"/>
          </a:p>
        </p:txBody>
      </p:sp>
      <p:sp>
        <p:nvSpPr>
          <p:cNvPr id="247" name="Google Shape;247;p24"/>
          <p:cNvSpPr/>
          <p:nvPr/>
        </p:nvSpPr>
        <p:spPr>
          <a:xfrm>
            <a:off x="9312750" y="790625"/>
            <a:ext cx="1317600" cy="456600"/>
          </a:xfrm>
          <a:prstGeom prst="wedgeRectCallout">
            <a:avLst>
              <a:gd fmla="val -53209" name="adj1"/>
              <a:gd fmla="val -19669" name="adj2"/>
            </a:avLst>
          </a:prstGeom>
          <a:solidFill>
            <a:schemeClr val="l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500"/>
              </a:spcBef>
              <a:spcAft>
                <a:spcPts val="500"/>
              </a:spcAft>
              <a:buNone/>
            </a:pPr>
            <a:r>
              <a:rPr lang="en" sz="800">
                <a:solidFill>
                  <a:schemeClr val="accent6"/>
                </a:solidFill>
                <a:highlight>
                  <a:srgbClr val="FFFFFF"/>
                </a:highlight>
              </a:rPr>
              <a:t>Write the quote in all capital letters</a:t>
            </a:r>
            <a:endParaRPr sz="800">
              <a:solidFill>
                <a:schemeClr val="accent6"/>
              </a:solidFill>
              <a:highlight>
                <a:srgbClr val="FFFFFF"/>
              </a:highlight>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0_2x dashboards" showMasterSp="0">
  <p:cSld name="2x dashboards">
    <p:bg>
      <p:bgPr>
        <a:solidFill>
          <a:srgbClr val="FFFFFF"/>
        </a:solidFill>
      </p:bgPr>
    </p:bg>
    <p:spTree>
      <p:nvGrpSpPr>
        <p:cNvPr id="248" name="Shape 248"/>
        <p:cNvGrpSpPr/>
        <p:nvPr/>
      </p:nvGrpSpPr>
      <p:grpSpPr>
        <a:xfrm>
          <a:off x="0" y="0"/>
          <a:ext cx="0" cy="0"/>
          <a:chOff x="0" y="0"/>
          <a:chExt cx="0" cy="0"/>
        </a:xfrm>
      </p:grpSpPr>
      <p:sp>
        <p:nvSpPr>
          <p:cNvPr id="249" name="Google Shape;249;p25"/>
          <p:cNvSpPr txBox="1"/>
          <p:nvPr>
            <p:ph idx="1" type="body"/>
          </p:nvPr>
        </p:nvSpPr>
        <p:spPr>
          <a:xfrm>
            <a:off x="590549" y="3609975"/>
            <a:ext cx="3538500" cy="865500"/>
          </a:xfrm>
          <a:prstGeom prst="rect">
            <a:avLst/>
          </a:prstGeom>
          <a:noFill/>
          <a:ln>
            <a:noFill/>
          </a:ln>
        </p:spPr>
        <p:txBody>
          <a:bodyPr anchorCtr="0" anchor="t" bIns="91425" lIns="91425" spcFirstLastPara="1" rIns="91425" wrap="square" tIns="91425"/>
          <a:lstStyle>
            <a:lvl1pPr indent="-228600" lvl="0" marL="457200" marR="0" rtl="0">
              <a:lnSpc>
                <a:spcPct val="120000"/>
              </a:lnSpc>
              <a:spcBef>
                <a:spcPts val="0"/>
              </a:spcBef>
              <a:spcAft>
                <a:spcPts val="0"/>
              </a:spcAft>
              <a:buSzPts val="1400"/>
              <a:buFont typeface="Arial"/>
              <a:buNone/>
              <a:defRPr b="0" i="0" sz="1000" u="none" cap="none" strike="noStrike">
                <a:latin typeface="Arial"/>
                <a:ea typeface="Arial"/>
                <a:cs typeface="Arial"/>
                <a:sym typeface="Arial"/>
              </a:defRPr>
            </a:lvl1pPr>
            <a:lvl2pPr indent="-228600" lvl="1" marL="914400" marR="0" rtl="0">
              <a:lnSpc>
                <a:spcPct val="150000"/>
              </a:lnSpc>
              <a:spcBef>
                <a:spcPts val="0"/>
              </a:spcBef>
              <a:spcAft>
                <a:spcPts val="0"/>
              </a:spcAft>
              <a:buSzPts val="1400"/>
              <a:buFont typeface="Arial"/>
              <a:buNone/>
              <a:defRPr b="0" i="0" sz="1000" u="none" cap="none" strike="noStrike">
                <a:latin typeface="Arial"/>
                <a:ea typeface="Arial"/>
                <a:cs typeface="Arial"/>
                <a:sym typeface="Arial"/>
              </a:defRPr>
            </a:lvl2pPr>
            <a:lvl3pPr indent="-228600" lvl="2" marL="1371600" marR="0" rtl="0">
              <a:lnSpc>
                <a:spcPct val="150000"/>
              </a:lnSpc>
              <a:spcBef>
                <a:spcPts val="0"/>
              </a:spcBef>
              <a:spcAft>
                <a:spcPts val="0"/>
              </a:spcAft>
              <a:buSzPts val="1400"/>
              <a:buFont typeface="Arial"/>
              <a:buNone/>
              <a:defRPr b="0" i="0" sz="1000" u="none" cap="none" strike="noStrike">
                <a:latin typeface="Arial"/>
                <a:ea typeface="Arial"/>
                <a:cs typeface="Arial"/>
                <a:sym typeface="Arial"/>
              </a:defRPr>
            </a:lvl3pPr>
            <a:lvl4pPr indent="-228600" lvl="3" marL="1828800" marR="0" rtl="0">
              <a:lnSpc>
                <a:spcPct val="150000"/>
              </a:lnSpc>
              <a:spcBef>
                <a:spcPts val="0"/>
              </a:spcBef>
              <a:spcAft>
                <a:spcPts val="0"/>
              </a:spcAft>
              <a:buSzPts val="1400"/>
              <a:buFont typeface="Arial"/>
              <a:buNone/>
              <a:defRPr b="0" i="0" sz="1000" u="none" cap="none" strike="noStrike">
                <a:latin typeface="Arial"/>
                <a:ea typeface="Arial"/>
                <a:cs typeface="Arial"/>
                <a:sym typeface="Arial"/>
              </a:defRPr>
            </a:lvl4pPr>
            <a:lvl5pPr indent="-228600" lvl="4" marL="2286000" marR="0" rtl="0">
              <a:lnSpc>
                <a:spcPct val="150000"/>
              </a:lnSpc>
              <a:spcBef>
                <a:spcPts val="0"/>
              </a:spcBef>
              <a:spcAft>
                <a:spcPts val="0"/>
              </a:spcAft>
              <a:buSzPts val="1400"/>
              <a:buFont typeface="Arial"/>
              <a:buNone/>
              <a:defRPr b="0" i="0" sz="1000" u="none" cap="none" strike="noStrike">
                <a:latin typeface="Arial"/>
                <a:ea typeface="Arial"/>
                <a:cs typeface="Arial"/>
                <a:sym typeface="Arial"/>
              </a:defRPr>
            </a:lvl5pPr>
            <a:lvl6pPr indent="-257175" lvl="5" marL="2743200" marR="0" rtl="0">
              <a:lnSpc>
                <a:spcPct val="150000"/>
              </a:lnSpc>
              <a:spcBef>
                <a:spcPts val="0"/>
              </a:spcBef>
              <a:spcAft>
                <a:spcPts val="0"/>
              </a:spcAft>
              <a:buSzPts val="450"/>
              <a:buFont typeface="Arial"/>
              <a:buChar char="•"/>
              <a:defRPr b="1" i="0" sz="600" u="none" cap="none" strike="noStrike">
                <a:latin typeface="Arial"/>
                <a:ea typeface="Arial"/>
                <a:cs typeface="Arial"/>
                <a:sym typeface="Arial"/>
              </a:defRPr>
            </a:lvl6pPr>
            <a:lvl7pPr indent="-257175" lvl="6" marL="3200400" marR="0" rtl="0">
              <a:lnSpc>
                <a:spcPct val="150000"/>
              </a:lnSpc>
              <a:spcBef>
                <a:spcPts val="0"/>
              </a:spcBef>
              <a:spcAft>
                <a:spcPts val="0"/>
              </a:spcAft>
              <a:buSzPts val="450"/>
              <a:buFont typeface="Arial"/>
              <a:buChar char="•"/>
              <a:defRPr b="1" i="0" sz="600" u="none" cap="none" strike="noStrike">
                <a:latin typeface="Arial"/>
                <a:ea typeface="Arial"/>
                <a:cs typeface="Arial"/>
                <a:sym typeface="Arial"/>
              </a:defRPr>
            </a:lvl7pPr>
            <a:lvl8pPr indent="-257175" lvl="7" marL="3657600" marR="0" rtl="0">
              <a:lnSpc>
                <a:spcPct val="150000"/>
              </a:lnSpc>
              <a:spcBef>
                <a:spcPts val="0"/>
              </a:spcBef>
              <a:spcAft>
                <a:spcPts val="0"/>
              </a:spcAft>
              <a:buSzPts val="450"/>
              <a:buFont typeface="Arial"/>
              <a:buChar char="•"/>
              <a:defRPr b="1" i="0" sz="600" u="none" cap="none" strike="noStrike">
                <a:latin typeface="Arial"/>
                <a:ea typeface="Arial"/>
                <a:cs typeface="Arial"/>
                <a:sym typeface="Arial"/>
              </a:defRPr>
            </a:lvl8pPr>
            <a:lvl9pPr indent="-257175" lvl="8" marL="4114800" marR="0" rtl="0">
              <a:lnSpc>
                <a:spcPct val="150000"/>
              </a:lnSpc>
              <a:spcBef>
                <a:spcPts val="0"/>
              </a:spcBef>
              <a:spcAft>
                <a:spcPts val="0"/>
              </a:spcAft>
              <a:buSzPts val="450"/>
              <a:buFont typeface="Arial"/>
              <a:buChar char="•"/>
              <a:defRPr b="1" i="0" sz="600" u="none" cap="none" strike="noStrike">
                <a:latin typeface="Arial"/>
                <a:ea typeface="Arial"/>
                <a:cs typeface="Arial"/>
                <a:sym typeface="Arial"/>
              </a:defRPr>
            </a:lvl9pPr>
          </a:lstStyle>
          <a:p/>
        </p:txBody>
      </p:sp>
      <p:sp>
        <p:nvSpPr>
          <p:cNvPr id="250" name="Google Shape;250;p25"/>
          <p:cNvSpPr/>
          <p:nvPr/>
        </p:nvSpPr>
        <p:spPr>
          <a:xfrm>
            <a:off x="3045619" y="1324"/>
            <a:ext cx="3052800" cy="67800"/>
          </a:xfrm>
          <a:prstGeom prst="rect">
            <a:avLst/>
          </a:prstGeom>
          <a:solidFill>
            <a:srgbClr val="FF6900"/>
          </a:solidFill>
          <a:ln>
            <a:noFill/>
          </a:ln>
        </p:spPr>
        <p:txBody>
          <a:bodyPr anchorCtr="0" anchor="ctr" bIns="0" lIns="0" spcFirstLastPara="1" rIns="0" wrap="square" tIns="0">
            <a:noAutofit/>
          </a:bodyPr>
          <a:lstStyle/>
          <a:p>
            <a:pPr indent="0" lvl="0" marL="0" marR="0" rtl="0" algn="ctr">
              <a:lnSpc>
                <a:spcPct val="120000"/>
              </a:lnSpc>
              <a:spcBef>
                <a:spcPts val="0"/>
              </a:spcBef>
              <a:spcAft>
                <a:spcPts val="0"/>
              </a:spcAft>
              <a:buNone/>
            </a:pPr>
            <a:r>
              <a:t/>
            </a:r>
            <a:endParaRPr b="0" i="0" sz="1900" u="none" cap="none" strike="noStrike">
              <a:latin typeface="Arial"/>
              <a:ea typeface="Arial"/>
              <a:cs typeface="Arial"/>
              <a:sym typeface="Arial"/>
            </a:endParaRPr>
          </a:p>
        </p:txBody>
      </p:sp>
      <p:sp>
        <p:nvSpPr>
          <p:cNvPr id="251" name="Google Shape;251;p25"/>
          <p:cNvSpPr/>
          <p:nvPr/>
        </p:nvSpPr>
        <p:spPr>
          <a:xfrm>
            <a:off x="591146" y="4734611"/>
            <a:ext cx="338100" cy="1386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fld id="{00000000-1234-1234-1234-123412341234}" type="slidenum">
              <a:rPr b="1" i="0" lang="en" sz="900" u="none" cap="none" strike="noStrike">
                <a:latin typeface="Arial"/>
                <a:ea typeface="Arial"/>
                <a:cs typeface="Arial"/>
                <a:sym typeface="Arial"/>
              </a:rPr>
              <a:t>‹#›</a:t>
            </a:fld>
            <a:endParaRPr b="1" i="0" sz="900" u="none" cap="none" strike="noStrike">
              <a:latin typeface="Arial"/>
              <a:ea typeface="Arial"/>
              <a:cs typeface="Arial"/>
              <a:sym typeface="Arial"/>
            </a:endParaRPr>
          </a:p>
        </p:txBody>
      </p:sp>
      <p:sp>
        <p:nvSpPr>
          <p:cNvPr id="252" name="Google Shape;252;p25"/>
          <p:cNvSpPr txBox="1"/>
          <p:nvPr>
            <p:ph idx="2" type="body"/>
          </p:nvPr>
        </p:nvSpPr>
        <p:spPr>
          <a:xfrm>
            <a:off x="4992688" y="3609975"/>
            <a:ext cx="3540600" cy="865500"/>
          </a:xfrm>
          <a:prstGeom prst="rect">
            <a:avLst/>
          </a:prstGeom>
          <a:noFill/>
          <a:ln>
            <a:noFill/>
          </a:ln>
        </p:spPr>
        <p:txBody>
          <a:bodyPr anchorCtr="0" anchor="t" bIns="91425" lIns="91425" spcFirstLastPara="1" rIns="91425" wrap="square" tIns="91425"/>
          <a:lstStyle>
            <a:lvl1pPr indent="-228600" lvl="0" marL="457200" marR="0" rtl="0">
              <a:lnSpc>
                <a:spcPct val="120000"/>
              </a:lnSpc>
              <a:spcBef>
                <a:spcPts val="0"/>
              </a:spcBef>
              <a:spcAft>
                <a:spcPts val="0"/>
              </a:spcAft>
              <a:buSzPts val="1400"/>
              <a:buFont typeface="Arial"/>
              <a:buNone/>
              <a:defRPr b="0" i="0" sz="1000" u="none" cap="none" strike="noStrike">
                <a:latin typeface="Arial"/>
                <a:ea typeface="Arial"/>
                <a:cs typeface="Arial"/>
                <a:sym typeface="Arial"/>
              </a:defRPr>
            </a:lvl1pPr>
            <a:lvl2pPr indent="-228600" lvl="1" marL="914400" marR="0" rtl="0">
              <a:lnSpc>
                <a:spcPct val="150000"/>
              </a:lnSpc>
              <a:spcBef>
                <a:spcPts val="0"/>
              </a:spcBef>
              <a:spcAft>
                <a:spcPts val="0"/>
              </a:spcAft>
              <a:buSzPts val="1400"/>
              <a:buFont typeface="Arial"/>
              <a:buNone/>
              <a:defRPr b="0" i="0" sz="1000" u="none" cap="none" strike="noStrike">
                <a:latin typeface="Arial"/>
                <a:ea typeface="Arial"/>
                <a:cs typeface="Arial"/>
                <a:sym typeface="Arial"/>
              </a:defRPr>
            </a:lvl2pPr>
            <a:lvl3pPr indent="-228600" lvl="2" marL="1371600" marR="0" rtl="0">
              <a:lnSpc>
                <a:spcPct val="150000"/>
              </a:lnSpc>
              <a:spcBef>
                <a:spcPts val="0"/>
              </a:spcBef>
              <a:spcAft>
                <a:spcPts val="0"/>
              </a:spcAft>
              <a:buSzPts val="1400"/>
              <a:buFont typeface="Arial"/>
              <a:buNone/>
              <a:defRPr b="0" i="0" sz="1000" u="none" cap="none" strike="noStrike">
                <a:latin typeface="Arial"/>
                <a:ea typeface="Arial"/>
                <a:cs typeface="Arial"/>
                <a:sym typeface="Arial"/>
              </a:defRPr>
            </a:lvl3pPr>
            <a:lvl4pPr indent="-228600" lvl="3" marL="1828800" marR="0" rtl="0">
              <a:lnSpc>
                <a:spcPct val="150000"/>
              </a:lnSpc>
              <a:spcBef>
                <a:spcPts val="0"/>
              </a:spcBef>
              <a:spcAft>
                <a:spcPts val="0"/>
              </a:spcAft>
              <a:buSzPts val="1400"/>
              <a:buFont typeface="Arial"/>
              <a:buNone/>
              <a:defRPr b="0" i="0" sz="1000" u="none" cap="none" strike="noStrike">
                <a:latin typeface="Arial"/>
                <a:ea typeface="Arial"/>
                <a:cs typeface="Arial"/>
                <a:sym typeface="Arial"/>
              </a:defRPr>
            </a:lvl4pPr>
            <a:lvl5pPr indent="-228600" lvl="4" marL="2286000" marR="0" rtl="0">
              <a:lnSpc>
                <a:spcPct val="150000"/>
              </a:lnSpc>
              <a:spcBef>
                <a:spcPts val="0"/>
              </a:spcBef>
              <a:spcAft>
                <a:spcPts val="0"/>
              </a:spcAft>
              <a:buSzPts val="1400"/>
              <a:buFont typeface="Arial"/>
              <a:buNone/>
              <a:defRPr b="0" i="0" sz="1000" u="none" cap="none" strike="noStrike">
                <a:latin typeface="Arial"/>
                <a:ea typeface="Arial"/>
                <a:cs typeface="Arial"/>
                <a:sym typeface="Arial"/>
              </a:defRPr>
            </a:lvl5pPr>
            <a:lvl6pPr indent="-257175" lvl="5" marL="2743200" marR="0" rtl="0">
              <a:lnSpc>
                <a:spcPct val="150000"/>
              </a:lnSpc>
              <a:spcBef>
                <a:spcPts val="0"/>
              </a:spcBef>
              <a:spcAft>
                <a:spcPts val="0"/>
              </a:spcAft>
              <a:buSzPts val="450"/>
              <a:buFont typeface="Arial"/>
              <a:buChar char="•"/>
              <a:defRPr b="1" i="0" sz="600" u="none" cap="none" strike="noStrike">
                <a:latin typeface="Arial"/>
                <a:ea typeface="Arial"/>
                <a:cs typeface="Arial"/>
                <a:sym typeface="Arial"/>
              </a:defRPr>
            </a:lvl6pPr>
            <a:lvl7pPr indent="-257175" lvl="6" marL="3200400" marR="0" rtl="0">
              <a:lnSpc>
                <a:spcPct val="150000"/>
              </a:lnSpc>
              <a:spcBef>
                <a:spcPts val="0"/>
              </a:spcBef>
              <a:spcAft>
                <a:spcPts val="0"/>
              </a:spcAft>
              <a:buSzPts val="450"/>
              <a:buFont typeface="Arial"/>
              <a:buChar char="•"/>
              <a:defRPr b="1" i="0" sz="600" u="none" cap="none" strike="noStrike">
                <a:latin typeface="Arial"/>
                <a:ea typeface="Arial"/>
                <a:cs typeface="Arial"/>
                <a:sym typeface="Arial"/>
              </a:defRPr>
            </a:lvl7pPr>
            <a:lvl8pPr indent="-257175" lvl="7" marL="3657600" marR="0" rtl="0">
              <a:lnSpc>
                <a:spcPct val="150000"/>
              </a:lnSpc>
              <a:spcBef>
                <a:spcPts val="0"/>
              </a:spcBef>
              <a:spcAft>
                <a:spcPts val="0"/>
              </a:spcAft>
              <a:buSzPts val="450"/>
              <a:buFont typeface="Arial"/>
              <a:buChar char="•"/>
              <a:defRPr b="1" i="0" sz="600" u="none" cap="none" strike="noStrike">
                <a:latin typeface="Arial"/>
                <a:ea typeface="Arial"/>
                <a:cs typeface="Arial"/>
                <a:sym typeface="Arial"/>
              </a:defRPr>
            </a:lvl8pPr>
            <a:lvl9pPr indent="-257175" lvl="8" marL="4114800" marR="0" rtl="0">
              <a:lnSpc>
                <a:spcPct val="150000"/>
              </a:lnSpc>
              <a:spcBef>
                <a:spcPts val="0"/>
              </a:spcBef>
              <a:spcAft>
                <a:spcPts val="0"/>
              </a:spcAft>
              <a:buSzPts val="450"/>
              <a:buFont typeface="Arial"/>
              <a:buChar char="•"/>
              <a:defRPr b="1" i="0" sz="600" u="none" cap="none" strike="noStrike">
                <a:latin typeface="Arial"/>
                <a:ea typeface="Arial"/>
                <a:cs typeface="Arial"/>
                <a:sym typeface="Arial"/>
              </a:defRPr>
            </a:lvl9pPr>
          </a:lstStyle>
          <a:p/>
        </p:txBody>
      </p:sp>
      <p:pic>
        <p:nvPicPr>
          <p:cNvPr descr="logo_zalando_rgb_hor_all.png" id="253" name="Google Shape;253;p25"/>
          <p:cNvPicPr preferRelativeResize="0"/>
          <p:nvPr/>
        </p:nvPicPr>
        <p:blipFill rotWithShape="1">
          <a:blip r:embed="rId2">
            <a:alphaModFix/>
          </a:blip>
          <a:srcRect b="0" l="0" r="0" t="0"/>
          <a:stretch/>
        </p:blipFill>
        <p:spPr>
          <a:xfrm>
            <a:off x="7709362" y="4717148"/>
            <a:ext cx="828000" cy="163200"/>
          </a:xfrm>
          <a:prstGeom prst="rect">
            <a:avLst/>
          </a:prstGeom>
          <a:noFill/>
          <a:ln>
            <a:noFill/>
          </a:ln>
        </p:spPr>
      </p:pic>
      <p:sp>
        <p:nvSpPr>
          <p:cNvPr id="254" name="Google Shape;254;p25"/>
          <p:cNvSpPr txBox="1"/>
          <p:nvPr>
            <p:ph type="title"/>
          </p:nvPr>
        </p:nvSpPr>
        <p:spPr>
          <a:xfrm>
            <a:off x="597198" y="219254"/>
            <a:ext cx="7952700" cy="751800"/>
          </a:xfrm>
          <a:prstGeom prst="rect">
            <a:avLst/>
          </a:prstGeom>
          <a:noFill/>
          <a:ln>
            <a:noFill/>
          </a:ln>
        </p:spPr>
        <p:txBody>
          <a:bodyPr anchorCtr="0" anchor="ctr" bIns="91425" lIns="91425" spcFirstLastPara="1" rIns="91425" wrap="square" tIns="91425"/>
          <a:lstStyle>
            <a:lvl1pPr indent="0" lvl="0" marL="0" marR="0" rtl="0" algn="ctr">
              <a:lnSpc>
                <a:spcPct val="120000"/>
              </a:lnSpc>
              <a:spcBef>
                <a:spcPts val="0"/>
              </a:spcBef>
              <a:spcAft>
                <a:spcPts val="0"/>
              </a:spcAft>
              <a:buSzPts val="1400"/>
              <a:buFont typeface="Arial"/>
              <a:buNone/>
              <a:defRPr b="1" i="0" sz="1300" u="none" cap="none" strike="noStrike">
                <a:latin typeface="Arial"/>
                <a:ea typeface="Arial"/>
                <a:cs typeface="Arial"/>
                <a:sym typeface="Arial"/>
              </a:defRPr>
            </a:lvl1pPr>
            <a:lvl2pPr indent="76200" lvl="1" marL="0" marR="0" rtl="0" algn="l">
              <a:lnSpc>
                <a:spcPct val="120000"/>
              </a:lnSpc>
              <a:spcBef>
                <a:spcPts val="0"/>
              </a:spcBef>
              <a:spcAft>
                <a:spcPts val="0"/>
              </a:spcAft>
              <a:buSzPts val="1400"/>
              <a:buNone/>
              <a:defRPr b="1" i="0" sz="1600" u="none" cap="none" strike="noStrike">
                <a:latin typeface="Arial"/>
                <a:ea typeface="Arial"/>
                <a:cs typeface="Arial"/>
                <a:sym typeface="Arial"/>
              </a:defRPr>
            </a:lvl2pPr>
            <a:lvl3pPr indent="165100" lvl="2" marL="0" marR="0" rtl="0" algn="l">
              <a:lnSpc>
                <a:spcPct val="120000"/>
              </a:lnSpc>
              <a:spcBef>
                <a:spcPts val="0"/>
              </a:spcBef>
              <a:spcAft>
                <a:spcPts val="0"/>
              </a:spcAft>
              <a:buSzPts val="1400"/>
              <a:buNone/>
              <a:defRPr b="1" i="0" sz="1600" u="none" cap="none" strike="noStrike">
                <a:latin typeface="Arial"/>
                <a:ea typeface="Arial"/>
                <a:cs typeface="Arial"/>
                <a:sym typeface="Arial"/>
              </a:defRPr>
            </a:lvl3pPr>
            <a:lvl4pPr indent="254000" lvl="3" marL="0" marR="0" rtl="0" algn="l">
              <a:lnSpc>
                <a:spcPct val="120000"/>
              </a:lnSpc>
              <a:spcBef>
                <a:spcPts val="0"/>
              </a:spcBef>
              <a:spcAft>
                <a:spcPts val="0"/>
              </a:spcAft>
              <a:buSzPts val="1400"/>
              <a:buNone/>
              <a:defRPr b="1" i="0" sz="1600" u="none" cap="none" strike="noStrike">
                <a:latin typeface="Arial"/>
                <a:ea typeface="Arial"/>
                <a:cs typeface="Arial"/>
                <a:sym typeface="Arial"/>
              </a:defRPr>
            </a:lvl4pPr>
            <a:lvl5pPr indent="342900" lvl="4" marL="0" marR="0" rtl="0" algn="l">
              <a:lnSpc>
                <a:spcPct val="120000"/>
              </a:lnSpc>
              <a:spcBef>
                <a:spcPts val="0"/>
              </a:spcBef>
              <a:spcAft>
                <a:spcPts val="0"/>
              </a:spcAft>
              <a:buSzPts val="1400"/>
              <a:buNone/>
              <a:defRPr b="1" i="0" sz="1600" u="none" cap="none" strike="noStrike">
                <a:latin typeface="Arial"/>
                <a:ea typeface="Arial"/>
                <a:cs typeface="Arial"/>
                <a:sym typeface="Arial"/>
              </a:defRPr>
            </a:lvl5pPr>
            <a:lvl6pPr indent="419100" lvl="5" marL="0" marR="0" rtl="0" algn="l">
              <a:lnSpc>
                <a:spcPct val="120000"/>
              </a:lnSpc>
              <a:spcBef>
                <a:spcPts val="0"/>
              </a:spcBef>
              <a:spcAft>
                <a:spcPts val="0"/>
              </a:spcAft>
              <a:buSzPts val="1400"/>
              <a:buNone/>
              <a:defRPr b="1" i="0" sz="1600" u="none" cap="none" strike="noStrike">
                <a:latin typeface="Arial"/>
                <a:ea typeface="Arial"/>
                <a:cs typeface="Arial"/>
                <a:sym typeface="Arial"/>
              </a:defRPr>
            </a:lvl6pPr>
            <a:lvl7pPr indent="508000" lvl="6" marL="0" marR="0" rtl="0" algn="l">
              <a:lnSpc>
                <a:spcPct val="120000"/>
              </a:lnSpc>
              <a:spcBef>
                <a:spcPts val="0"/>
              </a:spcBef>
              <a:spcAft>
                <a:spcPts val="0"/>
              </a:spcAft>
              <a:buSzPts val="1400"/>
              <a:buNone/>
              <a:defRPr b="1" i="0" sz="1600" u="none" cap="none" strike="noStrike">
                <a:latin typeface="Arial"/>
                <a:ea typeface="Arial"/>
                <a:cs typeface="Arial"/>
                <a:sym typeface="Arial"/>
              </a:defRPr>
            </a:lvl7pPr>
            <a:lvl8pPr indent="596900" lvl="7" marL="0" marR="0" rtl="0" algn="l">
              <a:lnSpc>
                <a:spcPct val="120000"/>
              </a:lnSpc>
              <a:spcBef>
                <a:spcPts val="0"/>
              </a:spcBef>
              <a:spcAft>
                <a:spcPts val="0"/>
              </a:spcAft>
              <a:buSzPts val="1400"/>
              <a:buNone/>
              <a:defRPr b="1" i="0" sz="1600" u="none" cap="none" strike="noStrike">
                <a:latin typeface="Arial"/>
                <a:ea typeface="Arial"/>
                <a:cs typeface="Arial"/>
                <a:sym typeface="Arial"/>
              </a:defRPr>
            </a:lvl8pPr>
            <a:lvl9pPr indent="685800" lvl="8" marL="0" marR="0" rtl="0" algn="l">
              <a:lnSpc>
                <a:spcPct val="120000"/>
              </a:lnSpc>
              <a:spcBef>
                <a:spcPts val="0"/>
              </a:spcBef>
              <a:spcAft>
                <a:spcPts val="0"/>
              </a:spcAft>
              <a:buSzPts val="1400"/>
              <a:buNone/>
              <a:defRPr b="1" i="0" sz="1600" u="none" cap="none" strike="noStrike">
                <a:latin typeface="Arial"/>
                <a:ea typeface="Arial"/>
                <a:cs typeface="Arial"/>
                <a:sym typeface="Arial"/>
              </a:defRPr>
            </a:lvl9pPr>
          </a:lstStyle>
          <a:p/>
        </p:txBody>
      </p:sp>
      <p:sp>
        <p:nvSpPr>
          <p:cNvPr id="255" name="Google Shape;255;p25"/>
          <p:cNvSpPr/>
          <p:nvPr/>
        </p:nvSpPr>
        <p:spPr>
          <a:xfrm>
            <a:off x="4608223" y="1557338"/>
            <a:ext cx="4535400" cy="2065800"/>
          </a:xfrm>
          <a:prstGeom prst="rect">
            <a:avLst/>
          </a:prstGeom>
          <a:solidFill>
            <a:srgbClr val="F3F3F3"/>
          </a:solidFill>
          <a:ln>
            <a:noFill/>
          </a:ln>
        </p:spPr>
        <p:txBody>
          <a:bodyPr anchorCtr="0" anchor="ctr" bIns="0" lIns="0" spcFirstLastPara="1" rIns="0" wrap="square" tIns="0">
            <a:noAutofit/>
          </a:bodyPr>
          <a:lstStyle/>
          <a:p>
            <a:pPr indent="0" lvl="0" marL="0" marR="0" rtl="0" algn="ctr">
              <a:lnSpc>
                <a:spcPct val="120000"/>
              </a:lnSpc>
              <a:spcBef>
                <a:spcPts val="0"/>
              </a:spcBef>
              <a:spcAft>
                <a:spcPts val="0"/>
              </a:spcAft>
              <a:buFont typeface="Arial"/>
              <a:buNone/>
            </a:pPr>
            <a:r>
              <a:t/>
            </a:r>
            <a:endParaRPr b="1" i="0" sz="600" u="none" cap="none" strike="noStrike">
              <a:solidFill>
                <a:srgbClr val="000000"/>
              </a:solidFill>
              <a:latin typeface="Arial"/>
              <a:ea typeface="Arial"/>
              <a:cs typeface="Arial"/>
              <a:sym typeface="Arial"/>
            </a:endParaRPr>
          </a:p>
        </p:txBody>
      </p:sp>
      <p:sp>
        <p:nvSpPr>
          <p:cNvPr id="256" name="Google Shape;256;p25"/>
          <p:cNvSpPr/>
          <p:nvPr/>
        </p:nvSpPr>
        <p:spPr>
          <a:xfrm>
            <a:off x="-1" y="1557338"/>
            <a:ext cx="4535400" cy="2065800"/>
          </a:xfrm>
          <a:prstGeom prst="rect">
            <a:avLst/>
          </a:prstGeom>
          <a:solidFill>
            <a:srgbClr val="F3F3F3"/>
          </a:solidFill>
          <a:ln>
            <a:noFill/>
          </a:ln>
        </p:spPr>
        <p:txBody>
          <a:bodyPr anchorCtr="0" anchor="ctr" bIns="0" lIns="0" spcFirstLastPara="1" rIns="0" wrap="square" tIns="0">
            <a:noAutofit/>
          </a:bodyPr>
          <a:lstStyle/>
          <a:p>
            <a:pPr indent="0" lvl="0" marL="0" marR="0" rtl="0" algn="ctr">
              <a:lnSpc>
                <a:spcPct val="120000"/>
              </a:lnSpc>
              <a:spcBef>
                <a:spcPts val="0"/>
              </a:spcBef>
              <a:spcAft>
                <a:spcPts val="0"/>
              </a:spcAft>
              <a:buFont typeface="Arial"/>
              <a:buNone/>
            </a:pPr>
            <a:r>
              <a:t/>
            </a:r>
            <a:endParaRPr b="1" i="0" sz="600" u="none" cap="none" strike="noStrike">
              <a:solidFill>
                <a:srgbClr val="000000"/>
              </a:solidFill>
              <a:latin typeface="Arial"/>
              <a:ea typeface="Arial"/>
              <a:cs typeface="Arial"/>
              <a:sym typeface="Arial"/>
            </a:endParaRPr>
          </a:p>
        </p:txBody>
      </p:sp>
      <p:sp>
        <p:nvSpPr>
          <p:cNvPr id="257" name="Google Shape;257;p25"/>
          <p:cNvSpPr txBox="1"/>
          <p:nvPr>
            <p:ph idx="3" type="subTitle"/>
          </p:nvPr>
        </p:nvSpPr>
        <p:spPr>
          <a:xfrm>
            <a:off x="590450" y="1273850"/>
            <a:ext cx="3945000" cy="283500"/>
          </a:xfrm>
          <a:prstGeom prst="rect">
            <a:avLst/>
          </a:prstGeom>
          <a:noFill/>
          <a:ln>
            <a:noFill/>
          </a:ln>
        </p:spPr>
        <p:txBody>
          <a:bodyPr anchorCtr="0" anchor="ctr" bIns="91425" lIns="91425" spcFirstLastPara="1" rIns="91425" wrap="square" tIns="91425"/>
          <a:lstStyle>
            <a:lvl1pPr lvl="0" rtl="0" algn="ctr">
              <a:spcBef>
                <a:spcPts val="0"/>
              </a:spcBef>
              <a:spcAft>
                <a:spcPts val="0"/>
              </a:spcAft>
              <a:buNone/>
              <a:defRPr sz="1100"/>
            </a:lvl1pPr>
            <a:lvl2pPr lvl="1" rtl="0" algn="ctr">
              <a:spcBef>
                <a:spcPts val="0"/>
              </a:spcBef>
              <a:spcAft>
                <a:spcPts val="0"/>
              </a:spcAft>
              <a:buNone/>
              <a:defRPr sz="1100"/>
            </a:lvl2pPr>
            <a:lvl3pPr lvl="2" rtl="0" algn="ctr">
              <a:spcBef>
                <a:spcPts val="0"/>
              </a:spcBef>
              <a:spcAft>
                <a:spcPts val="0"/>
              </a:spcAft>
              <a:buNone/>
              <a:defRPr sz="1100"/>
            </a:lvl3pPr>
            <a:lvl4pPr lvl="3" rtl="0" algn="ctr">
              <a:spcBef>
                <a:spcPts val="0"/>
              </a:spcBef>
              <a:spcAft>
                <a:spcPts val="0"/>
              </a:spcAft>
              <a:buNone/>
              <a:defRPr sz="1100"/>
            </a:lvl4pPr>
            <a:lvl5pPr lvl="4" rtl="0" algn="ctr">
              <a:spcBef>
                <a:spcPts val="0"/>
              </a:spcBef>
              <a:spcAft>
                <a:spcPts val="0"/>
              </a:spcAft>
              <a:buNone/>
              <a:defRPr sz="1100"/>
            </a:lvl5pPr>
            <a:lvl6pPr lvl="5" rtl="0" algn="ctr">
              <a:spcBef>
                <a:spcPts val="0"/>
              </a:spcBef>
              <a:spcAft>
                <a:spcPts val="0"/>
              </a:spcAft>
              <a:buNone/>
              <a:defRPr sz="1100"/>
            </a:lvl6pPr>
            <a:lvl7pPr lvl="6" rtl="0" algn="ctr">
              <a:spcBef>
                <a:spcPts val="0"/>
              </a:spcBef>
              <a:spcAft>
                <a:spcPts val="0"/>
              </a:spcAft>
              <a:buNone/>
              <a:defRPr sz="1100"/>
            </a:lvl7pPr>
            <a:lvl8pPr lvl="7" rtl="0" algn="ctr">
              <a:spcBef>
                <a:spcPts val="0"/>
              </a:spcBef>
              <a:spcAft>
                <a:spcPts val="0"/>
              </a:spcAft>
              <a:buNone/>
              <a:defRPr sz="1100"/>
            </a:lvl8pPr>
            <a:lvl9pPr lvl="8" rtl="0" algn="ctr">
              <a:spcBef>
                <a:spcPts val="0"/>
              </a:spcBef>
              <a:spcAft>
                <a:spcPts val="0"/>
              </a:spcAft>
              <a:buNone/>
              <a:defRPr sz="1100"/>
            </a:lvl9pPr>
          </a:lstStyle>
          <a:p/>
        </p:txBody>
      </p:sp>
      <p:sp>
        <p:nvSpPr>
          <p:cNvPr id="258" name="Google Shape;258;p25"/>
          <p:cNvSpPr txBox="1"/>
          <p:nvPr>
            <p:ph idx="4" type="subTitle"/>
          </p:nvPr>
        </p:nvSpPr>
        <p:spPr>
          <a:xfrm>
            <a:off x="4611725" y="1273850"/>
            <a:ext cx="3945000" cy="283500"/>
          </a:xfrm>
          <a:prstGeom prst="rect">
            <a:avLst/>
          </a:prstGeom>
          <a:noFill/>
          <a:ln>
            <a:noFill/>
          </a:ln>
        </p:spPr>
        <p:txBody>
          <a:bodyPr anchorCtr="0" anchor="ctr" bIns="91425" lIns="91425" spcFirstLastPara="1" rIns="91425" wrap="square" tIns="91425"/>
          <a:lstStyle>
            <a:lvl1pPr lvl="0" rtl="0" algn="ctr">
              <a:spcBef>
                <a:spcPts val="0"/>
              </a:spcBef>
              <a:spcAft>
                <a:spcPts val="0"/>
              </a:spcAft>
              <a:buNone/>
              <a:defRPr sz="1100"/>
            </a:lvl1pPr>
            <a:lvl2pPr lvl="1" rtl="0" algn="ctr">
              <a:spcBef>
                <a:spcPts val="0"/>
              </a:spcBef>
              <a:spcAft>
                <a:spcPts val="0"/>
              </a:spcAft>
              <a:buNone/>
              <a:defRPr sz="1100"/>
            </a:lvl2pPr>
            <a:lvl3pPr lvl="2" rtl="0" algn="ctr">
              <a:spcBef>
                <a:spcPts val="0"/>
              </a:spcBef>
              <a:spcAft>
                <a:spcPts val="0"/>
              </a:spcAft>
              <a:buNone/>
              <a:defRPr sz="1100"/>
            </a:lvl3pPr>
            <a:lvl4pPr lvl="3" rtl="0" algn="ctr">
              <a:spcBef>
                <a:spcPts val="0"/>
              </a:spcBef>
              <a:spcAft>
                <a:spcPts val="0"/>
              </a:spcAft>
              <a:buNone/>
              <a:defRPr sz="1100"/>
            </a:lvl4pPr>
            <a:lvl5pPr lvl="4" rtl="0" algn="ctr">
              <a:spcBef>
                <a:spcPts val="0"/>
              </a:spcBef>
              <a:spcAft>
                <a:spcPts val="0"/>
              </a:spcAft>
              <a:buNone/>
              <a:defRPr sz="1100"/>
            </a:lvl5pPr>
            <a:lvl6pPr lvl="5" rtl="0" algn="ctr">
              <a:spcBef>
                <a:spcPts val="0"/>
              </a:spcBef>
              <a:spcAft>
                <a:spcPts val="0"/>
              </a:spcAft>
              <a:buNone/>
              <a:defRPr sz="1100"/>
            </a:lvl6pPr>
            <a:lvl7pPr lvl="6" rtl="0" algn="ctr">
              <a:spcBef>
                <a:spcPts val="0"/>
              </a:spcBef>
              <a:spcAft>
                <a:spcPts val="0"/>
              </a:spcAft>
              <a:buNone/>
              <a:defRPr sz="1100"/>
            </a:lvl7pPr>
            <a:lvl8pPr lvl="7" rtl="0" algn="ctr">
              <a:spcBef>
                <a:spcPts val="0"/>
              </a:spcBef>
              <a:spcAft>
                <a:spcPts val="0"/>
              </a:spcAft>
              <a:buNone/>
              <a:defRPr sz="1100"/>
            </a:lvl8pPr>
            <a:lvl9pPr lvl="8" rtl="0" algn="ctr">
              <a:spcBef>
                <a:spcPts val="0"/>
              </a:spcBef>
              <a:spcAft>
                <a:spcPts val="0"/>
              </a:spcAft>
              <a:buNone/>
              <a:defRPr sz="1100"/>
            </a:lvl9pPr>
          </a:lstStyle>
          <a:p/>
        </p:txBody>
      </p:sp>
      <p:sp>
        <p:nvSpPr>
          <p:cNvPr id="259" name="Google Shape;259;p25"/>
          <p:cNvSpPr txBox="1"/>
          <p:nvPr>
            <p:ph idx="5" type="body"/>
          </p:nvPr>
        </p:nvSpPr>
        <p:spPr>
          <a:xfrm>
            <a:off x="742950" y="4658700"/>
            <a:ext cx="6925800" cy="290400"/>
          </a:xfrm>
          <a:prstGeom prst="rect">
            <a:avLst/>
          </a:prstGeom>
          <a:noFill/>
          <a:ln>
            <a:noFill/>
          </a:ln>
        </p:spPr>
        <p:txBody>
          <a:bodyPr anchorCtr="0" anchor="b" bIns="91425" lIns="91425" spcFirstLastPara="1" rIns="91425" wrap="square" tIns="91425"/>
          <a:lstStyle>
            <a:lvl1pPr indent="-279400" lvl="0" marL="457200" marR="0" rtl="0">
              <a:lnSpc>
                <a:spcPct val="100000"/>
              </a:lnSpc>
              <a:spcBef>
                <a:spcPts val="0"/>
              </a:spcBef>
              <a:spcAft>
                <a:spcPts val="0"/>
              </a:spcAft>
              <a:buSzPts val="800"/>
              <a:buFont typeface="Arial"/>
              <a:buAutoNum type="alphaUcPeriod"/>
              <a:defRPr b="0" i="0" sz="800" u="none" cap="none" strike="noStrike">
                <a:latin typeface="Arial"/>
                <a:ea typeface="Arial"/>
                <a:cs typeface="Arial"/>
                <a:sym typeface="Arial"/>
              </a:defRPr>
            </a:lvl1pPr>
            <a:lvl2pPr indent="-279400" lvl="1" marL="914400" marR="0" rtl="0">
              <a:lnSpc>
                <a:spcPct val="100000"/>
              </a:lnSpc>
              <a:spcBef>
                <a:spcPts val="0"/>
              </a:spcBef>
              <a:spcAft>
                <a:spcPts val="0"/>
              </a:spcAft>
              <a:buSzPts val="800"/>
              <a:buFont typeface="Arial"/>
              <a:buAutoNum type="alphaLcPeriod"/>
              <a:defRPr b="1" i="0" sz="800" u="none" cap="none" strike="noStrike">
                <a:latin typeface="Arial"/>
                <a:ea typeface="Arial"/>
                <a:cs typeface="Arial"/>
                <a:sym typeface="Arial"/>
              </a:defRPr>
            </a:lvl2pPr>
            <a:lvl3pPr indent="-279400" lvl="2" marL="1371600" marR="0" rtl="0">
              <a:lnSpc>
                <a:spcPct val="100000"/>
              </a:lnSpc>
              <a:spcBef>
                <a:spcPts val="0"/>
              </a:spcBef>
              <a:spcAft>
                <a:spcPts val="0"/>
              </a:spcAft>
              <a:buSzPts val="800"/>
              <a:buFont typeface="Arial"/>
              <a:buAutoNum type="romanLcPeriod"/>
              <a:defRPr b="1" i="0" sz="800" u="none" cap="none" strike="noStrike">
                <a:latin typeface="Arial"/>
                <a:ea typeface="Arial"/>
                <a:cs typeface="Arial"/>
                <a:sym typeface="Arial"/>
              </a:defRPr>
            </a:lvl3pPr>
            <a:lvl4pPr indent="-279400" lvl="3" marL="1828800" marR="0" rtl="0">
              <a:lnSpc>
                <a:spcPct val="100000"/>
              </a:lnSpc>
              <a:spcBef>
                <a:spcPts val="0"/>
              </a:spcBef>
              <a:spcAft>
                <a:spcPts val="0"/>
              </a:spcAft>
              <a:buSzPts val="800"/>
              <a:buFont typeface="Arial"/>
              <a:buAutoNum type="arabicPeriod"/>
              <a:defRPr b="1" i="0" sz="800" u="none" cap="none" strike="noStrike">
                <a:latin typeface="Arial"/>
                <a:ea typeface="Arial"/>
                <a:cs typeface="Arial"/>
                <a:sym typeface="Arial"/>
              </a:defRPr>
            </a:lvl4pPr>
            <a:lvl5pPr indent="-279400" lvl="4" marL="2286000" marR="0" rtl="0">
              <a:lnSpc>
                <a:spcPct val="100000"/>
              </a:lnSpc>
              <a:spcBef>
                <a:spcPts val="0"/>
              </a:spcBef>
              <a:spcAft>
                <a:spcPts val="0"/>
              </a:spcAft>
              <a:buSzPts val="800"/>
              <a:buFont typeface="Arial"/>
              <a:buAutoNum type="alphaLcPeriod"/>
              <a:defRPr b="1" i="0" sz="800" u="none" cap="none" strike="noStrike">
                <a:latin typeface="Arial"/>
                <a:ea typeface="Arial"/>
                <a:cs typeface="Arial"/>
                <a:sym typeface="Arial"/>
              </a:defRPr>
            </a:lvl5pPr>
            <a:lvl6pPr indent="-279400" lvl="5" marL="2743200" marR="0" rtl="0">
              <a:lnSpc>
                <a:spcPct val="100000"/>
              </a:lnSpc>
              <a:spcBef>
                <a:spcPts val="0"/>
              </a:spcBef>
              <a:spcAft>
                <a:spcPts val="0"/>
              </a:spcAft>
              <a:buSzPts val="800"/>
              <a:buFont typeface="Arial"/>
              <a:buAutoNum type="romanLcPeriod"/>
              <a:defRPr b="1" i="0" sz="800" u="none" cap="none" strike="noStrike">
                <a:latin typeface="Arial"/>
                <a:ea typeface="Arial"/>
                <a:cs typeface="Arial"/>
                <a:sym typeface="Arial"/>
              </a:defRPr>
            </a:lvl6pPr>
            <a:lvl7pPr indent="-279400" lvl="6" marL="3200400" marR="0" rtl="0">
              <a:lnSpc>
                <a:spcPct val="100000"/>
              </a:lnSpc>
              <a:spcBef>
                <a:spcPts val="0"/>
              </a:spcBef>
              <a:spcAft>
                <a:spcPts val="0"/>
              </a:spcAft>
              <a:buSzPts val="800"/>
              <a:buFont typeface="Arial"/>
              <a:buAutoNum type="arabicPeriod"/>
              <a:defRPr b="1" i="0" sz="800" u="none" cap="none" strike="noStrike">
                <a:latin typeface="Arial"/>
                <a:ea typeface="Arial"/>
                <a:cs typeface="Arial"/>
                <a:sym typeface="Arial"/>
              </a:defRPr>
            </a:lvl7pPr>
            <a:lvl8pPr indent="-279400" lvl="7" marL="3657600" marR="0" rtl="0">
              <a:lnSpc>
                <a:spcPct val="100000"/>
              </a:lnSpc>
              <a:spcBef>
                <a:spcPts val="0"/>
              </a:spcBef>
              <a:spcAft>
                <a:spcPts val="0"/>
              </a:spcAft>
              <a:buSzPts val="800"/>
              <a:buFont typeface="Arial"/>
              <a:buAutoNum type="alphaLcPeriod"/>
              <a:defRPr b="1" i="0" sz="800" u="none" cap="none" strike="noStrike">
                <a:latin typeface="Arial"/>
                <a:ea typeface="Arial"/>
                <a:cs typeface="Arial"/>
                <a:sym typeface="Arial"/>
              </a:defRPr>
            </a:lvl8pPr>
            <a:lvl9pPr indent="-279400" lvl="8" marL="4114800" marR="0" rtl="0">
              <a:lnSpc>
                <a:spcPct val="100000"/>
              </a:lnSpc>
              <a:spcBef>
                <a:spcPts val="0"/>
              </a:spcBef>
              <a:spcAft>
                <a:spcPts val="0"/>
              </a:spcAft>
              <a:buSzPts val="800"/>
              <a:buFont typeface="Arial"/>
              <a:buAutoNum type="romanLcPeriod"/>
              <a:defRPr b="1" i="0" sz="800" u="none" cap="none" strike="noStrike">
                <a:latin typeface="Arial"/>
                <a:ea typeface="Arial"/>
                <a:cs typeface="Arial"/>
                <a:sym typeface="Arial"/>
              </a:defRPr>
            </a:lvl9pPr>
          </a:lstStyle>
          <a:p/>
        </p:txBody>
      </p:sp>
      <p:sp>
        <p:nvSpPr>
          <p:cNvPr id="260" name="Google Shape;260;p25"/>
          <p:cNvSpPr/>
          <p:nvPr/>
        </p:nvSpPr>
        <p:spPr>
          <a:xfrm>
            <a:off x="9312750" y="28625"/>
            <a:ext cx="1317600" cy="456600"/>
          </a:xfrm>
          <a:prstGeom prst="wedgeRectCallout">
            <a:avLst>
              <a:gd fmla="val -53209" name="adj1"/>
              <a:gd fmla="val -19669" name="adj2"/>
            </a:avLst>
          </a:prstGeom>
          <a:solidFill>
            <a:schemeClr val="l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chemeClr val="accent6"/>
                </a:solidFill>
                <a:highlight>
                  <a:srgbClr val="FFFFFF"/>
                </a:highlight>
              </a:rPr>
              <a:t>Put charts in the grey shaded boxes</a:t>
            </a:r>
            <a:endParaRPr sz="800"/>
          </a:p>
        </p:txBody>
      </p:sp>
      <p:sp>
        <p:nvSpPr>
          <p:cNvPr id="261" name="Google Shape;261;p25"/>
          <p:cNvSpPr/>
          <p:nvPr/>
        </p:nvSpPr>
        <p:spPr>
          <a:xfrm>
            <a:off x="9312750" y="562025"/>
            <a:ext cx="1317600" cy="456600"/>
          </a:xfrm>
          <a:prstGeom prst="wedgeRectCallout">
            <a:avLst>
              <a:gd fmla="val -53209" name="adj1"/>
              <a:gd fmla="val -19669" name="adj2"/>
            </a:avLst>
          </a:prstGeom>
          <a:solidFill>
            <a:schemeClr val="l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500"/>
              </a:spcBef>
              <a:spcAft>
                <a:spcPts val="500"/>
              </a:spcAft>
              <a:buNone/>
            </a:pPr>
            <a:r>
              <a:rPr lang="en" sz="800">
                <a:solidFill>
                  <a:schemeClr val="accent6"/>
                </a:solidFill>
                <a:highlight>
                  <a:srgbClr val="FFFFFF"/>
                </a:highlight>
              </a:rPr>
              <a:t>Please write the title and chart titles in all capital letters</a:t>
            </a:r>
            <a:endParaRPr sz="800">
              <a:solidFill>
                <a:schemeClr val="accent6"/>
              </a:solidFill>
              <a:highlight>
                <a:srgbClr val="FFFFFF"/>
              </a:highlight>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0_3x dashboards" showMasterSp="0">
  <p:cSld name="1_3x dashboards">
    <p:bg>
      <p:bgPr>
        <a:solidFill>
          <a:srgbClr val="FFFFFF"/>
        </a:solidFill>
      </p:bgPr>
    </p:bg>
    <p:spTree>
      <p:nvGrpSpPr>
        <p:cNvPr id="262" name="Shape 262"/>
        <p:cNvGrpSpPr/>
        <p:nvPr/>
      </p:nvGrpSpPr>
      <p:grpSpPr>
        <a:xfrm>
          <a:off x="0" y="0"/>
          <a:ext cx="0" cy="0"/>
          <a:chOff x="0" y="0"/>
          <a:chExt cx="0" cy="0"/>
        </a:xfrm>
      </p:grpSpPr>
      <p:sp>
        <p:nvSpPr>
          <p:cNvPr id="263" name="Google Shape;263;p26"/>
          <p:cNvSpPr txBox="1"/>
          <p:nvPr>
            <p:ph idx="1" type="body"/>
          </p:nvPr>
        </p:nvSpPr>
        <p:spPr>
          <a:xfrm>
            <a:off x="590550" y="3609975"/>
            <a:ext cx="2285100" cy="865500"/>
          </a:xfrm>
          <a:prstGeom prst="rect">
            <a:avLst/>
          </a:prstGeom>
          <a:noFill/>
          <a:ln>
            <a:noFill/>
          </a:ln>
        </p:spPr>
        <p:txBody>
          <a:bodyPr anchorCtr="0" anchor="t" bIns="91425" lIns="91425" spcFirstLastPara="1" rIns="91425" wrap="square" tIns="91425"/>
          <a:lstStyle>
            <a:lvl1pPr indent="-228600" lvl="0" marL="457200" marR="0" rtl="0">
              <a:lnSpc>
                <a:spcPct val="100000"/>
              </a:lnSpc>
              <a:spcBef>
                <a:spcPts val="0"/>
              </a:spcBef>
              <a:spcAft>
                <a:spcPts val="0"/>
              </a:spcAft>
              <a:buSzPts val="1400"/>
              <a:buFont typeface="Arial"/>
              <a:buNone/>
              <a:defRPr b="0" i="0" sz="1000" u="none" cap="none" strike="noStrike">
                <a:latin typeface="Arial"/>
                <a:ea typeface="Arial"/>
                <a:cs typeface="Arial"/>
                <a:sym typeface="Arial"/>
              </a:defRPr>
            </a:lvl1pPr>
            <a:lvl2pPr indent="-228600" lvl="1" marL="914400" marR="0" rtl="0">
              <a:lnSpc>
                <a:spcPct val="100000"/>
              </a:lnSpc>
              <a:spcBef>
                <a:spcPts val="0"/>
              </a:spcBef>
              <a:spcAft>
                <a:spcPts val="0"/>
              </a:spcAft>
              <a:buSzPts val="1400"/>
              <a:buFont typeface="Arial"/>
              <a:buNone/>
              <a:defRPr b="0" i="0" sz="1000" u="none" cap="none" strike="noStrike">
                <a:latin typeface="Arial"/>
                <a:ea typeface="Arial"/>
                <a:cs typeface="Arial"/>
                <a:sym typeface="Arial"/>
              </a:defRPr>
            </a:lvl2pPr>
            <a:lvl3pPr indent="-228600" lvl="2" marL="1371600" marR="0" rtl="0">
              <a:lnSpc>
                <a:spcPct val="100000"/>
              </a:lnSpc>
              <a:spcBef>
                <a:spcPts val="0"/>
              </a:spcBef>
              <a:spcAft>
                <a:spcPts val="0"/>
              </a:spcAft>
              <a:buSzPts val="1400"/>
              <a:buFont typeface="Arial"/>
              <a:buNone/>
              <a:defRPr b="0" i="0" sz="1000" u="none" cap="none" strike="noStrike">
                <a:latin typeface="Arial"/>
                <a:ea typeface="Arial"/>
                <a:cs typeface="Arial"/>
                <a:sym typeface="Arial"/>
              </a:defRPr>
            </a:lvl3pPr>
            <a:lvl4pPr indent="-228600" lvl="3" marL="1828800" marR="0" rtl="0">
              <a:lnSpc>
                <a:spcPct val="100000"/>
              </a:lnSpc>
              <a:spcBef>
                <a:spcPts val="0"/>
              </a:spcBef>
              <a:spcAft>
                <a:spcPts val="0"/>
              </a:spcAft>
              <a:buSzPts val="1400"/>
              <a:buFont typeface="Arial"/>
              <a:buNone/>
              <a:defRPr b="0" i="0" sz="1000" u="none" cap="none" strike="noStrike">
                <a:latin typeface="Arial"/>
                <a:ea typeface="Arial"/>
                <a:cs typeface="Arial"/>
                <a:sym typeface="Arial"/>
              </a:defRPr>
            </a:lvl4pPr>
            <a:lvl5pPr indent="-228600" lvl="4" marL="2286000" marR="0" rtl="0">
              <a:lnSpc>
                <a:spcPct val="100000"/>
              </a:lnSpc>
              <a:spcBef>
                <a:spcPts val="0"/>
              </a:spcBef>
              <a:spcAft>
                <a:spcPts val="0"/>
              </a:spcAft>
              <a:buSzPts val="1400"/>
              <a:buFont typeface="Arial"/>
              <a:buNone/>
              <a:defRPr b="0" i="0" sz="1000" u="none" cap="none" strike="noStrike">
                <a:latin typeface="Arial"/>
                <a:ea typeface="Arial"/>
                <a:cs typeface="Arial"/>
                <a:sym typeface="Arial"/>
              </a:defRPr>
            </a:lvl5pPr>
            <a:lvl6pPr indent="-257175" lvl="5" marL="2743200" marR="0" rtl="0">
              <a:lnSpc>
                <a:spcPct val="100000"/>
              </a:lnSpc>
              <a:spcBef>
                <a:spcPts val="0"/>
              </a:spcBef>
              <a:spcAft>
                <a:spcPts val="0"/>
              </a:spcAft>
              <a:buSzPts val="450"/>
              <a:buFont typeface="Arial"/>
              <a:buChar char="•"/>
              <a:defRPr b="1" i="0" sz="600" u="none" cap="none" strike="noStrike">
                <a:latin typeface="Arial"/>
                <a:ea typeface="Arial"/>
                <a:cs typeface="Arial"/>
                <a:sym typeface="Arial"/>
              </a:defRPr>
            </a:lvl6pPr>
            <a:lvl7pPr indent="-257175" lvl="6" marL="3200400" marR="0" rtl="0">
              <a:lnSpc>
                <a:spcPct val="100000"/>
              </a:lnSpc>
              <a:spcBef>
                <a:spcPts val="0"/>
              </a:spcBef>
              <a:spcAft>
                <a:spcPts val="0"/>
              </a:spcAft>
              <a:buSzPts val="450"/>
              <a:buFont typeface="Arial"/>
              <a:buChar char="•"/>
              <a:defRPr b="1" i="0" sz="600" u="none" cap="none" strike="noStrike">
                <a:latin typeface="Arial"/>
                <a:ea typeface="Arial"/>
                <a:cs typeface="Arial"/>
                <a:sym typeface="Arial"/>
              </a:defRPr>
            </a:lvl7pPr>
            <a:lvl8pPr indent="-257175" lvl="7" marL="3657600" marR="0" rtl="0">
              <a:lnSpc>
                <a:spcPct val="100000"/>
              </a:lnSpc>
              <a:spcBef>
                <a:spcPts val="0"/>
              </a:spcBef>
              <a:spcAft>
                <a:spcPts val="0"/>
              </a:spcAft>
              <a:buSzPts val="450"/>
              <a:buFont typeface="Arial"/>
              <a:buChar char="•"/>
              <a:defRPr b="1" i="0" sz="600" u="none" cap="none" strike="noStrike">
                <a:latin typeface="Arial"/>
                <a:ea typeface="Arial"/>
                <a:cs typeface="Arial"/>
                <a:sym typeface="Arial"/>
              </a:defRPr>
            </a:lvl8pPr>
            <a:lvl9pPr indent="-257175" lvl="8" marL="4114800" marR="0" rtl="0">
              <a:lnSpc>
                <a:spcPct val="100000"/>
              </a:lnSpc>
              <a:spcBef>
                <a:spcPts val="0"/>
              </a:spcBef>
              <a:spcAft>
                <a:spcPts val="0"/>
              </a:spcAft>
              <a:buSzPts val="450"/>
              <a:buFont typeface="Arial"/>
              <a:buChar char="•"/>
              <a:defRPr b="1" i="0" sz="600" u="none" cap="none" strike="noStrike">
                <a:latin typeface="Arial"/>
                <a:ea typeface="Arial"/>
                <a:cs typeface="Arial"/>
                <a:sym typeface="Arial"/>
              </a:defRPr>
            </a:lvl9pPr>
          </a:lstStyle>
          <a:p/>
        </p:txBody>
      </p:sp>
      <p:sp>
        <p:nvSpPr>
          <p:cNvPr id="264" name="Google Shape;264;p26"/>
          <p:cNvSpPr/>
          <p:nvPr/>
        </p:nvSpPr>
        <p:spPr>
          <a:xfrm>
            <a:off x="3045619" y="1324"/>
            <a:ext cx="3052800" cy="67800"/>
          </a:xfrm>
          <a:prstGeom prst="rect">
            <a:avLst/>
          </a:prstGeom>
          <a:solidFill>
            <a:srgbClr val="FF6900"/>
          </a:solidFill>
          <a:ln>
            <a:noFill/>
          </a:ln>
        </p:spPr>
        <p:txBody>
          <a:bodyPr anchorCtr="0" anchor="ctr" bIns="0" lIns="0" spcFirstLastPara="1" rIns="0" wrap="square" tIns="0">
            <a:noAutofit/>
          </a:bodyPr>
          <a:lstStyle/>
          <a:p>
            <a:pPr indent="0" lvl="0" marL="0" marR="0" rtl="0" algn="ctr">
              <a:lnSpc>
                <a:spcPct val="120000"/>
              </a:lnSpc>
              <a:spcBef>
                <a:spcPts val="0"/>
              </a:spcBef>
              <a:spcAft>
                <a:spcPts val="0"/>
              </a:spcAft>
              <a:buNone/>
            </a:pPr>
            <a:r>
              <a:t/>
            </a:r>
            <a:endParaRPr b="0" i="0" sz="1900" u="none" cap="none" strike="noStrike">
              <a:latin typeface="Arial"/>
              <a:ea typeface="Arial"/>
              <a:cs typeface="Arial"/>
              <a:sym typeface="Arial"/>
            </a:endParaRPr>
          </a:p>
        </p:txBody>
      </p:sp>
      <p:sp>
        <p:nvSpPr>
          <p:cNvPr id="265" name="Google Shape;265;p26"/>
          <p:cNvSpPr/>
          <p:nvPr/>
        </p:nvSpPr>
        <p:spPr>
          <a:xfrm>
            <a:off x="591146" y="4734611"/>
            <a:ext cx="338100" cy="1386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fld id="{00000000-1234-1234-1234-123412341234}" type="slidenum">
              <a:rPr b="1" i="0" lang="en" sz="900" u="none" cap="none" strike="noStrike">
                <a:latin typeface="Arial"/>
                <a:ea typeface="Arial"/>
                <a:cs typeface="Arial"/>
                <a:sym typeface="Arial"/>
              </a:rPr>
              <a:t>‹#›</a:t>
            </a:fld>
            <a:endParaRPr b="1" i="0" sz="900" u="none" cap="none" strike="noStrike">
              <a:latin typeface="Arial"/>
              <a:ea typeface="Arial"/>
              <a:cs typeface="Arial"/>
              <a:sym typeface="Arial"/>
            </a:endParaRPr>
          </a:p>
        </p:txBody>
      </p:sp>
      <p:sp>
        <p:nvSpPr>
          <p:cNvPr id="266" name="Google Shape;266;p26"/>
          <p:cNvSpPr txBox="1"/>
          <p:nvPr>
            <p:ph idx="2" type="body"/>
          </p:nvPr>
        </p:nvSpPr>
        <p:spPr>
          <a:xfrm>
            <a:off x="3439461" y="3609975"/>
            <a:ext cx="2286000" cy="865500"/>
          </a:xfrm>
          <a:prstGeom prst="rect">
            <a:avLst/>
          </a:prstGeom>
          <a:noFill/>
          <a:ln>
            <a:noFill/>
          </a:ln>
        </p:spPr>
        <p:txBody>
          <a:bodyPr anchorCtr="0" anchor="t" bIns="91425" lIns="91425" spcFirstLastPara="1" rIns="91425" wrap="square" tIns="91425"/>
          <a:lstStyle>
            <a:lvl1pPr indent="-228600" lvl="0" marL="457200" marR="0" rtl="0">
              <a:lnSpc>
                <a:spcPct val="100000"/>
              </a:lnSpc>
              <a:spcBef>
                <a:spcPts val="0"/>
              </a:spcBef>
              <a:spcAft>
                <a:spcPts val="0"/>
              </a:spcAft>
              <a:buSzPts val="1400"/>
              <a:buFont typeface="Arial"/>
              <a:buNone/>
              <a:defRPr b="0" i="0" sz="1000" u="none" cap="none" strike="noStrike">
                <a:latin typeface="Arial"/>
                <a:ea typeface="Arial"/>
                <a:cs typeface="Arial"/>
                <a:sym typeface="Arial"/>
              </a:defRPr>
            </a:lvl1pPr>
            <a:lvl2pPr indent="-228600" lvl="1" marL="914400" marR="0" rtl="0">
              <a:lnSpc>
                <a:spcPct val="100000"/>
              </a:lnSpc>
              <a:spcBef>
                <a:spcPts val="0"/>
              </a:spcBef>
              <a:spcAft>
                <a:spcPts val="0"/>
              </a:spcAft>
              <a:buSzPts val="1400"/>
              <a:buFont typeface="Arial"/>
              <a:buNone/>
              <a:defRPr b="0" i="0" sz="1000" u="none" cap="none" strike="noStrike">
                <a:latin typeface="Arial"/>
                <a:ea typeface="Arial"/>
                <a:cs typeface="Arial"/>
                <a:sym typeface="Arial"/>
              </a:defRPr>
            </a:lvl2pPr>
            <a:lvl3pPr indent="-228600" lvl="2" marL="1371600" marR="0" rtl="0">
              <a:lnSpc>
                <a:spcPct val="100000"/>
              </a:lnSpc>
              <a:spcBef>
                <a:spcPts val="0"/>
              </a:spcBef>
              <a:spcAft>
                <a:spcPts val="0"/>
              </a:spcAft>
              <a:buSzPts val="1400"/>
              <a:buFont typeface="Arial"/>
              <a:buNone/>
              <a:defRPr b="0" i="0" sz="1000" u="none" cap="none" strike="noStrike">
                <a:latin typeface="Arial"/>
                <a:ea typeface="Arial"/>
                <a:cs typeface="Arial"/>
                <a:sym typeface="Arial"/>
              </a:defRPr>
            </a:lvl3pPr>
            <a:lvl4pPr indent="-228600" lvl="3" marL="1828800" marR="0" rtl="0">
              <a:lnSpc>
                <a:spcPct val="100000"/>
              </a:lnSpc>
              <a:spcBef>
                <a:spcPts val="0"/>
              </a:spcBef>
              <a:spcAft>
                <a:spcPts val="0"/>
              </a:spcAft>
              <a:buSzPts val="1400"/>
              <a:buFont typeface="Arial"/>
              <a:buNone/>
              <a:defRPr b="0" i="0" sz="1000" u="none" cap="none" strike="noStrike">
                <a:latin typeface="Arial"/>
                <a:ea typeface="Arial"/>
                <a:cs typeface="Arial"/>
                <a:sym typeface="Arial"/>
              </a:defRPr>
            </a:lvl4pPr>
            <a:lvl5pPr indent="-228600" lvl="4" marL="2286000" marR="0" rtl="0">
              <a:lnSpc>
                <a:spcPct val="100000"/>
              </a:lnSpc>
              <a:spcBef>
                <a:spcPts val="0"/>
              </a:spcBef>
              <a:spcAft>
                <a:spcPts val="0"/>
              </a:spcAft>
              <a:buSzPts val="1400"/>
              <a:buFont typeface="Arial"/>
              <a:buNone/>
              <a:defRPr b="0" i="0" sz="1000" u="none" cap="none" strike="noStrike">
                <a:latin typeface="Arial"/>
                <a:ea typeface="Arial"/>
                <a:cs typeface="Arial"/>
                <a:sym typeface="Arial"/>
              </a:defRPr>
            </a:lvl5pPr>
            <a:lvl6pPr indent="-257175" lvl="5" marL="2743200" marR="0" rtl="0">
              <a:lnSpc>
                <a:spcPct val="100000"/>
              </a:lnSpc>
              <a:spcBef>
                <a:spcPts val="0"/>
              </a:spcBef>
              <a:spcAft>
                <a:spcPts val="0"/>
              </a:spcAft>
              <a:buSzPts val="450"/>
              <a:buFont typeface="Arial"/>
              <a:buChar char="•"/>
              <a:defRPr b="1" i="0" sz="600" u="none" cap="none" strike="noStrike">
                <a:latin typeface="Arial"/>
                <a:ea typeface="Arial"/>
                <a:cs typeface="Arial"/>
                <a:sym typeface="Arial"/>
              </a:defRPr>
            </a:lvl6pPr>
            <a:lvl7pPr indent="-257175" lvl="6" marL="3200400" marR="0" rtl="0">
              <a:lnSpc>
                <a:spcPct val="100000"/>
              </a:lnSpc>
              <a:spcBef>
                <a:spcPts val="0"/>
              </a:spcBef>
              <a:spcAft>
                <a:spcPts val="0"/>
              </a:spcAft>
              <a:buSzPts val="450"/>
              <a:buFont typeface="Arial"/>
              <a:buChar char="•"/>
              <a:defRPr b="1" i="0" sz="600" u="none" cap="none" strike="noStrike">
                <a:latin typeface="Arial"/>
                <a:ea typeface="Arial"/>
                <a:cs typeface="Arial"/>
                <a:sym typeface="Arial"/>
              </a:defRPr>
            </a:lvl7pPr>
            <a:lvl8pPr indent="-257175" lvl="7" marL="3657600" marR="0" rtl="0">
              <a:lnSpc>
                <a:spcPct val="100000"/>
              </a:lnSpc>
              <a:spcBef>
                <a:spcPts val="0"/>
              </a:spcBef>
              <a:spcAft>
                <a:spcPts val="0"/>
              </a:spcAft>
              <a:buSzPts val="450"/>
              <a:buFont typeface="Arial"/>
              <a:buChar char="•"/>
              <a:defRPr b="1" i="0" sz="600" u="none" cap="none" strike="noStrike">
                <a:latin typeface="Arial"/>
                <a:ea typeface="Arial"/>
                <a:cs typeface="Arial"/>
                <a:sym typeface="Arial"/>
              </a:defRPr>
            </a:lvl8pPr>
            <a:lvl9pPr indent="-257175" lvl="8" marL="4114800" marR="0" rtl="0">
              <a:lnSpc>
                <a:spcPct val="100000"/>
              </a:lnSpc>
              <a:spcBef>
                <a:spcPts val="0"/>
              </a:spcBef>
              <a:spcAft>
                <a:spcPts val="0"/>
              </a:spcAft>
              <a:buSzPts val="450"/>
              <a:buFont typeface="Arial"/>
              <a:buChar char="•"/>
              <a:defRPr b="1" i="0" sz="600" u="none" cap="none" strike="noStrike">
                <a:latin typeface="Arial"/>
                <a:ea typeface="Arial"/>
                <a:cs typeface="Arial"/>
                <a:sym typeface="Arial"/>
              </a:defRPr>
            </a:lvl9pPr>
          </a:lstStyle>
          <a:p/>
        </p:txBody>
      </p:sp>
      <p:sp>
        <p:nvSpPr>
          <p:cNvPr id="267" name="Google Shape;267;p26"/>
          <p:cNvSpPr txBox="1"/>
          <p:nvPr>
            <p:ph type="title"/>
          </p:nvPr>
        </p:nvSpPr>
        <p:spPr>
          <a:xfrm>
            <a:off x="597198" y="219254"/>
            <a:ext cx="7952700" cy="751800"/>
          </a:xfrm>
          <a:prstGeom prst="rect">
            <a:avLst/>
          </a:prstGeom>
          <a:noFill/>
          <a:ln>
            <a:noFill/>
          </a:ln>
        </p:spPr>
        <p:txBody>
          <a:bodyPr anchorCtr="0" anchor="ctr" bIns="91425" lIns="91425" spcFirstLastPara="1" rIns="91425" wrap="square" tIns="91425"/>
          <a:lstStyle>
            <a:lvl1pPr indent="0" lvl="0" marL="0" marR="0" rtl="0" algn="ctr">
              <a:lnSpc>
                <a:spcPct val="120000"/>
              </a:lnSpc>
              <a:spcBef>
                <a:spcPts val="0"/>
              </a:spcBef>
              <a:spcAft>
                <a:spcPts val="0"/>
              </a:spcAft>
              <a:buSzPts val="1400"/>
              <a:buFont typeface="Arial"/>
              <a:buNone/>
              <a:defRPr b="1" i="0" sz="1300" u="none" cap="none" strike="noStrike">
                <a:latin typeface="Arial"/>
                <a:ea typeface="Arial"/>
                <a:cs typeface="Arial"/>
                <a:sym typeface="Arial"/>
              </a:defRPr>
            </a:lvl1pPr>
            <a:lvl2pPr indent="76200" lvl="1" marL="0" marR="0" rtl="0" algn="l">
              <a:lnSpc>
                <a:spcPct val="120000"/>
              </a:lnSpc>
              <a:spcBef>
                <a:spcPts val="0"/>
              </a:spcBef>
              <a:spcAft>
                <a:spcPts val="0"/>
              </a:spcAft>
              <a:buSzPts val="1400"/>
              <a:buNone/>
              <a:defRPr b="1" i="0" sz="1600" u="none" cap="none" strike="noStrike">
                <a:latin typeface="Arial"/>
                <a:ea typeface="Arial"/>
                <a:cs typeface="Arial"/>
                <a:sym typeface="Arial"/>
              </a:defRPr>
            </a:lvl2pPr>
            <a:lvl3pPr indent="165100" lvl="2" marL="0" marR="0" rtl="0" algn="l">
              <a:lnSpc>
                <a:spcPct val="120000"/>
              </a:lnSpc>
              <a:spcBef>
                <a:spcPts val="0"/>
              </a:spcBef>
              <a:spcAft>
                <a:spcPts val="0"/>
              </a:spcAft>
              <a:buSzPts val="1400"/>
              <a:buNone/>
              <a:defRPr b="1" i="0" sz="1600" u="none" cap="none" strike="noStrike">
                <a:latin typeface="Arial"/>
                <a:ea typeface="Arial"/>
                <a:cs typeface="Arial"/>
                <a:sym typeface="Arial"/>
              </a:defRPr>
            </a:lvl3pPr>
            <a:lvl4pPr indent="254000" lvl="3" marL="0" marR="0" rtl="0" algn="l">
              <a:lnSpc>
                <a:spcPct val="120000"/>
              </a:lnSpc>
              <a:spcBef>
                <a:spcPts val="0"/>
              </a:spcBef>
              <a:spcAft>
                <a:spcPts val="0"/>
              </a:spcAft>
              <a:buSzPts val="1400"/>
              <a:buNone/>
              <a:defRPr b="1" i="0" sz="1600" u="none" cap="none" strike="noStrike">
                <a:latin typeface="Arial"/>
                <a:ea typeface="Arial"/>
                <a:cs typeface="Arial"/>
                <a:sym typeface="Arial"/>
              </a:defRPr>
            </a:lvl4pPr>
            <a:lvl5pPr indent="342900" lvl="4" marL="0" marR="0" rtl="0" algn="l">
              <a:lnSpc>
                <a:spcPct val="120000"/>
              </a:lnSpc>
              <a:spcBef>
                <a:spcPts val="0"/>
              </a:spcBef>
              <a:spcAft>
                <a:spcPts val="0"/>
              </a:spcAft>
              <a:buSzPts val="1400"/>
              <a:buNone/>
              <a:defRPr b="1" i="0" sz="1600" u="none" cap="none" strike="noStrike">
                <a:latin typeface="Arial"/>
                <a:ea typeface="Arial"/>
                <a:cs typeface="Arial"/>
                <a:sym typeface="Arial"/>
              </a:defRPr>
            </a:lvl5pPr>
            <a:lvl6pPr indent="419100" lvl="5" marL="0" marR="0" rtl="0" algn="l">
              <a:lnSpc>
                <a:spcPct val="120000"/>
              </a:lnSpc>
              <a:spcBef>
                <a:spcPts val="0"/>
              </a:spcBef>
              <a:spcAft>
                <a:spcPts val="0"/>
              </a:spcAft>
              <a:buSzPts val="1400"/>
              <a:buNone/>
              <a:defRPr b="1" i="0" sz="1600" u="none" cap="none" strike="noStrike">
                <a:latin typeface="Arial"/>
                <a:ea typeface="Arial"/>
                <a:cs typeface="Arial"/>
                <a:sym typeface="Arial"/>
              </a:defRPr>
            </a:lvl6pPr>
            <a:lvl7pPr indent="508000" lvl="6" marL="0" marR="0" rtl="0" algn="l">
              <a:lnSpc>
                <a:spcPct val="120000"/>
              </a:lnSpc>
              <a:spcBef>
                <a:spcPts val="0"/>
              </a:spcBef>
              <a:spcAft>
                <a:spcPts val="0"/>
              </a:spcAft>
              <a:buSzPts val="1400"/>
              <a:buNone/>
              <a:defRPr b="1" i="0" sz="1600" u="none" cap="none" strike="noStrike">
                <a:latin typeface="Arial"/>
                <a:ea typeface="Arial"/>
                <a:cs typeface="Arial"/>
                <a:sym typeface="Arial"/>
              </a:defRPr>
            </a:lvl7pPr>
            <a:lvl8pPr indent="596900" lvl="7" marL="0" marR="0" rtl="0" algn="l">
              <a:lnSpc>
                <a:spcPct val="120000"/>
              </a:lnSpc>
              <a:spcBef>
                <a:spcPts val="0"/>
              </a:spcBef>
              <a:spcAft>
                <a:spcPts val="0"/>
              </a:spcAft>
              <a:buSzPts val="1400"/>
              <a:buNone/>
              <a:defRPr b="1" i="0" sz="1600" u="none" cap="none" strike="noStrike">
                <a:latin typeface="Arial"/>
                <a:ea typeface="Arial"/>
                <a:cs typeface="Arial"/>
                <a:sym typeface="Arial"/>
              </a:defRPr>
            </a:lvl8pPr>
            <a:lvl9pPr indent="685800" lvl="8" marL="0" marR="0" rtl="0" algn="l">
              <a:lnSpc>
                <a:spcPct val="120000"/>
              </a:lnSpc>
              <a:spcBef>
                <a:spcPts val="0"/>
              </a:spcBef>
              <a:spcAft>
                <a:spcPts val="0"/>
              </a:spcAft>
              <a:buSzPts val="1400"/>
              <a:buNone/>
              <a:defRPr b="1" i="0" sz="1600" u="none" cap="none" strike="noStrike">
                <a:latin typeface="Arial"/>
                <a:ea typeface="Arial"/>
                <a:cs typeface="Arial"/>
                <a:sym typeface="Arial"/>
              </a:defRPr>
            </a:lvl9pPr>
          </a:lstStyle>
          <a:p/>
        </p:txBody>
      </p:sp>
      <p:sp>
        <p:nvSpPr>
          <p:cNvPr id="268" name="Google Shape;268;p26"/>
          <p:cNvSpPr/>
          <p:nvPr/>
        </p:nvSpPr>
        <p:spPr>
          <a:xfrm>
            <a:off x="-1840" y="1557338"/>
            <a:ext cx="3017400" cy="2064600"/>
          </a:xfrm>
          <a:prstGeom prst="rect">
            <a:avLst/>
          </a:prstGeom>
          <a:solidFill>
            <a:srgbClr val="F3F3F3"/>
          </a:solidFill>
          <a:ln>
            <a:noFill/>
          </a:ln>
        </p:spPr>
        <p:txBody>
          <a:bodyPr anchorCtr="0" anchor="ctr" bIns="0" lIns="0" spcFirstLastPara="1" rIns="0" wrap="square" tIns="0">
            <a:noAutofit/>
          </a:bodyPr>
          <a:lstStyle/>
          <a:p>
            <a:pPr indent="0" lvl="0" marL="0" marR="0" rtl="0" algn="ctr">
              <a:lnSpc>
                <a:spcPct val="120000"/>
              </a:lnSpc>
              <a:spcBef>
                <a:spcPts val="0"/>
              </a:spcBef>
              <a:spcAft>
                <a:spcPts val="0"/>
              </a:spcAft>
              <a:buFont typeface="Arial"/>
              <a:buNone/>
            </a:pPr>
            <a:r>
              <a:t/>
            </a:r>
            <a:endParaRPr b="1" i="0" sz="600" u="none" cap="none" strike="noStrike">
              <a:solidFill>
                <a:srgbClr val="000000"/>
              </a:solidFill>
              <a:latin typeface="Arial"/>
              <a:ea typeface="Arial"/>
              <a:cs typeface="Arial"/>
              <a:sym typeface="Arial"/>
            </a:endParaRPr>
          </a:p>
        </p:txBody>
      </p:sp>
      <p:sp>
        <p:nvSpPr>
          <p:cNvPr id="269" name="Google Shape;269;p26"/>
          <p:cNvSpPr/>
          <p:nvPr/>
        </p:nvSpPr>
        <p:spPr>
          <a:xfrm>
            <a:off x="6123672" y="1557338"/>
            <a:ext cx="3017400" cy="2064600"/>
          </a:xfrm>
          <a:prstGeom prst="rect">
            <a:avLst/>
          </a:prstGeom>
          <a:solidFill>
            <a:srgbClr val="F3F3F3"/>
          </a:solidFill>
          <a:ln>
            <a:noFill/>
          </a:ln>
        </p:spPr>
        <p:txBody>
          <a:bodyPr anchorCtr="0" anchor="ctr" bIns="0" lIns="0" spcFirstLastPara="1" rIns="0" wrap="square" tIns="0">
            <a:noAutofit/>
          </a:bodyPr>
          <a:lstStyle/>
          <a:p>
            <a:pPr indent="0" lvl="0" marL="0" marR="0" rtl="0" algn="ctr">
              <a:lnSpc>
                <a:spcPct val="120000"/>
              </a:lnSpc>
              <a:spcBef>
                <a:spcPts val="0"/>
              </a:spcBef>
              <a:spcAft>
                <a:spcPts val="0"/>
              </a:spcAft>
              <a:buFont typeface="Arial"/>
              <a:buNone/>
            </a:pPr>
            <a:r>
              <a:t/>
            </a:r>
            <a:endParaRPr b="1" i="0" sz="600" u="none" cap="none" strike="noStrike">
              <a:solidFill>
                <a:srgbClr val="000000"/>
              </a:solidFill>
              <a:latin typeface="Arial"/>
              <a:ea typeface="Arial"/>
              <a:cs typeface="Arial"/>
              <a:sym typeface="Arial"/>
            </a:endParaRPr>
          </a:p>
        </p:txBody>
      </p:sp>
      <p:sp>
        <p:nvSpPr>
          <p:cNvPr id="270" name="Google Shape;270;p26"/>
          <p:cNvSpPr/>
          <p:nvPr/>
        </p:nvSpPr>
        <p:spPr>
          <a:xfrm>
            <a:off x="3085545" y="1557338"/>
            <a:ext cx="2968200" cy="2064600"/>
          </a:xfrm>
          <a:prstGeom prst="rect">
            <a:avLst/>
          </a:prstGeom>
          <a:solidFill>
            <a:srgbClr val="F3F3F3"/>
          </a:solidFill>
          <a:ln>
            <a:noFill/>
          </a:ln>
        </p:spPr>
        <p:txBody>
          <a:bodyPr anchorCtr="0" anchor="ctr" bIns="0" lIns="0" spcFirstLastPara="1" rIns="0" wrap="square" tIns="0">
            <a:noAutofit/>
          </a:bodyPr>
          <a:lstStyle/>
          <a:p>
            <a:pPr indent="0" lvl="0" marL="0" marR="0" rtl="0" algn="ctr">
              <a:lnSpc>
                <a:spcPct val="120000"/>
              </a:lnSpc>
              <a:spcBef>
                <a:spcPts val="0"/>
              </a:spcBef>
              <a:spcAft>
                <a:spcPts val="0"/>
              </a:spcAft>
              <a:buFont typeface="Arial"/>
              <a:buNone/>
            </a:pPr>
            <a:r>
              <a:t/>
            </a:r>
            <a:endParaRPr b="1" i="0" sz="600" u="none" cap="none" strike="noStrike">
              <a:solidFill>
                <a:srgbClr val="000000"/>
              </a:solidFill>
              <a:latin typeface="Arial"/>
              <a:ea typeface="Arial"/>
              <a:cs typeface="Arial"/>
              <a:sym typeface="Arial"/>
            </a:endParaRPr>
          </a:p>
        </p:txBody>
      </p:sp>
      <p:sp>
        <p:nvSpPr>
          <p:cNvPr id="271" name="Google Shape;271;p26"/>
          <p:cNvSpPr txBox="1"/>
          <p:nvPr>
            <p:ph idx="3" type="subTitle"/>
          </p:nvPr>
        </p:nvSpPr>
        <p:spPr>
          <a:xfrm>
            <a:off x="3085550" y="1273850"/>
            <a:ext cx="2968200" cy="283500"/>
          </a:xfrm>
          <a:prstGeom prst="rect">
            <a:avLst/>
          </a:prstGeom>
          <a:noFill/>
          <a:ln>
            <a:noFill/>
          </a:ln>
        </p:spPr>
        <p:txBody>
          <a:bodyPr anchorCtr="0" anchor="ctr" bIns="91425" lIns="91425" spcFirstLastPara="1" rIns="91425" wrap="square" tIns="91425"/>
          <a:lstStyle>
            <a:lvl1pPr lvl="0" rtl="0" algn="ctr">
              <a:spcBef>
                <a:spcPts val="0"/>
              </a:spcBef>
              <a:spcAft>
                <a:spcPts val="0"/>
              </a:spcAft>
              <a:buNone/>
              <a:defRPr sz="1100"/>
            </a:lvl1pPr>
            <a:lvl2pPr lvl="1" rtl="0" algn="ctr">
              <a:spcBef>
                <a:spcPts val="0"/>
              </a:spcBef>
              <a:spcAft>
                <a:spcPts val="0"/>
              </a:spcAft>
              <a:buNone/>
              <a:defRPr sz="1100"/>
            </a:lvl2pPr>
            <a:lvl3pPr lvl="2" rtl="0" algn="ctr">
              <a:spcBef>
                <a:spcPts val="0"/>
              </a:spcBef>
              <a:spcAft>
                <a:spcPts val="0"/>
              </a:spcAft>
              <a:buNone/>
              <a:defRPr sz="1100"/>
            </a:lvl3pPr>
            <a:lvl4pPr lvl="3" rtl="0" algn="ctr">
              <a:spcBef>
                <a:spcPts val="0"/>
              </a:spcBef>
              <a:spcAft>
                <a:spcPts val="0"/>
              </a:spcAft>
              <a:buNone/>
              <a:defRPr sz="1100"/>
            </a:lvl4pPr>
            <a:lvl5pPr lvl="4" rtl="0" algn="ctr">
              <a:spcBef>
                <a:spcPts val="0"/>
              </a:spcBef>
              <a:spcAft>
                <a:spcPts val="0"/>
              </a:spcAft>
              <a:buNone/>
              <a:defRPr sz="1100"/>
            </a:lvl5pPr>
            <a:lvl6pPr lvl="5" rtl="0" algn="ctr">
              <a:spcBef>
                <a:spcPts val="0"/>
              </a:spcBef>
              <a:spcAft>
                <a:spcPts val="0"/>
              </a:spcAft>
              <a:buNone/>
              <a:defRPr sz="1100"/>
            </a:lvl6pPr>
            <a:lvl7pPr lvl="6" rtl="0" algn="ctr">
              <a:spcBef>
                <a:spcPts val="0"/>
              </a:spcBef>
              <a:spcAft>
                <a:spcPts val="0"/>
              </a:spcAft>
              <a:buNone/>
              <a:defRPr sz="1100"/>
            </a:lvl7pPr>
            <a:lvl8pPr lvl="7" rtl="0" algn="ctr">
              <a:spcBef>
                <a:spcPts val="0"/>
              </a:spcBef>
              <a:spcAft>
                <a:spcPts val="0"/>
              </a:spcAft>
              <a:buNone/>
              <a:defRPr sz="1100"/>
            </a:lvl8pPr>
            <a:lvl9pPr lvl="8" rtl="0" algn="ctr">
              <a:spcBef>
                <a:spcPts val="0"/>
              </a:spcBef>
              <a:spcAft>
                <a:spcPts val="0"/>
              </a:spcAft>
              <a:buNone/>
              <a:defRPr sz="1100"/>
            </a:lvl9pPr>
          </a:lstStyle>
          <a:p/>
        </p:txBody>
      </p:sp>
      <p:sp>
        <p:nvSpPr>
          <p:cNvPr id="272" name="Google Shape;272;p26"/>
          <p:cNvSpPr txBox="1"/>
          <p:nvPr>
            <p:ph idx="4" type="subTitle"/>
          </p:nvPr>
        </p:nvSpPr>
        <p:spPr>
          <a:xfrm>
            <a:off x="6123675" y="1273850"/>
            <a:ext cx="2968200" cy="283500"/>
          </a:xfrm>
          <a:prstGeom prst="rect">
            <a:avLst/>
          </a:prstGeom>
          <a:noFill/>
          <a:ln>
            <a:noFill/>
          </a:ln>
        </p:spPr>
        <p:txBody>
          <a:bodyPr anchorCtr="0" anchor="ctr" bIns="91425" lIns="91425" spcFirstLastPara="1" rIns="91425" wrap="square" tIns="91425"/>
          <a:lstStyle>
            <a:lvl1pPr lvl="0" rtl="0" algn="ctr">
              <a:spcBef>
                <a:spcPts val="0"/>
              </a:spcBef>
              <a:spcAft>
                <a:spcPts val="0"/>
              </a:spcAft>
              <a:buNone/>
              <a:defRPr sz="1100"/>
            </a:lvl1pPr>
            <a:lvl2pPr lvl="1" rtl="0" algn="ctr">
              <a:spcBef>
                <a:spcPts val="0"/>
              </a:spcBef>
              <a:spcAft>
                <a:spcPts val="0"/>
              </a:spcAft>
              <a:buNone/>
              <a:defRPr sz="1100"/>
            </a:lvl2pPr>
            <a:lvl3pPr lvl="2" rtl="0" algn="ctr">
              <a:spcBef>
                <a:spcPts val="0"/>
              </a:spcBef>
              <a:spcAft>
                <a:spcPts val="0"/>
              </a:spcAft>
              <a:buNone/>
              <a:defRPr sz="1100"/>
            </a:lvl3pPr>
            <a:lvl4pPr lvl="3" rtl="0" algn="ctr">
              <a:spcBef>
                <a:spcPts val="0"/>
              </a:spcBef>
              <a:spcAft>
                <a:spcPts val="0"/>
              </a:spcAft>
              <a:buNone/>
              <a:defRPr sz="1100"/>
            </a:lvl4pPr>
            <a:lvl5pPr lvl="4" rtl="0" algn="ctr">
              <a:spcBef>
                <a:spcPts val="0"/>
              </a:spcBef>
              <a:spcAft>
                <a:spcPts val="0"/>
              </a:spcAft>
              <a:buNone/>
              <a:defRPr sz="1100"/>
            </a:lvl5pPr>
            <a:lvl6pPr lvl="5" rtl="0" algn="ctr">
              <a:spcBef>
                <a:spcPts val="0"/>
              </a:spcBef>
              <a:spcAft>
                <a:spcPts val="0"/>
              </a:spcAft>
              <a:buNone/>
              <a:defRPr sz="1100"/>
            </a:lvl6pPr>
            <a:lvl7pPr lvl="6" rtl="0" algn="ctr">
              <a:spcBef>
                <a:spcPts val="0"/>
              </a:spcBef>
              <a:spcAft>
                <a:spcPts val="0"/>
              </a:spcAft>
              <a:buNone/>
              <a:defRPr sz="1100"/>
            </a:lvl7pPr>
            <a:lvl8pPr lvl="7" rtl="0" algn="ctr">
              <a:spcBef>
                <a:spcPts val="0"/>
              </a:spcBef>
              <a:spcAft>
                <a:spcPts val="0"/>
              </a:spcAft>
              <a:buNone/>
              <a:defRPr sz="1100"/>
            </a:lvl8pPr>
            <a:lvl9pPr lvl="8" rtl="0" algn="ctr">
              <a:spcBef>
                <a:spcPts val="0"/>
              </a:spcBef>
              <a:spcAft>
                <a:spcPts val="0"/>
              </a:spcAft>
              <a:buNone/>
              <a:defRPr sz="1100"/>
            </a:lvl9pPr>
          </a:lstStyle>
          <a:p/>
        </p:txBody>
      </p:sp>
      <p:sp>
        <p:nvSpPr>
          <p:cNvPr id="273" name="Google Shape;273;p26"/>
          <p:cNvSpPr txBox="1"/>
          <p:nvPr>
            <p:ph idx="5" type="subTitle"/>
          </p:nvPr>
        </p:nvSpPr>
        <p:spPr>
          <a:xfrm>
            <a:off x="47475" y="1273850"/>
            <a:ext cx="2968200" cy="283500"/>
          </a:xfrm>
          <a:prstGeom prst="rect">
            <a:avLst/>
          </a:prstGeom>
          <a:noFill/>
          <a:ln>
            <a:noFill/>
          </a:ln>
        </p:spPr>
        <p:txBody>
          <a:bodyPr anchorCtr="0" anchor="ctr" bIns="91425" lIns="91425" spcFirstLastPara="1" rIns="91425" wrap="square" tIns="91425"/>
          <a:lstStyle>
            <a:lvl1pPr lvl="0" rtl="0" algn="ctr">
              <a:spcBef>
                <a:spcPts val="0"/>
              </a:spcBef>
              <a:spcAft>
                <a:spcPts val="0"/>
              </a:spcAft>
              <a:buNone/>
              <a:defRPr sz="1100"/>
            </a:lvl1pPr>
            <a:lvl2pPr lvl="1" rtl="0" algn="ctr">
              <a:spcBef>
                <a:spcPts val="0"/>
              </a:spcBef>
              <a:spcAft>
                <a:spcPts val="0"/>
              </a:spcAft>
              <a:buNone/>
              <a:defRPr sz="1100"/>
            </a:lvl2pPr>
            <a:lvl3pPr lvl="2" rtl="0" algn="ctr">
              <a:spcBef>
                <a:spcPts val="0"/>
              </a:spcBef>
              <a:spcAft>
                <a:spcPts val="0"/>
              </a:spcAft>
              <a:buNone/>
              <a:defRPr sz="1100"/>
            </a:lvl3pPr>
            <a:lvl4pPr lvl="3" rtl="0" algn="ctr">
              <a:spcBef>
                <a:spcPts val="0"/>
              </a:spcBef>
              <a:spcAft>
                <a:spcPts val="0"/>
              </a:spcAft>
              <a:buNone/>
              <a:defRPr sz="1100"/>
            </a:lvl4pPr>
            <a:lvl5pPr lvl="4" rtl="0" algn="ctr">
              <a:spcBef>
                <a:spcPts val="0"/>
              </a:spcBef>
              <a:spcAft>
                <a:spcPts val="0"/>
              </a:spcAft>
              <a:buNone/>
              <a:defRPr sz="1100"/>
            </a:lvl5pPr>
            <a:lvl6pPr lvl="5" rtl="0" algn="ctr">
              <a:spcBef>
                <a:spcPts val="0"/>
              </a:spcBef>
              <a:spcAft>
                <a:spcPts val="0"/>
              </a:spcAft>
              <a:buNone/>
              <a:defRPr sz="1100"/>
            </a:lvl6pPr>
            <a:lvl7pPr lvl="6" rtl="0" algn="ctr">
              <a:spcBef>
                <a:spcPts val="0"/>
              </a:spcBef>
              <a:spcAft>
                <a:spcPts val="0"/>
              </a:spcAft>
              <a:buNone/>
              <a:defRPr sz="1100"/>
            </a:lvl7pPr>
            <a:lvl8pPr lvl="7" rtl="0" algn="ctr">
              <a:spcBef>
                <a:spcPts val="0"/>
              </a:spcBef>
              <a:spcAft>
                <a:spcPts val="0"/>
              </a:spcAft>
              <a:buNone/>
              <a:defRPr sz="1100"/>
            </a:lvl8pPr>
            <a:lvl9pPr lvl="8" rtl="0" algn="ctr">
              <a:spcBef>
                <a:spcPts val="0"/>
              </a:spcBef>
              <a:spcAft>
                <a:spcPts val="0"/>
              </a:spcAft>
              <a:buNone/>
              <a:defRPr sz="1100"/>
            </a:lvl9pPr>
          </a:lstStyle>
          <a:p/>
        </p:txBody>
      </p:sp>
      <p:sp>
        <p:nvSpPr>
          <p:cNvPr id="274" name="Google Shape;274;p26"/>
          <p:cNvSpPr txBox="1"/>
          <p:nvPr>
            <p:ph idx="6" type="body"/>
          </p:nvPr>
        </p:nvSpPr>
        <p:spPr>
          <a:xfrm>
            <a:off x="742950" y="4658700"/>
            <a:ext cx="6925800" cy="290400"/>
          </a:xfrm>
          <a:prstGeom prst="rect">
            <a:avLst/>
          </a:prstGeom>
          <a:noFill/>
          <a:ln>
            <a:noFill/>
          </a:ln>
        </p:spPr>
        <p:txBody>
          <a:bodyPr anchorCtr="0" anchor="b" bIns="91425" lIns="91425" spcFirstLastPara="1" rIns="91425" wrap="square" tIns="91425"/>
          <a:lstStyle>
            <a:lvl1pPr indent="-279400" lvl="0" marL="457200" marR="0" rtl="0">
              <a:lnSpc>
                <a:spcPct val="100000"/>
              </a:lnSpc>
              <a:spcBef>
                <a:spcPts val="0"/>
              </a:spcBef>
              <a:spcAft>
                <a:spcPts val="0"/>
              </a:spcAft>
              <a:buSzPts val="800"/>
              <a:buFont typeface="Arial"/>
              <a:buAutoNum type="alphaUcPeriod"/>
              <a:defRPr b="0" i="0" sz="800" u="none" cap="none" strike="noStrike">
                <a:latin typeface="Arial"/>
                <a:ea typeface="Arial"/>
                <a:cs typeface="Arial"/>
                <a:sym typeface="Arial"/>
              </a:defRPr>
            </a:lvl1pPr>
            <a:lvl2pPr indent="-279400" lvl="1" marL="914400" marR="0" rtl="0">
              <a:lnSpc>
                <a:spcPct val="100000"/>
              </a:lnSpc>
              <a:spcBef>
                <a:spcPts val="0"/>
              </a:spcBef>
              <a:spcAft>
                <a:spcPts val="0"/>
              </a:spcAft>
              <a:buSzPts val="800"/>
              <a:buFont typeface="Arial"/>
              <a:buAutoNum type="alphaLcPeriod"/>
              <a:defRPr b="1" i="0" sz="800" u="none" cap="none" strike="noStrike">
                <a:latin typeface="Arial"/>
                <a:ea typeface="Arial"/>
                <a:cs typeface="Arial"/>
                <a:sym typeface="Arial"/>
              </a:defRPr>
            </a:lvl2pPr>
            <a:lvl3pPr indent="-279400" lvl="2" marL="1371600" marR="0" rtl="0">
              <a:lnSpc>
                <a:spcPct val="100000"/>
              </a:lnSpc>
              <a:spcBef>
                <a:spcPts val="0"/>
              </a:spcBef>
              <a:spcAft>
                <a:spcPts val="0"/>
              </a:spcAft>
              <a:buSzPts val="800"/>
              <a:buFont typeface="Arial"/>
              <a:buAutoNum type="romanLcPeriod"/>
              <a:defRPr b="1" i="0" sz="800" u="none" cap="none" strike="noStrike">
                <a:latin typeface="Arial"/>
                <a:ea typeface="Arial"/>
                <a:cs typeface="Arial"/>
                <a:sym typeface="Arial"/>
              </a:defRPr>
            </a:lvl3pPr>
            <a:lvl4pPr indent="-279400" lvl="3" marL="1828800" marR="0" rtl="0">
              <a:lnSpc>
                <a:spcPct val="100000"/>
              </a:lnSpc>
              <a:spcBef>
                <a:spcPts val="0"/>
              </a:spcBef>
              <a:spcAft>
                <a:spcPts val="0"/>
              </a:spcAft>
              <a:buSzPts val="800"/>
              <a:buFont typeface="Arial"/>
              <a:buAutoNum type="arabicPeriod"/>
              <a:defRPr b="1" i="0" sz="800" u="none" cap="none" strike="noStrike">
                <a:latin typeface="Arial"/>
                <a:ea typeface="Arial"/>
                <a:cs typeface="Arial"/>
                <a:sym typeface="Arial"/>
              </a:defRPr>
            </a:lvl4pPr>
            <a:lvl5pPr indent="-279400" lvl="4" marL="2286000" marR="0" rtl="0">
              <a:lnSpc>
                <a:spcPct val="100000"/>
              </a:lnSpc>
              <a:spcBef>
                <a:spcPts val="0"/>
              </a:spcBef>
              <a:spcAft>
                <a:spcPts val="0"/>
              </a:spcAft>
              <a:buSzPts val="800"/>
              <a:buFont typeface="Arial"/>
              <a:buAutoNum type="alphaLcPeriod"/>
              <a:defRPr b="1" i="0" sz="800" u="none" cap="none" strike="noStrike">
                <a:latin typeface="Arial"/>
                <a:ea typeface="Arial"/>
                <a:cs typeface="Arial"/>
                <a:sym typeface="Arial"/>
              </a:defRPr>
            </a:lvl5pPr>
            <a:lvl6pPr indent="-279400" lvl="5" marL="2743200" marR="0" rtl="0">
              <a:lnSpc>
                <a:spcPct val="100000"/>
              </a:lnSpc>
              <a:spcBef>
                <a:spcPts val="0"/>
              </a:spcBef>
              <a:spcAft>
                <a:spcPts val="0"/>
              </a:spcAft>
              <a:buSzPts val="800"/>
              <a:buFont typeface="Arial"/>
              <a:buAutoNum type="romanLcPeriod"/>
              <a:defRPr b="1" i="0" sz="800" u="none" cap="none" strike="noStrike">
                <a:latin typeface="Arial"/>
                <a:ea typeface="Arial"/>
                <a:cs typeface="Arial"/>
                <a:sym typeface="Arial"/>
              </a:defRPr>
            </a:lvl6pPr>
            <a:lvl7pPr indent="-279400" lvl="6" marL="3200400" marR="0" rtl="0">
              <a:lnSpc>
                <a:spcPct val="100000"/>
              </a:lnSpc>
              <a:spcBef>
                <a:spcPts val="0"/>
              </a:spcBef>
              <a:spcAft>
                <a:spcPts val="0"/>
              </a:spcAft>
              <a:buSzPts val="800"/>
              <a:buFont typeface="Arial"/>
              <a:buAutoNum type="arabicPeriod"/>
              <a:defRPr b="1" i="0" sz="800" u="none" cap="none" strike="noStrike">
                <a:latin typeface="Arial"/>
                <a:ea typeface="Arial"/>
                <a:cs typeface="Arial"/>
                <a:sym typeface="Arial"/>
              </a:defRPr>
            </a:lvl7pPr>
            <a:lvl8pPr indent="-279400" lvl="7" marL="3657600" marR="0" rtl="0">
              <a:lnSpc>
                <a:spcPct val="100000"/>
              </a:lnSpc>
              <a:spcBef>
                <a:spcPts val="0"/>
              </a:spcBef>
              <a:spcAft>
                <a:spcPts val="0"/>
              </a:spcAft>
              <a:buSzPts val="800"/>
              <a:buFont typeface="Arial"/>
              <a:buAutoNum type="alphaLcPeriod"/>
              <a:defRPr b="1" i="0" sz="800" u="none" cap="none" strike="noStrike">
                <a:latin typeface="Arial"/>
                <a:ea typeface="Arial"/>
                <a:cs typeface="Arial"/>
                <a:sym typeface="Arial"/>
              </a:defRPr>
            </a:lvl8pPr>
            <a:lvl9pPr indent="-279400" lvl="8" marL="4114800" marR="0" rtl="0">
              <a:lnSpc>
                <a:spcPct val="100000"/>
              </a:lnSpc>
              <a:spcBef>
                <a:spcPts val="0"/>
              </a:spcBef>
              <a:spcAft>
                <a:spcPts val="0"/>
              </a:spcAft>
              <a:buSzPts val="800"/>
              <a:buFont typeface="Arial"/>
              <a:buAutoNum type="romanLcPeriod"/>
              <a:defRPr b="1" i="0" sz="800" u="none" cap="none" strike="noStrike">
                <a:latin typeface="Arial"/>
                <a:ea typeface="Arial"/>
                <a:cs typeface="Arial"/>
                <a:sym typeface="Arial"/>
              </a:defRPr>
            </a:lvl9pPr>
          </a:lstStyle>
          <a:p/>
        </p:txBody>
      </p:sp>
      <p:sp>
        <p:nvSpPr>
          <p:cNvPr id="275" name="Google Shape;275;p26"/>
          <p:cNvSpPr/>
          <p:nvPr/>
        </p:nvSpPr>
        <p:spPr>
          <a:xfrm>
            <a:off x="9312750" y="28625"/>
            <a:ext cx="1317600" cy="456600"/>
          </a:xfrm>
          <a:prstGeom prst="wedgeRectCallout">
            <a:avLst>
              <a:gd fmla="val -53209" name="adj1"/>
              <a:gd fmla="val -19669" name="adj2"/>
            </a:avLst>
          </a:prstGeom>
          <a:solidFill>
            <a:schemeClr val="l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chemeClr val="accent6"/>
                </a:solidFill>
                <a:highlight>
                  <a:srgbClr val="FFFFFF"/>
                </a:highlight>
              </a:rPr>
              <a:t>Put charts in the grey shaded boxes</a:t>
            </a:r>
            <a:endParaRPr sz="800"/>
          </a:p>
        </p:txBody>
      </p:sp>
      <p:sp>
        <p:nvSpPr>
          <p:cNvPr id="276" name="Google Shape;276;p26"/>
          <p:cNvSpPr/>
          <p:nvPr/>
        </p:nvSpPr>
        <p:spPr>
          <a:xfrm>
            <a:off x="9312750" y="562025"/>
            <a:ext cx="1317600" cy="456600"/>
          </a:xfrm>
          <a:prstGeom prst="wedgeRectCallout">
            <a:avLst>
              <a:gd fmla="val -53209" name="adj1"/>
              <a:gd fmla="val -19669" name="adj2"/>
            </a:avLst>
          </a:prstGeom>
          <a:solidFill>
            <a:schemeClr val="l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500"/>
              </a:spcBef>
              <a:spcAft>
                <a:spcPts val="500"/>
              </a:spcAft>
              <a:buNone/>
            </a:pPr>
            <a:r>
              <a:rPr lang="en" sz="800">
                <a:solidFill>
                  <a:schemeClr val="accent6"/>
                </a:solidFill>
                <a:highlight>
                  <a:srgbClr val="FFFFFF"/>
                </a:highlight>
              </a:rPr>
              <a:t>Please write the title and chart titles in all capital letters</a:t>
            </a:r>
            <a:endParaRPr sz="800">
              <a:solidFill>
                <a:schemeClr val="accent6"/>
              </a:solidFill>
              <a:highlight>
                <a:srgbClr val="FFFFFF"/>
              </a:highlight>
            </a:endParaRPr>
          </a:p>
        </p:txBody>
      </p:sp>
      <p:pic>
        <p:nvPicPr>
          <p:cNvPr descr="logo_zalando_rgb_hor_all.png" id="277" name="Google Shape;277;p26"/>
          <p:cNvPicPr preferRelativeResize="0"/>
          <p:nvPr/>
        </p:nvPicPr>
        <p:blipFill>
          <a:blip r:embed="rId2">
            <a:alphaModFix/>
          </a:blip>
          <a:stretch>
            <a:fillRect/>
          </a:stretch>
        </p:blipFill>
        <p:spPr>
          <a:xfrm>
            <a:off x="7710810" y="4717150"/>
            <a:ext cx="825077" cy="163200"/>
          </a:xfrm>
          <a:prstGeom prst="rect">
            <a:avLst/>
          </a:prstGeom>
          <a:noFill/>
          <a:ln>
            <a:noFill/>
          </a:ln>
        </p:spPr>
      </p:pic>
      <p:sp>
        <p:nvSpPr>
          <p:cNvPr id="278" name="Google Shape;278;p26"/>
          <p:cNvSpPr txBox="1"/>
          <p:nvPr>
            <p:ph idx="7" type="body"/>
          </p:nvPr>
        </p:nvSpPr>
        <p:spPr>
          <a:xfrm>
            <a:off x="6268357" y="3609975"/>
            <a:ext cx="2267700" cy="865500"/>
          </a:xfrm>
          <a:prstGeom prst="rect">
            <a:avLst/>
          </a:prstGeom>
          <a:noFill/>
          <a:ln>
            <a:noFill/>
          </a:ln>
        </p:spPr>
        <p:txBody>
          <a:bodyPr anchorCtr="0" anchor="t" bIns="91425" lIns="91425" spcFirstLastPara="1" rIns="91425" wrap="square" tIns="91425"/>
          <a:lstStyle>
            <a:lvl1pPr indent="-228600" lvl="0" marL="457200" marR="0" rtl="0">
              <a:lnSpc>
                <a:spcPct val="100000"/>
              </a:lnSpc>
              <a:spcBef>
                <a:spcPts val="0"/>
              </a:spcBef>
              <a:spcAft>
                <a:spcPts val="0"/>
              </a:spcAft>
              <a:buSzPts val="1400"/>
              <a:buFont typeface="Arial"/>
              <a:buNone/>
              <a:defRPr b="0" i="0" sz="1000" u="none" cap="none" strike="noStrike">
                <a:latin typeface="Arial"/>
                <a:ea typeface="Arial"/>
                <a:cs typeface="Arial"/>
                <a:sym typeface="Arial"/>
              </a:defRPr>
            </a:lvl1pPr>
            <a:lvl2pPr indent="-228600" lvl="1" marL="914400" marR="0" rtl="0">
              <a:lnSpc>
                <a:spcPct val="100000"/>
              </a:lnSpc>
              <a:spcBef>
                <a:spcPts val="0"/>
              </a:spcBef>
              <a:spcAft>
                <a:spcPts val="0"/>
              </a:spcAft>
              <a:buSzPts val="1400"/>
              <a:buFont typeface="Arial"/>
              <a:buNone/>
              <a:defRPr b="0" i="0" sz="1000" u="none" cap="none" strike="noStrike">
                <a:latin typeface="Arial"/>
                <a:ea typeface="Arial"/>
                <a:cs typeface="Arial"/>
                <a:sym typeface="Arial"/>
              </a:defRPr>
            </a:lvl2pPr>
            <a:lvl3pPr indent="-228600" lvl="2" marL="1371600" marR="0" rtl="0">
              <a:lnSpc>
                <a:spcPct val="100000"/>
              </a:lnSpc>
              <a:spcBef>
                <a:spcPts val="0"/>
              </a:spcBef>
              <a:spcAft>
                <a:spcPts val="0"/>
              </a:spcAft>
              <a:buSzPts val="1400"/>
              <a:buFont typeface="Arial"/>
              <a:buNone/>
              <a:defRPr b="0" i="0" sz="1000" u="none" cap="none" strike="noStrike">
                <a:latin typeface="Arial"/>
                <a:ea typeface="Arial"/>
                <a:cs typeface="Arial"/>
                <a:sym typeface="Arial"/>
              </a:defRPr>
            </a:lvl3pPr>
            <a:lvl4pPr indent="-228600" lvl="3" marL="1828800" marR="0" rtl="0">
              <a:lnSpc>
                <a:spcPct val="100000"/>
              </a:lnSpc>
              <a:spcBef>
                <a:spcPts val="0"/>
              </a:spcBef>
              <a:spcAft>
                <a:spcPts val="0"/>
              </a:spcAft>
              <a:buSzPts val="1400"/>
              <a:buFont typeface="Arial"/>
              <a:buNone/>
              <a:defRPr b="0" i="0" sz="1000" u="none" cap="none" strike="noStrike">
                <a:latin typeface="Arial"/>
                <a:ea typeface="Arial"/>
                <a:cs typeface="Arial"/>
                <a:sym typeface="Arial"/>
              </a:defRPr>
            </a:lvl4pPr>
            <a:lvl5pPr indent="-228600" lvl="4" marL="2286000" marR="0" rtl="0">
              <a:lnSpc>
                <a:spcPct val="100000"/>
              </a:lnSpc>
              <a:spcBef>
                <a:spcPts val="0"/>
              </a:spcBef>
              <a:spcAft>
                <a:spcPts val="0"/>
              </a:spcAft>
              <a:buSzPts val="1400"/>
              <a:buFont typeface="Arial"/>
              <a:buNone/>
              <a:defRPr b="0" i="0" sz="1000" u="none" cap="none" strike="noStrike">
                <a:latin typeface="Arial"/>
                <a:ea typeface="Arial"/>
                <a:cs typeface="Arial"/>
                <a:sym typeface="Arial"/>
              </a:defRPr>
            </a:lvl5pPr>
            <a:lvl6pPr indent="-257175" lvl="5" marL="2743200" marR="0" rtl="0">
              <a:lnSpc>
                <a:spcPct val="100000"/>
              </a:lnSpc>
              <a:spcBef>
                <a:spcPts val="0"/>
              </a:spcBef>
              <a:spcAft>
                <a:spcPts val="0"/>
              </a:spcAft>
              <a:buSzPts val="450"/>
              <a:buFont typeface="Arial"/>
              <a:buChar char="•"/>
              <a:defRPr b="1" i="0" sz="600" u="none" cap="none" strike="noStrike">
                <a:latin typeface="Arial"/>
                <a:ea typeface="Arial"/>
                <a:cs typeface="Arial"/>
                <a:sym typeface="Arial"/>
              </a:defRPr>
            </a:lvl6pPr>
            <a:lvl7pPr indent="-257175" lvl="6" marL="3200400" marR="0" rtl="0">
              <a:lnSpc>
                <a:spcPct val="100000"/>
              </a:lnSpc>
              <a:spcBef>
                <a:spcPts val="0"/>
              </a:spcBef>
              <a:spcAft>
                <a:spcPts val="0"/>
              </a:spcAft>
              <a:buSzPts val="450"/>
              <a:buFont typeface="Arial"/>
              <a:buChar char="•"/>
              <a:defRPr b="1" i="0" sz="600" u="none" cap="none" strike="noStrike">
                <a:latin typeface="Arial"/>
                <a:ea typeface="Arial"/>
                <a:cs typeface="Arial"/>
                <a:sym typeface="Arial"/>
              </a:defRPr>
            </a:lvl7pPr>
            <a:lvl8pPr indent="-257175" lvl="7" marL="3657600" marR="0" rtl="0">
              <a:lnSpc>
                <a:spcPct val="100000"/>
              </a:lnSpc>
              <a:spcBef>
                <a:spcPts val="0"/>
              </a:spcBef>
              <a:spcAft>
                <a:spcPts val="0"/>
              </a:spcAft>
              <a:buSzPts val="450"/>
              <a:buFont typeface="Arial"/>
              <a:buChar char="•"/>
              <a:defRPr b="1" i="0" sz="600" u="none" cap="none" strike="noStrike">
                <a:latin typeface="Arial"/>
                <a:ea typeface="Arial"/>
                <a:cs typeface="Arial"/>
                <a:sym typeface="Arial"/>
              </a:defRPr>
            </a:lvl8pPr>
            <a:lvl9pPr indent="-257175" lvl="8" marL="4114800" marR="0" rtl="0">
              <a:lnSpc>
                <a:spcPct val="100000"/>
              </a:lnSpc>
              <a:spcBef>
                <a:spcPts val="0"/>
              </a:spcBef>
              <a:spcAft>
                <a:spcPts val="0"/>
              </a:spcAft>
              <a:buSzPts val="450"/>
              <a:buFont typeface="Arial"/>
              <a:buChar char="•"/>
              <a:defRPr b="1" i="0" sz="600" u="none" cap="none" strike="noStrike">
                <a:latin typeface="Arial"/>
                <a:ea typeface="Arial"/>
                <a:cs typeface="Arial"/>
                <a:sym typeface="Arial"/>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0_4x dashboards" showMasterSp="0">
  <p:cSld name="4x dashboards">
    <p:bg>
      <p:bgPr>
        <a:solidFill>
          <a:srgbClr val="FFFFFF"/>
        </a:solidFill>
      </p:bgPr>
    </p:bg>
    <p:spTree>
      <p:nvGrpSpPr>
        <p:cNvPr id="279" name="Shape 279"/>
        <p:cNvGrpSpPr/>
        <p:nvPr/>
      </p:nvGrpSpPr>
      <p:grpSpPr>
        <a:xfrm>
          <a:off x="0" y="0"/>
          <a:ext cx="0" cy="0"/>
          <a:chOff x="0" y="0"/>
          <a:chExt cx="0" cy="0"/>
        </a:xfrm>
      </p:grpSpPr>
      <p:sp>
        <p:nvSpPr>
          <p:cNvPr id="280" name="Google Shape;280;p27"/>
          <p:cNvSpPr/>
          <p:nvPr/>
        </p:nvSpPr>
        <p:spPr>
          <a:xfrm>
            <a:off x="3045619" y="1324"/>
            <a:ext cx="3052800" cy="67800"/>
          </a:xfrm>
          <a:prstGeom prst="rect">
            <a:avLst/>
          </a:prstGeom>
          <a:solidFill>
            <a:srgbClr val="FF6900"/>
          </a:solidFill>
          <a:ln>
            <a:noFill/>
          </a:ln>
        </p:spPr>
        <p:txBody>
          <a:bodyPr anchorCtr="0" anchor="ctr" bIns="0" lIns="0" spcFirstLastPara="1" rIns="0" wrap="square" tIns="0">
            <a:noAutofit/>
          </a:bodyPr>
          <a:lstStyle/>
          <a:p>
            <a:pPr indent="0" lvl="0" marL="0" marR="0" rtl="0" algn="ctr">
              <a:lnSpc>
                <a:spcPct val="120000"/>
              </a:lnSpc>
              <a:spcBef>
                <a:spcPts val="0"/>
              </a:spcBef>
              <a:spcAft>
                <a:spcPts val="0"/>
              </a:spcAft>
              <a:buNone/>
            </a:pPr>
            <a:r>
              <a:t/>
            </a:r>
            <a:endParaRPr b="0" i="0" sz="1900" u="none" cap="none" strike="noStrike">
              <a:latin typeface="Arial"/>
              <a:ea typeface="Arial"/>
              <a:cs typeface="Arial"/>
              <a:sym typeface="Arial"/>
            </a:endParaRPr>
          </a:p>
        </p:txBody>
      </p:sp>
      <p:sp>
        <p:nvSpPr>
          <p:cNvPr id="281" name="Google Shape;281;p27"/>
          <p:cNvSpPr/>
          <p:nvPr/>
        </p:nvSpPr>
        <p:spPr>
          <a:xfrm>
            <a:off x="591146" y="4734611"/>
            <a:ext cx="338100" cy="1386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fld id="{00000000-1234-1234-1234-123412341234}" type="slidenum">
              <a:rPr b="1" i="0" lang="en" sz="900" u="none" cap="none" strike="noStrike">
                <a:latin typeface="Arial"/>
                <a:ea typeface="Arial"/>
                <a:cs typeface="Arial"/>
                <a:sym typeface="Arial"/>
              </a:rPr>
              <a:t>‹#›</a:t>
            </a:fld>
            <a:endParaRPr b="1" i="0" sz="900" u="none" cap="none" strike="noStrike">
              <a:latin typeface="Arial"/>
              <a:ea typeface="Arial"/>
              <a:cs typeface="Arial"/>
              <a:sym typeface="Arial"/>
            </a:endParaRPr>
          </a:p>
        </p:txBody>
      </p:sp>
      <p:sp>
        <p:nvSpPr>
          <p:cNvPr id="282" name="Google Shape;282;p27"/>
          <p:cNvSpPr/>
          <p:nvPr/>
        </p:nvSpPr>
        <p:spPr>
          <a:xfrm>
            <a:off x="4601408" y="3093950"/>
            <a:ext cx="4535400" cy="1368300"/>
          </a:xfrm>
          <a:prstGeom prst="rect">
            <a:avLst/>
          </a:prstGeom>
          <a:solidFill>
            <a:srgbClr val="F3F3F3"/>
          </a:solidFill>
          <a:ln>
            <a:noFill/>
          </a:ln>
        </p:spPr>
        <p:txBody>
          <a:bodyPr anchorCtr="0" anchor="ctr" bIns="0" lIns="0" spcFirstLastPara="1" rIns="0" wrap="square" tIns="0">
            <a:noAutofit/>
          </a:bodyPr>
          <a:lstStyle/>
          <a:p>
            <a:pPr indent="0" lvl="0" marL="0" marR="0" rtl="0" algn="ctr">
              <a:lnSpc>
                <a:spcPct val="120000"/>
              </a:lnSpc>
              <a:spcBef>
                <a:spcPts val="0"/>
              </a:spcBef>
              <a:spcAft>
                <a:spcPts val="0"/>
              </a:spcAft>
              <a:buFont typeface="Arial"/>
              <a:buNone/>
            </a:pPr>
            <a:r>
              <a:t/>
            </a:r>
            <a:endParaRPr b="1" i="0" sz="600" u="none" cap="none" strike="noStrike">
              <a:solidFill>
                <a:srgbClr val="000000"/>
              </a:solidFill>
              <a:latin typeface="Arial"/>
              <a:ea typeface="Arial"/>
              <a:cs typeface="Arial"/>
              <a:sym typeface="Arial"/>
            </a:endParaRPr>
          </a:p>
        </p:txBody>
      </p:sp>
      <p:sp>
        <p:nvSpPr>
          <p:cNvPr id="283" name="Google Shape;283;p27"/>
          <p:cNvSpPr/>
          <p:nvPr/>
        </p:nvSpPr>
        <p:spPr>
          <a:xfrm>
            <a:off x="0" y="3093950"/>
            <a:ext cx="4535400" cy="1368300"/>
          </a:xfrm>
          <a:prstGeom prst="rect">
            <a:avLst/>
          </a:prstGeom>
          <a:solidFill>
            <a:srgbClr val="F3F3F3"/>
          </a:solidFill>
          <a:ln>
            <a:noFill/>
          </a:ln>
        </p:spPr>
        <p:txBody>
          <a:bodyPr anchorCtr="0" anchor="ctr" bIns="0" lIns="0" spcFirstLastPara="1" rIns="0" wrap="square" tIns="0">
            <a:noAutofit/>
          </a:bodyPr>
          <a:lstStyle/>
          <a:p>
            <a:pPr indent="0" lvl="0" marL="0" marR="0" rtl="0" algn="ctr">
              <a:lnSpc>
                <a:spcPct val="120000"/>
              </a:lnSpc>
              <a:spcBef>
                <a:spcPts val="0"/>
              </a:spcBef>
              <a:spcAft>
                <a:spcPts val="0"/>
              </a:spcAft>
              <a:buFont typeface="Arial"/>
              <a:buNone/>
            </a:pPr>
            <a:r>
              <a:t/>
            </a:r>
            <a:endParaRPr b="1" i="0" sz="600" u="none" cap="none" strike="noStrike">
              <a:solidFill>
                <a:srgbClr val="000000"/>
              </a:solidFill>
              <a:latin typeface="Arial"/>
              <a:ea typeface="Arial"/>
              <a:cs typeface="Arial"/>
              <a:sym typeface="Arial"/>
            </a:endParaRPr>
          </a:p>
        </p:txBody>
      </p:sp>
      <p:sp>
        <p:nvSpPr>
          <p:cNvPr id="284" name="Google Shape;284;p27"/>
          <p:cNvSpPr/>
          <p:nvPr/>
        </p:nvSpPr>
        <p:spPr>
          <a:xfrm>
            <a:off x="4601408" y="1277248"/>
            <a:ext cx="4535400" cy="1368300"/>
          </a:xfrm>
          <a:prstGeom prst="rect">
            <a:avLst/>
          </a:prstGeom>
          <a:solidFill>
            <a:srgbClr val="F3F3F3"/>
          </a:solidFill>
          <a:ln>
            <a:noFill/>
          </a:ln>
        </p:spPr>
        <p:txBody>
          <a:bodyPr anchorCtr="0" anchor="ctr" bIns="0" lIns="0" spcFirstLastPara="1" rIns="0" wrap="square" tIns="0">
            <a:noAutofit/>
          </a:bodyPr>
          <a:lstStyle/>
          <a:p>
            <a:pPr indent="0" lvl="0" marL="0" marR="0" rtl="0" algn="ctr">
              <a:lnSpc>
                <a:spcPct val="120000"/>
              </a:lnSpc>
              <a:spcBef>
                <a:spcPts val="0"/>
              </a:spcBef>
              <a:spcAft>
                <a:spcPts val="0"/>
              </a:spcAft>
              <a:buFont typeface="Arial"/>
              <a:buNone/>
            </a:pPr>
            <a:r>
              <a:t/>
            </a:r>
            <a:endParaRPr b="1" i="0" sz="600" u="none" cap="none" strike="noStrike">
              <a:solidFill>
                <a:srgbClr val="000000"/>
              </a:solidFill>
              <a:latin typeface="Arial"/>
              <a:ea typeface="Arial"/>
              <a:cs typeface="Arial"/>
              <a:sym typeface="Arial"/>
            </a:endParaRPr>
          </a:p>
        </p:txBody>
      </p:sp>
      <p:sp>
        <p:nvSpPr>
          <p:cNvPr id="285" name="Google Shape;285;p27"/>
          <p:cNvSpPr/>
          <p:nvPr/>
        </p:nvSpPr>
        <p:spPr>
          <a:xfrm>
            <a:off x="0" y="1277248"/>
            <a:ext cx="4535400" cy="1368300"/>
          </a:xfrm>
          <a:prstGeom prst="rect">
            <a:avLst/>
          </a:prstGeom>
          <a:solidFill>
            <a:srgbClr val="F3F3F3"/>
          </a:solidFill>
          <a:ln>
            <a:noFill/>
          </a:ln>
        </p:spPr>
        <p:txBody>
          <a:bodyPr anchorCtr="0" anchor="ctr" bIns="0" lIns="0" spcFirstLastPara="1" rIns="0" wrap="square" tIns="0">
            <a:noAutofit/>
          </a:bodyPr>
          <a:lstStyle/>
          <a:p>
            <a:pPr indent="0" lvl="0" marL="0" marR="0" rtl="0" algn="ctr">
              <a:lnSpc>
                <a:spcPct val="120000"/>
              </a:lnSpc>
              <a:spcBef>
                <a:spcPts val="0"/>
              </a:spcBef>
              <a:spcAft>
                <a:spcPts val="0"/>
              </a:spcAft>
              <a:buFont typeface="Arial"/>
              <a:buNone/>
            </a:pPr>
            <a:r>
              <a:t/>
            </a:r>
            <a:endParaRPr b="1" i="0" sz="600" u="none" cap="none" strike="noStrike">
              <a:solidFill>
                <a:srgbClr val="000000"/>
              </a:solidFill>
              <a:latin typeface="Arial"/>
              <a:ea typeface="Arial"/>
              <a:cs typeface="Arial"/>
              <a:sym typeface="Arial"/>
            </a:endParaRPr>
          </a:p>
        </p:txBody>
      </p:sp>
      <p:sp>
        <p:nvSpPr>
          <p:cNvPr id="286" name="Google Shape;286;p27"/>
          <p:cNvSpPr txBox="1"/>
          <p:nvPr>
            <p:ph type="title"/>
          </p:nvPr>
        </p:nvSpPr>
        <p:spPr>
          <a:xfrm>
            <a:off x="590550" y="219254"/>
            <a:ext cx="7966200" cy="751800"/>
          </a:xfrm>
          <a:prstGeom prst="rect">
            <a:avLst/>
          </a:prstGeom>
          <a:noFill/>
          <a:ln>
            <a:noFill/>
          </a:ln>
        </p:spPr>
        <p:txBody>
          <a:bodyPr anchorCtr="0" anchor="ctr" bIns="91425" lIns="91425" spcFirstLastPara="1" rIns="91425" wrap="square" tIns="91425"/>
          <a:lstStyle>
            <a:lvl1pPr indent="0" lvl="0" marL="0" marR="0" rtl="0" algn="ctr">
              <a:lnSpc>
                <a:spcPct val="120000"/>
              </a:lnSpc>
              <a:spcBef>
                <a:spcPts val="0"/>
              </a:spcBef>
              <a:spcAft>
                <a:spcPts val="0"/>
              </a:spcAft>
              <a:buSzPts val="1400"/>
              <a:buFont typeface="Arial"/>
              <a:buNone/>
              <a:defRPr b="1" i="0" sz="1300" u="none" cap="none" strike="noStrike">
                <a:latin typeface="Arial"/>
                <a:ea typeface="Arial"/>
                <a:cs typeface="Arial"/>
                <a:sym typeface="Arial"/>
              </a:defRPr>
            </a:lvl1pPr>
            <a:lvl2pPr indent="76200" lvl="1" marL="0" marR="0" rtl="0" algn="l">
              <a:lnSpc>
                <a:spcPct val="120000"/>
              </a:lnSpc>
              <a:spcBef>
                <a:spcPts val="0"/>
              </a:spcBef>
              <a:spcAft>
                <a:spcPts val="0"/>
              </a:spcAft>
              <a:buSzPts val="1400"/>
              <a:buNone/>
              <a:defRPr b="1" i="0" sz="1600" u="none" cap="none" strike="noStrike">
                <a:latin typeface="Arial"/>
                <a:ea typeface="Arial"/>
                <a:cs typeface="Arial"/>
                <a:sym typeface="Arial"/>
              </a:defRPr>
            </a:lvl2pPr>
            <a:lvl3pPr indent="165100" lvl="2" marL="0" marR="0" rtl="0" algn="l">
              <a:lnSpc>
                <a:spcPct val="120000"/>
              </a:lnSpc>
              <a:spcBef>
                <a:spcPts val="0"/>
              </a:spcBef>
              <a:spcAft>
                <a:spcPts val="0"/>
              </a:spcAft>
              <a:buSzPts val="1400"/>
              <a:buNone/>
              <a:defRPr b="1" i="0" sz="1600" u="none" cap="none" strike="noStrike">
                <a:latin typeface="Arial"/>
                <a:ea typeface="Arial"/>
                <a:cs typeface="Arial"/>
                <a:sym typeface="Arial"/>
              </a:defRPr>
            </a:lvl3pPr>
            <a:lvl4pPr indent="254000" lvl="3" marL="0" marR="0" rtl="0" algn="l">
              <a:lnSpc>
                <a:spcPct val="120000"/>
              </a:lnSpc>
              <a:spcBef>
                <a:spcPts val="0"/>
              </a:spcBef>
              <a:spcAft>
                <a:spcPts val="0"/>
              </a:spcAft>
              <a:buSzPts val="1400"/>
              <a:buNone/>
              <a:defRPr b="1" i="0" sz="1600" u="none" cap="none" strike="noStrike">
                <a:latin typeface="Arial"/>
                <a:ea typeface="Arial"/>
                <a:cs typeface="Arial"/>
                <a:sym typeface="Arial"/>
              </a:defRPr>
            </a:lvl4pPr>
            <a:lvl5pPr indent="342900" lvl="4" marL="0" marR="0" rtl="0" algn="l">
              <a:lnSpc>
                <a:spcPct val="120000"/>
              </a:lnSpc>
              <a:spcBef>
                <a:spcPts val="0"/>
              </a:spcBef>
              <a:spcAft>
                <a:spcPts val="0"/>
              </a:spcAft>
              <a:buSzPts val="1400"/>
              <a:buNone/>
              <a:defRPr b="1" i="0" sz="1600" u="none" cap="none" strike="noStrike">
                <a:latin typeface="Arial"/>
                <a:ea typeface="Arial"/>
                <a:cs typeface="Arial"/>
                <a:sym typeface="Arial"/>
              </a:defRPr>
            </a:lvl5pPr>
            <a:lvl6pPr indent="419100" lvl="5" marL="0" marR="0" rtl="0" algn="l">
              <a:lnSpc>
                <a:spcPct val="120000"/>
              </a:lnSpc>
              <a:spcBef>
                <a:spcPts val="0"/>
              </a:spcBef>
              <a:spcAft>
                <a:spcPts val="0"/>
              </a:spcAft>
              <a:buSzPts val="1400"/>
              <a:buNone/>
              <a:defRPr b="1" i="0" sz="1600" u="none" cap="none" strike="noStrike">
                <a:latin typeface="Arial"/>
                <a:ea typeface="Arial"/>
                <a:cs typeface="Arial"/>
                <a:sym typeface="Arial"/>
              </a:defRPr>
            </a:lvl6pPr>
            <a:lvl7pPr indent="508000" lvl="6" marL="0" marR="0" rtl="0" algn="l">
              <a:lnSpc>
                <a:spcPct val="120000"/>
              </a:lnSpc>
              <a:spcBef>
                <a:spcPts val="0"/>
              </a:spcBef>
              <a:spcAft>
                <a:spcPts val="0"/>
              </a:spcAft>
              <a:buSzPts val="1400"/>
              <a:buNone/>
              <a:defRPr b="1" i="0" sz="1600" u="none" cap="none" strike="noStrike">
                <a:latin typeface="Arial"/>
                <a:ea typeface="Arial"/>
                <a:cs typeface="Arial"/>
                <a:sym typeface="Arial"/>
              </a:defRPr>
            </a:lvl7pPr>
            <a:lvl8pPr indent="596900" lvl="7" marL="0" marR="0" rtl="0" algn="l">
              <a:lnSpc>
                <a:spcPct val="120000"/>
              </a:lnSpc>
              <a:spcBef>
                <a:spcPts val="0"/>
              </a:spcBef>
              <a:spcAft>
                <a:spcPts val="0"/>
              </a:spcAft>
              <a:buSzPts val="1400"/>
              <a:buNone/>
              <a:defRPr b="1" i="0" sz="1600" u="none" cap="none" strike="noStrike">
                <a:latin typeface="Arial"/>
                <a:ea typeface="Arial"/>
                <a:cs typeface="Arial"/>
                <a:sym typeface="Arial"/>
              </a:defRPr>
            </a:lvl8pPr>
            <a:lvl9pPr indent="685800" lvl="8" marL="0" marR="0" rtl="0" algn="l">
              <a:lnSpc>
                <a:spcPct val="120000"/>
              </a:lnSpc>
              <a:spcBef>
                <a:spcPts val="0"/>
              </a:spcBef>
              <a:spcAft>
                <a:spcPts val="0"/>
              </a:spcAft>
              <a:buSzPts val="1400"/>
              <a:buNone/>
              <a:defRPr b="1" i="0" sz="1600" u="none" cap="none" strike="noStrike">
                <a:latin typeface="Arial"/>
                <a:ea typeface="Arial"/>
                <a:cs typeface="Arial"/>
                <a:sym typeface="Arial"/>
              </a:defRPr>
            </a:lvl9pPr>
          </a:lstStyle>
          <a:p/>
        </p:txBody>
      </p:sp>
      <p:sp>
        <p:nvSpPr>
          <p:cNvPr id="287" name="Google Shape;287;p27"/>
          <p:cNvSpPr txBox="1"/>
          <p:nvPr>
            <p:ph idx="1" type="subTitle"/>
          </p:nvPr>
        </p:nvSpPr>
        <p:spPr>
          <a:xfrm>
            <a:off x="590550" y="1001525"/>
            <a:ext cx="3945000" cy="283500"/>
          </a:xfrm>
          <a:prstGeom prst="rect">
            <a:avLst/>
          </a:prstGeom>
          <a:noFill/>
          <a:ln>
            <a:noFill/>
          </a:ln>
        </p:spPr>
        <p:txBody>
          <a:bodyPr anchorCtr="0" anchor="ctr" bIns="91425" lIns="91425" spcFirstLastPara="1" rIns="91425" wrap="square" tIns="91425"/>
          <a:lstStyle>
            <a:lvl1pPr lvl="0" rtl="0" algn="ctr">
              <a:spcBef>
                <a:spcPts val="0"/>
              </a:spcBef>
              <a:spcAft>
                <a:spcPts val="0"/>
              </a:spcAft>
              <a:buNone/>
              <a:defRPr sz="1100"/>
            </a:lvl1pPr>
            <a:lvl2pPr lvl="1" rtl="0" algn="ctr">
              <a:spcBef>
                <a:spcPts val="0"/>
              </a:spcBef>
              <a:spcAft>
                <a:spcPts val="0"/>
              </a:spcAft>
              <a:buNone/>
              <a:defRPr sz="1100"/>
            </a:lvl2pPr>
            <a:lvl3pPr lvl="2" rtl="0" algn="ctr">
              <a:spcBef>
                <a:spcPts val="0"/>
              </a:spcBef>
              <a:spcAft>
                <a:spcPts val="0"/>
              </a:spcAft>
              <a:buNone/>
              <a:defRPr sz="1100"/>
            </a:lvl3pPr>
            <a:lvl4pPr lvl="3" rtl="0" algn="ctr">
              <a:spcBef>
                <a:spcPts val="0"/>
              </a:spcBef>
              <a:spcAft>
                <a:spcPts val="0"/>
              </a:spcAft>
              <a:buNone/>
              <a:defRPr sz="1100"/>
            </a:lvl4pPr>
            <a:lvl5pPr lvl="4" rtl="0" algn="ctr">
              <a:spcBef>
                <a:spcPts val="0"/>
              </a:spcBef>
              <a:spcAft>
                <a:spcPts val="0"/>
              </a:spcAft>
              <a:buNone/>
              <a:defRPr sz="1100"/>
            </a:lvl5pPr>
            <a:lvl6pPr lvl="5" rtl="0" algn="ctr">
              <a:spcBef>
                <a:spcPts val="0"/>
              </a:spcBef>
              <a:spcAft>
                <a:spcPts val="0"/>
              </a:spcAft>
              <a:buNone/>
              <a:defRPr sz="1100"/>
            </a:lvl6pPr>
            <a:lvl7pPr lvl="6" rtl="0" algn="ctr">
              <a:spcBef>
                <a:spcPts val="0"/>
              </a:spcBef>
              <a:spcAft>
                <a:spcPts val="0"/>
              </a:spcAft>
              <a:buNone/>
              <a:defRPr sz="1100"/>
            </a:lvl7pPr>
            <a:lvl8pPr lvl="7" rtl="0" algn="ctr">
              <a:spcBef>
                <a:spcPts val="0"/>
              </a:spcBef>
              <a:spcAft>
                <a:spcPts val="0"/>
              </a:spcAft>
              <a:buNone/>
              <a:defRPr sz="1100"/>
            </a:lvl8pPr>
            <a:lvl9pPr lvl="8" rtl="0" algn="ctr">
              <a:spcBef>
                <a:spcPts val="0"/>
              </a:spcBef>
              <a:spcAft>
                <a:spcPts val="0"/>
              </a:spcAft>
              <a:buNone/>
              <a:defRPr sz="1100"/>
            </a:lvl9pPr>
          </a:lstStyle>
          <a:p/>
        </p:txBody>
      </p:sp>
      <p:sp>
        <p:nvSpPr>
          <p:cNvPr id="288" name="Google Shape;288;p27"/>
          <p:cNvSpPr txBox="1"/>
          <p:nvPr>
            <p:ph idx="2" type="subTitle"/>
          </p:nvPr>
        </p:nvSpPr>
        <p:spPr>
          <a:xfrm>
            <a:off x="4611825" y="1001525"/>
            <a:ext cx="3945000" cy="283500"/>
          </a:xfrm>
          <a:prstGeom prst="rect">
            <a:avLst/>
          </a:prstGeom>
          <a:noFill/>
          <a:ln>
            <a:noFill/>
          </a:ln>
        </p:spPr>
        <p:txBody>
          <a:bodyPr anchorCtr="0" anchor="ctr" bIns="91425" lIns="91425" spcFirstLastPara="1" rIns="91425" wrap="square" tIns="91425"/>
          <a:lstStyle>
            <a:lvl1pPr lvl="0" rtl="0" algn="ctr">
              <a:spcBef>
                <a:spcPts val="0"/>
              </a:spcBef>
              <a:spcAft>
                <a:spcPts val="0"/>
              </a:spcAft>
              <a:buNone/>
              <a:defRPr sz="1100"/>
            </a:lvl1pPr>
            <a:lvl2pPr lvl="1" rtl="0" algn="ctr">
              <a:spcBef>
                <a:spcPts val="0"/>
              </a:spcBef>
              <a:spcAft>
                <a:spcPts val="0"/>
              </a:spcAft>
              <a:buNone/>
              <a:defRPr sz="1100"/>
            </a:lvl2pPr>
            <a:lvl3pPr lvl="2" rtl="0" algn="ctr">
              <a:spcBef>
                <a:spcPts val="0"/>
              </a:spcBef>
              <a:spcAft>
                <a:spcPts val="0"/>
              </a:spcAft>
              <a:buNone/>
              <a:defRPr sz="1100"/>
            </a:lvl3pPr>
            <a:lvl4pPr lvl="3" rtl="0" algn="ctr">
              <a:spcBef>
                <a:spcPts val="0"/>
              </a:spcBef>
              <a:spcAft>
                <a:spcPts val="0"/>
              </a:spcAft>
              <a:buNone/>
              <a:defRPr sz="1100"/>
            </a:lvl4pPr>
            <a:lvl5pPr lvl="4" rtl="0" algn="ctr">
              <a:spcBef>
                <a:spcPts val="0"/>
              </a:spcBef>
              <a:spcAft>
                <a:spcPts val="0"/>
              </a:spcAft>
              <a:buNone/>
              <a:defRPr sz="1100"/>
            </a:lvl5pPr>
            <a:lvl6pPr lvl="5" rtl="0" algn="ctr">
              <a:spcBef>
                <a:spcPts val="0"/>
              </a:spcBef>
              <a:spcAft>
                <a:spcPts val="0"/>
              </a:spcAft>
              <a:buNone/>
              <a:defRPr sz="1100"/>
            </a:lvl6pPr>
            <a:lvl7pPr lvl="6" rtl="0" algn="ctr">
              <a:spcBef>
                <a:spcPts val="0"/>
              </a:spcBef>
              <a:spcAft>
                <a:spcPts val="0"/>
              </a:spcAft>
              <a:buNone/>
              <a:defRPr sz="1100"/>
            </a:lvl7pPr>
            <a:lvl8pPr lvl="7" rtl="0" algn="ctr">
              <a:spcBef>
                <a:spcPts val="0"/>
              </a:spcBef>
              <a:spcAft>
                <a:spcPts val="0"/>
              </a:spcAft>
              <a:buNone/>
              <a:defRPr sz="1100"/>
            </a:lvl8pPr>
            <a:lvl9pPr lvl="8" rtl="0" algn="ctr">
              <a:spcBef>
                <a:spcPts val="0"/>
              </a:spcBef>
              <a:spcAft>
                <a:spcPts val="0"/>
              </a:spcAft>
              <a:buNone/>
              <a:defRPr sz="1100"/>
            </a:lvl9pPr>
          </a:lstStyle>
          <a:p/>
        </p:txBody>
      </p:sp>
      <p:sp>
        <p:nvSpPr>
          <p:cNvPr id="289" name="Google Shape;289;p27"/>
          <p:cNvSpPr txBox="1"/>
          <p:nvPr>
            <p:ph idx="3" type="subTitle"/>
          </p:nvPr>
        </p:nvSpPr>
        <p:spPr>
          <a:xfrm>
            <a:off x="588863" y="2810450"/>
            <a:ext cx="3945000" cy="283500"/>
          </a:xfrm>
          <a:prstGeom prst="rect">
            <a:avLst/>
          </a:prstGeom>
          <a:noFill/>
          <a:ln>
            <a:noFill/>
          </a:ln>
        </p:spPr>
        <p:txBody>
          <a:bodyPr anchorCtr="0" anchor="ctr" bIns="91425" lIns="91425" spcFirstLastPara="1" rIns="91425" wrap="square" tIns="91425"/>
          <a:lstStyle>
            <a:lvl1pPr lvl="0" rtl="0" algn="ctr">
              <a:spcBef>
                <a:spcPts val="0"/>
              </a:spcBef>
              <a:spcAft>
                <a:spcPts val="0"/>
              </a:spcAft>
              <a:buNone/>
              <a:defRPr sz="1100"/>
            </a:lvl1pPr>
            <a:lvl2pPr lvl="1" rtl="0" algn="ctr">
              <a:spcBef>
                <a:spcPts val="0"/>
              </a:spcBef>
              <a:spcAft>
                <a:spcPts val="0"/>
              </a:spcAft>
              <a:buNone/>
              <a:defRPr sz="1100"/>
            </a:lvl2pPr>
            <a:lvl3pPr lvl="2" rtl="0" algn="ctr">
              <a:spcBef>
                <a:spcPts val="0"/>
              </a:spcBef>
              <a:spcAft>
                <a:spcPts val="0"/>
              </a:spcAft>
              <a:buNone/>
              <a:defRPr sz="1100"/>
            </a:lvl3pPr>
            <a:lvl4pPr lvl="3" rtl="0" algn="ctr">
              <a:spcBef>
                <a:spcPts val="0"/>
              </a:spcBef>
              <a:spcAft>
                <a:spcPts val="0"/>
              </a:spcAft>
              <a:buNone/>
              <a:defRPr sz="1100"/>
            </a:lvl4pPr>
            <a:lvl5pPr lvl="4" rtl="0" algn="ctr">
              <a:spcBef>
                <a:spcPts val="0"/>
              </a:spcBef>
              <a:spcAft>
                <a:spcPts val="0"/>
              </a:spcAft>
              <a:buNone/>
              <a:defRPr sz="1100"/>
            </a:lvl5pPr>
            <a:lvl6pPr lvl="5" rtl="0" algn="ctr">
              <a:spcBef>
                <a:spcPts val="0"/>
              </a:spcBef>
              <a:spcAft>
                <a:spcPts val="0"/>
              </a:spcAft>
              <a:buNone/>
              <a:defRPr sz="1100"/>
            </a:lvl6pPr>
            <a:lvl7pPr lvl="6" rtl="0" algn="ctr">
              <a:spcBef>
                <a:spcPts val="0"/>
              </a:spcBef>
              <a:spcAft>
                <a:spcPts val="0"/>
              </a:spcAft>
              <a:buNone/>
              <a:defRPr sz="1100"/>
            </a:lvl7pPr>
            <a:lvl8pPr lvl="7" rtl="0" algn="ctr">
              <a:spcBef>
                <a:spcPts val="0"/>
              </a:spcBef>
              <a:spcAft>
                <a:spcPts val="0"/>
              </a:spcAft>
              <a:buNone/>
              <a:defRPr sz="1100"/>
            </a:lvl8pPr>
            <a:lvl9pPr lvl="8" rtl="0" algn="ctr">
              <a:spcBef>
                <a:spcPts val="0"/>
              </a:spcBef>
              <a:spcAft>
                <a:spcPts val="0"/>
              </a:spcAft>
              <a:buNone/>
              <a:defRPr sz="1100"/>
            </a:lvl9pPr>
          </a:lstStyle>
          <a:p/>
        </p:txBody>
      </p:sp>
      <p:sp>
        <p:nvSpPr>
          <p:cNvPr id="290" name="Google Shape;290;p27"/>
          <p:cNvSpPr txBox="1"/>
          <p:nvPr>
            <p:ph idx="4" type="subTitle"/>
          </p:nvPr>
        </p:nvSpPr>
        <p:spPr>
          <a:xfrm>
            <a:off x="4610138" y="2810450"/>
            <a:ext cx="3945000" cy="283500"/>
          </a:xfrm>
          <a:prstGeom prst="rect">
            <a:avLst/>
          </a:prstGeom>
          <a:noFill/>
          <a:ln>
            <a:noFill/>
          </a:ln>
        </p:spPr>
        <p:txBody>
          <a:bodyPr anchorCtr="0" anchor="ctr" bIns="91425" lIns="91425" spcFirstLastPara="1" rIns="91425" wrap="square" tIns="91425"/>
          <a:lstStyle>
            <a:lvl1pPr lvl="0" rtl="0" algn="ctr">
              <a:spcBef>
                <a:spcPts val="0"/>
              </a:spcBef>
              <a:spcAft>
                <a:spcPts val="0"/>
              </a:spcAft>
              <a:buNone/>
              <a:defRPr sz="1100"/>
            </a:lvl1pPr>
            <a:lvl2pPr lvl="1" rtl="0" algn="ctr">
              <a:spcBef>
                <a:spcPts val="0"/>
              </a:spcBef>
              <a:spcAft>
                <a:spcPts val="0"/>
              </a:spcAft>
              <a:buNone/>
              <a:defRPr sz="1100"/>
            </a:lvl2pPr>
            <a:lvl3pPr lvl="2" rtl="0" algn="ctr">
              <a:spcBef>
                <a:spcPts val="0"/>
              </a:spcBef>
              <a:spcAft>
                <a:spcPts val="0"/>
              </a:spcAft>
              <a:buNone/>
              <a:defRPr sz="1100"/>
            </a:lvl3pPr>
            <a:lvl4pPr lvl="3" rtl="0" algn="ctr">
              <a:spcBef>
                <a:spcPts val="0"/>
              </a:spcBef>
              <a:spcAft>
                <a:spcPts val="0"/>
              </a:spcAft>
              <a:buNone/>
              <a:defRPr sz="1100"/>
            </a:lvl4pPr>
            <a:lvl5pPr lvl="4" rtl="0" algn="ctr">
              <a:spcBef>
                <a:spcPts val="0"/>
              </a:spcBef>
              <a:spcAft>
                <a:spcPts val="0"/>
              </a:spcAft>
              <a:buNone/>
              <a:defRPr sz="1100"/>
            </a:lvl5pPr>
            <a:lvl6pPr lvl="5" rtl="0" algn="ctr">
              <a:spcBef>
                <a:spcPts val="0"/>
              </a:spcBef>
              <a:spcAft>
                <a:spcPts val="0"/>
              </a:spcAft>
              <a:buNone/>
              <a:defRPr sz="1100"/>
            </a:lvl6pPr>
            <a:lvl7pPr lvl="6" rtl="0" algn="ctr">
              <a:spcBef>
                <a:spcPts val="0"/>
              </a:spcBef>
              <a:spcAft>
                <a:spcPts val="0"/>
              </a:spcAft>
              <a:buNone/>
              <a:defRPr sz="1100"/>
            </a:lvl7pPr>
            <a:lvl8pPr lvl="7" rtl="0" algn="ctr">
              <a:spcBef>
                <a:spcPts val="0"/>
              </a:spcBef>
              <a:spcAft>
                <a:spcPts val="0"/>
              </a:spcAft>
              <a:buNone/>
              <a:defRPr sz="1100"/>
            </a:lvl8pPr>
            <a:lvl9pPr lvl="8" rtl="0" algn="ctr">
              <a:spcBef>
                <a:spcPts val="0"/>
              </a:spcBef>
              <a:spcAft>
                <a:spcPts val="0"/>
              </a:spcAft>
              <a:buNone/>
              <a:defRPr sz="1100"/>
            </a:lvl9pPr>
          </a:lstStyle>
          <a:p/>
        </p:txBody>
      </p:sp>
      <p:sp>
        <p:nvSpPr>
          <p:cNvPr id="291" name="Google Shape;291;p27"/>
          <p:cNvSpPr txBox="1"/>
          <p:nvPr>
            <p:ph idx="5" type="body"/>
          </p:nvPr>
        </p:nvSpPr>
        <p:spPr>
          <a:xfrm>
            <a:off x="742950" y="4658700"/>
            <a:ext cx="6925800" cy="290400"/>
          </a:xfrm>
          <a:prstGeom prst="rect">
            <a:avLst/>
          </a:prstGeom>
          <a:noFill/>
          <a:ln>
            <a:noFill/>
          </a:ln>
        </p:spPr>
        <p:txBody>
          <a:bodyPr anchorCtr="0" anchor="b" bIns="91425" lIns="91425" spcFirstLastPara="1" rIns="91425" wrap="square" tIns="91425"/>
          <a:lstStyle>
            <a:lvl1pPr indent="-279400" lvl="0" marL="457200" marR="0" rtl="0">
              <a:lnSpc>
                <a:spcPct val="100000"/>
              </a:lnSpc>
              <a:spcBef>
                <a:spcPts val="0"/>
              </a:spcBef>
              <a:spcAft>
                <a:spcPts val="0"/>
              </a:spcAft>
              <a:buSzPts val="800"/>
              <a:buFont typeface="Arial"/>
              <a:buAutoNum type="alphaUcPeriod"/>
              <a:defRPr b="0" i="0" sz="800" u="none" cap="none" strike="noStrike">
                <a:latin typeface="Arial"/>
                <a:ea typeface="Arial"/>
                <a:cs typeface="Arial"/>
                <a:sym typeface="Arial"/>
              </a:defRPr>
            </a:lvl1pPr>
            <a:lvl2pPr indent="-279400" lvl="1" marL="914400" marR="0" rtl="0">
              <a:lnSpc>
                <a:spcPct val="100000"/>
              </a:lnSpc>
              <a:spcBef>
                <a:spcPts val="0"/>
              </a:spcBef>
              <a:spcAft>
                <a:spcPts val="0"/>
              </a:spcAft>
              <a:buSzPts val="800"/>
              <a:buFont typeface="Arial"/>
              <a:buAutoNum type="alphaLcPeriod"/>
              <a:defRPr b="1" i="0" sz="800" u="none" cap="none" strike="noStrike">
                <a:latin typeface="Arial"/>
                <a:ea typeface="Arial"/>
                <a:cs typeface="Arial"/>
                <a:sym typeface="Arial"/>
              </a:defRPr>
            </a:lvl2pPr>
            <a:lvl3pPr indent="-279400" lvl="2" marL="1371600" marR="0" rtl="0">
              <a:lnSpc>
                <a:spcPct val="100000"/>
              </a:lnSpc>
              <a:spcBef>
                <a:spcPts val="0"/>
              </a:spcBef>
              <a:spcAft>
                <a:spcPts val="0"/>
              </a:spcAft>
              <a:buSzPts val="800"/>
              <a:buFont typeface="Arial"/>
              <a:buAutoNum type="romanLcPeriod"/>
              <a:defRPr b="1" i="0" sz="800" u="none" cap="none" strike="noStrike">
                <a:latin typeface="Arial"/>
                <a:ea typeface="Arial"/>
                <a:cs typeface="Arial"/>
                <a:sym typeface="Arial"/>
              </a:defRPr>
            </a:lvl3pPr>
            <a:lvl4pPr indent="-279400" lvl="3" marL="1828800" marR="0" rtl="0">
              <a:lnSpc>
                <a:spcPct val="100000"/>
              </a:lnSpc>
              <a:spcBef>
                <a:spcPts val="0"/>
              </a:spcBef>
              <a:spcAft>
                <a:spcPts val="0"/>
              </a:spcAft>
              <a:buSzPts val="800"/>
              <a:buFont typeface="Arial"/>
              <a:buAutoNum type="arabicPeriod"/>
              <a:defRPr b="1" i="0" sz="800" u="none" cap="none" strike="noStrike">
                <a:latin typeface="Arial"/>
                <a:ea typeface="Arial"/>
                <a:cs typeface="Arial"/>
                <a:sym typeface="Arial"/>
              </a:defRPr>
            </a:lvl4pPr>
            <a:lvl5pPr indent="-279400" lvl="4" marL="2286000" marR="0" rtl="0">
              <a:lnSpc>
                <a:spcPct val="100000"/>
              </a:lnSpc>
              <a:spcBef>
                <a:spcPts val="0"/>
              </a:spcBef>
              <a:spcAft>
                <a:spcPts val="0"/>
              </a:spcAft>
              <a:buSzPts val="800"/>
              <a:buFont typeface="Arial"/>
              <a:buAutoNum type="alphaLcPeriod"/>
              <a:defRPr b="1" i="0" sz="800" u="none" cap="none" strike="noStrike">
                <a:latin typeface="Arial"/>
                <a:ea typeface="Arial"/>
                <a:cs typeface="Arial"/>
                <a:sym typeface="Arial"/>
              </a:defRPr>
            </a:lvl5pPr>
            <a:lvl6pPr indent="-279400" lvl="5" marL="2743200" marR="0" rtl="0">
              <a:lnSpc>
                <a:spcPct val="100000"/>
              </a:lnSpc>
              <a:spcBef>
                <a:spcPts val="0"/>
              </a:spcBef>
              <a:spcAft>
                <a:spcPts val="0"/>
              </a:spcAft>
              <a:buSzPts val="800"/>
              <a:buFont typeface="Arial"/>
              <a:buAutoNum type="romanLcPeriod"/>
              <a:defRPr b="1" i="0" sz="800" u="none" cap="none" strike="noStrike">
                <a:latin typeface="Arial"/>
                <a:ea typeface="Arial"/>
                <a:cs typeface="Arial"/>
                <a:sym typeface="Arial"/>
              </a:defRPr>
            </a:lvl6pPr>
            <a:lvl7pPr indent="-279400" lvl="6" marL="3200400" marR="0" rtl="0">
              <a:lnSpc>
                <a:spcPct val="100000"/>
              </a:lnSpc>
              <a:spcBef>
                <a:spcPts val="0"/>
              </a:spcBef>
              <a:spcAft>
                <a:spcPts val="0"/>
              </a:spcAft>
              <a:buSzPts val="800"/>
              <a:buFont typeface="Arial"/>
              <a:buAutoNum type="arabicPeriod"/>
              <a:defRPr b="1" i="0" sz="800" u="none" cap="none" strike="noStrike">
                <a:latin typeface="Arial"/>
                <a:ea typeface="Arial"/>
                <a:cs typeface="Arial"/>
                <a:sym typeface="Arial"/>
              </a:defRPr>
            </a:lvl7pPr>
            <a:lvl8pPr indent="-279400" lvl="7" marL="3657600" marR="0" rtl="0">
              <a:lnSpc>
                <a:spcPct val="100000"/>
              </a:lnSpc>
              <a:spcBef>
                <a:spcPts val="0"/>
              </a:spcBef>
              <a:spcAft>
                <a:spcPts val="0"/>
              </a:spcAft>
              <a:buSzPts val="800"/>
              <a:buFont typeface="Arial"/>
              <a:buAutoNum type="alphaLcPeriod"/>
              <a:defRPr b="1" i="0" sz="800" u="none" cap="none" strike="noStrike">
                <a:latin typeface="Arial"/>
                <a:ea typeface="Arial"/>
                <a:cs typeface="Arial"/>
                <a:sym typeface="Arial"/>
              </a:defRPr>
            </a:lvl8pPr>
            <a:lvl9pPr indent="-279400" lvl="8" marL="4114800" marR="0" rtl="0">
              <a:lnSpc>
                <a:spcPct val="100000"/>
              </a:lnSpc>
              <a:spcBef>
                <a:spcPts val="0"/>
              </a:spcBef>
              <a:spcAft>
                <a:spcPts val="0"/>
              </a:spcAft>
              <a:buSzPts val="800"/>
              <a:buFont typeface="Arial"/>
              <a:buAutoNum type="romanLcPeriod"/>
              <a:defRPr b="1" i="0" sz="800" u="none" cap="none" strike="noStrike">
                <a:latin typeface="Arial"/>
                <a:ea typeface="Arial"/>
                <a:cs typeface="Arial"/>
                <a:sym typeface="Arial"/>
              </a:defRPr>
            </a:lvl9pPr>
          </a:lstStyle>
          <a:p/>
        </p:txBody>
      </p:sp>
      <p:sp>
        <p:nvSpPr>
          <p:cNvPr id="292" name="Google Shape;292;p27"/>
          <p:cNvSpPr/>
          <p:nvPr/>
        </p:nvSpPr>
        <p:spPr>
          <a:xfrm>
            <a:off x="9312750" y="28625"/>
            <a:ext cx="1317600" cy="456600"/>
          </a:xfrm>
          <a:prstGeom prst="wedgeRectCallout">
            <a:avLst>
              <a:gd fmla="val -53209" name="adj1"/>
              <a:gd fmla="val -19669" name="adj2"/>
            </a:avLst>
          </a:prstGeom>
          <a:solidFill>
            <a:schemeClr val="l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chemeClr val="accent6"/>
                </a:solidFill>
                <a:highlight>
                  <a:srgbClr val="FFFFFF"/>
                </a:highlight>
              </a:rPr>
              <a:t>Put charts in the grey shaded boxes</a:t>
            </a:r>
            <a:endParaRPr sz="800"/>
          </a:p>
        </p:txBody>
      </p:sp>
      <p:sp>
        <p:nvSpPr>
          <p:cNvPr id="293" name="Google Shape;293;p27"/>
          <p:cNvSpPr/>
          <p:nvPr/>
        </p:nvSpPr>
        <p:spPr>
          <a:xfrm>
            <a:off x="9312750" y="562025"/>
            <a:ext cx="1317600" cy="456600"/>
          </a:xfrm>
          <a:prstGeom prst="wedgeRectCallout">
            <a:avLst>
              <a:gd fmla="val -53209" name="adj1"/>
              <a:gd fmla="val -19669" name="adj2"/>
            </a:avLst>
          </a:prstGeom>
          <a:solidFill>
            <a:schemeClr val="l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500"/>
              </a:spcBef>
              <a:spcAft>
                <a:spcPts val="500"/>
              </a:spcAft>
              <a:buNone/>
            </a:pPr>
            <a:r>
              <a:rPr lang="en" sz="800">
                <a:solidFill>
                  <a:schemeClr val="accent6"/>
                </a:solidFill>
                <a:highlight>
                  <a:srgbClr val="FFFFFF"/>
                </a:highlight>
              </a:rPr>
              <a:t>Please write the title and chart titles in all capital letters</a:t>
            </a:r>
            <a:endParaRPr sz="800">
              <a:solidFill>
                <a:schemeClr val="accent6"/>
              </a:solidFill>
              <a:highlight>
                <a:srgbClr val="FFFFFF"/>
              </a:highlight>
            </a:endParaRPr>
          </a:p>
        </p:txBody>
      </p:sp>
      <p:pic>
        <p:nvPicPr>
          <p:cNvPr descr="logo_zalando_rgb_hor_all.png" id="294" name="Google Shape;294;p27"/>
          <p:cNvPicPr preferRelativeResize="0"/>
          <p:nvPr/>
        </p:nvPicPr>
        <p:blipFill>
          <a:blip r:embed="rId2">
            <a:alphaModFix/>
          </a:blip>
          <a:stretch>
            <a:fillRect/>
          </a:stretch>
        </p:blipFill>
        <p:spPr>
          <a:xfrm>
            <a:off x="7710810" y="4717150"/>
            <a:ext cx="825077" cy="163200"/>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0_3x dashboards_1xbig 2xsmall" showMasterSp="0">
  <p:cSld name="1_4x dashboards">
    <p:bg>
      <p:bgPr>
        <a:solidFill>
          <a:srgbClr val="FFFFFF"/>
        </a:solidFill>
      </p:bgPr>
    </p:bg>
    <p:spTree>
      <p:nvGrpSpPr>
        <p:cNvPr id="295" name="Shape 295"/>
        <p:cNvGrpSpPr/>
        <p:nvPr/>
      </p:nvGrpSpPr>
      <p:grpSpPr>
        <a:xfrm>
          <a:off x="0" y="0"/>
          <a:ext cx="0" cy="0"/>
          <a:chOff x="0" y="0"/>
          <a:chExt cx="0" cy="0"/>
        </a:xfrm>
      </p:grpSpPr>
      <p:sp>
        <p:nvSpPr>
          <p:cNvPr id="296" name="Google Shape;296;p28"/>
          <p:cNvSpPr/>
          <p:nvPr/>
        </p:nvSpPr>
        <p:spPr>
          <a:xfrm>
            <a:off x="-1" y="1277248"/>
            <a:ext cx="4535400" cy="3184800"/>
          </a:xfrm>
          <a:prstGeom prst="rect">
            <a:avLst/>
          </a:prstGeom>
          <a:solidFill>
            <a:srgbClr val="F3F3F3"/>
          </a:solidFill>
          <a:ln>
            <a:noFill/>
          </a:ln>
        </p:spPr>
        <p:txBody>
          <a:bodyPr anchorCtr="0" anchor="ctr" bIns="0" lIns="0" spcFirstLastPara="1" rIns="0" wrap="square" tIns="0">
            <a:noAutofit/>
          </a:bodyPr>
          <a:lstStyle/>
          <a:p>
            <a:pPr indent="0" lvl="0" marL="0" marR="0" rtl="0" algn="ctr">
              <a:lnSpc>
                <a:spcPct val="120000"/>
              </a:lnSpc>
              <a:spcBef>
                <a:spcPts val="0"/>
              </a:spcBef>
              <a:spcAft>
                <a:spcPts val="0"/>
              </a:spcAft>
              <a:buFont typeface="Arial"/>
              <a:buNone/>
            </a:pPr>
            <a:r>
              <a:t/>
            </a:r>
            <a:endParaRPr b="1" i="0" sz="600" u="none" cap="none" strike="noStrike">
              <a:solidFill>
                <a:srgbClr val="000000"/>
              </a:solidFill>
              <a:latin typeface="Arial"/>
              <a:ea typeface="Arial"/>
              <a:cs typeface="Arial"/>
              <a:sym typeface="Arial"/>
            </a:endParaRPr>
          </a:p>
        </p:txBody>
      </p:sp>
      <p:sp>
        <p:nvSpPr>
          <p:cNvPr id="297" name="Google Shape;297;p28"/>
          <p:cNvSpPr/>
          <p:nvPr/>
        </p:nvSpPr>
        <p:spPr>
          <a:xfrm>
            <a:off x="3045619" y="1324"/>
            <a:ext cx="3052800" cy="67800"/>
          </a:xfrm>
          <a:prstGeom prst="rect">
            <a:avLst/>
          </a:prstGeom>
          <a:solidFill>
            <a:srgbClr val="FF6900"/>
          </a:solidFill>
          <a:ln>
            <a:noFill/>
          </a:ln>
        </p:spPr>
        <p:txBody>
          <a:bodyPr anchorCtr="0" anchor="ctr" bIns="0" lIns="0" spcFirstLastPara="1" rIns="0" wrap="square" tIns="0">
            <a:noAutofit/>
          </a:bodyPr>
          <a:lstStyle/>
          <a:p>
            <a:pPr indent="0" lvl="0" marL="0" marR="0" rtl="0" algn="ctr">
              <a:lnSpc>
                <a:spcPct val="120000"/>
              </a:lnSpc>
              <a:spcBef>
                <a:spcPts val="0"/>
              </a:spcBef>
              <a:spcAft>
                <a:spcPts val="0"/>
              </a:spcAft>
              <a:buNone/>
            </a:pPr>
            <a:r>
              <a:t/>
            </a:r>
            <a:endParaRPr b="0" i="0" sz="1900" u="none" cap="none" strike="noStrike">
              <a:latin typeface="Arial"/>
              <a:ea typeface="Arial"/>
              <a:cs typeface="Arial"/>
              <a:sym typeface="Arial"/>
            </a:endParaRPr>
          </a:p>
        </p:txBody>
      </p:sp>
      <p:sp>
        <p:nvSpPr>
          <p:cNvPr id="298" name="Google Shape;298;p28"/>
          <p:cNvSpPr/>
          <p:nvPr/>
        </p:nvSpPr>
        <p:spPr>
          <a:xfrm>
            <a:off x="591146" y="4734611"/>
            <a:ext cx="338100" cy="1386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fld id="{00000000-1234-1234-1234-123412341234}" type="slidenum">
              <a:rPr b="1" i="0" lang="en" sz="900" u="none" cap="none" strike="noStrike">
                <a:latin typeface="Arial"/>
                <a:ea typeface="Arial"/>
                <a:cs typeface="Arial"/>
                <a:sym typeface="Arial"/>
              </a:rPr>
              <a:t>‹#›</a:t>
            </a:fld>
            <a:endParaRPr b="1" i="0" sz="900" u="none" cap="none" strike="noStrike">
              <a:latin typeface="Arial"/>
              <a:ea typeface="Arial"/>
              <a:cs typeface="Arial"/>
              <a:sym typeface="Arial"/>
            </a:endParaRPr>
          </a:p>
        </p:txBody>
      </p:sp>
      <p:sp>
        <p:nvSpPr>
          <p:cNvPr id="299" name="Google Shape;299;p28"/>
          <p:cNvSpPr txBox="1"/>
          <p:nvPr>
            <p:ph type="title"/>
          </p:nvPr>
        </p:nvSpPr>
        <p:spPr>
          <a:xfrm>
            <a:off x="590550" y="219254"/>
            <a:ext cx="7966200" cy="751800"/>
          </a:xfrm>
          <a:prstGeom prst="rect">
            <a:avLst/>
          </a:prstGeom>
          <a:noFill/>
          <a:ln>
            <a:noFill/>
          </a:ln>
        </p:spPr>
        <p:txBody>
          <a:bodyPr anchorCtr="0" anchor="ctr" bIns="91425" lIns="91425" spcFirstLastPara="1" rIns="91425" wrap="square" tIns="91425"/>
          <a:lstStyle>
            <a:lvl1pPr indent="0" lvl="0" marL="0" marR="0" rtl="0" algn="ctr">
              <a:lnSpc>
                <a:spcPct val="120000"/>
              </a:lnSpc>
              <a:spcBef>
                <a:spcPts val="0"/>
              </a:spcBef>
              <a:spcAft>
                <a:spcPts val="0"/>
              </a:spcAft>
              <a:buSzPts val="1400"/>
              <a:buFont typeface="Arial"/>
              <a:buNone/>
              <a:defRPr b="1" i="0" sz="1300" u="none" cap="none" strike="noStrike">
                <a:latin typeface="Arial"/>
                <a:ea typeface="Arial"/>
                <a:cs typeface="Arial"/>
                <a:sym typeface="Arial"/>
              </a:defRPr>
            </a:lvl1pPr>
            <a:lvl2pPr indent="76200" lvl="1" marL="0" marR="0" rtl="0" algn="l">
              <a:lnSpc>
                <a:spcPct val="120000"/>
              </a:lnSpc>
              <a:spcBef>
                <a:spcPts val="0"/>
              </a:spcBef>
              <a:spcAft>
                <a:spcPts val="0"/>
              </a:spcAft>
              <a:buSzPts val="1400"/>
              <a:buNone/>
              <a:defRPr b="1" i="0" sz="1600" u="none" cap="none" strike="noStrike">
                <a:latin typeface="Arial"/>
                <a:ea typeface="Arial"/>
                <a:cs typeface="Arial"/>
                <a:sym typeface="Arial"/>
              </a:defRPr>
            </a:lvl2pPr>
            <a:lvl3pPr indent="165100" lvl="2" marL="0" marR="0" rtl="0" algn="l">
              <a:lnSpc>
                <a:spcPct val="120000"/>
              </a:lnSpc>
              <a:spcBef>
                <a:spcPts val="0"/>
              </a:spcBef>
              <a:spcAft>
                <a:spcPts val="0"/>
              </a:spcAft>
              <a:buSzPts val="1400"/>
              <a:buNone/>
              <a:defRPr b="1" i="0" sz="1600" u="none" cap="none" strike="noStrike">
                <a:latin typeface="Arial"/>
                <a:ea typeface="Arial"/>
                <a:cs typeface="Arial"/>
                <a:sym typeface="Arial"/>
              </a:defRPr>
            </a:lvl3pPr>
            <a:lvl4pPr indent="254000" lvl="3" marL="0" marR="0" rtl="0" algn="l">
              <a:lnSpc>
                <a:spcPct val="120000"/>
              </a:lnSpc>
              <a:spcBef>
                <a:spcPts val="0"/>
              </a:spcBef>
              <a:spcAft>
                <a:spcPts val="0"/>
              </a:spcAft>
              <a:buSzPts val="1400"/>
              <a:buNone/>
              <a:defRPr b="1" i="0" sz="1600" u="none" cap="none" strike="noStrike">
                <a:latin typeface="Arial"/>
                <a:ea typeface="Arial"/>
                <a:cs typeface="Arial"/>
                <a:sym typeface="Arial"/>
              </a:defRPr>
            </a:lvl4pPr>
            <a:lvl5pPr indent="342900" lvl="4" marL="0" marR="0" rtl="0" algn="l">
              <a:lnSpc>
                <a:spcPct val="120000"/>
              </a:lnSpc>
              <a:spcBef>
                <a:spcPts val="0"/>
              </a:spcBef>
              <a:spcAft>
                <a:spcPts val="0"/>
              </a:spcAft>
              <a:buSzPts val="1400"/>
              <a:buNone/>
              <a:defRPr b="1" i="0" sz="1600" u="none" cap="none" strike="noStrike">
                <a:latin typeface="Arial"/>
                <a:ea typeface="Arial"/>
                <a:cs typeface="Arial"/>
                <a:sym typeface="Arial"/>
              </a:defRPr>
            </a:lvl5pPr>
            <a:lvl6pPr indent="419100" lvl="5" marL="0" marR="0" rtl="0" algn="l">
              <a:lnSpc>
                <a:spcPct val="120000"/>
              </a:lnSpc>
              <a:spcBef>
                <a:spcPts val="0"/>
              </a:spcBef>
              <a:spcAft>
                <a:spcPts val="0"/>
              </a:spcAft>
              <a:buSzPts val="1400"/>
              <a:buNone/>
              <a:defRPr b="1" i="0" sz="1600" u="none" cap="none" strike="noStrike">
                <a:latin typeface="Arial"/>
                <a:ea typeface="Arial"/>
                <a:cs typeface="Arial"/>
                <a:sym typeface="Arial"/>
              </a:defRPr>
            </a:lvl6pPr>
            <a:lvl7pPr indent="508000" lvl="6" marL="0" marR="0" rtl="0" algn="l">
              <a:lnSpc>
                <a:spcPct val="120000"/>
              </a:lnSpc>
              <a:spcBef>
                <a:spcPts val="0"/>
              </a:spcBef>
              <a:spcAft>
                <a:spcPts val="0"/>
              </a:spcAft>
              <a:buSzPts val="1400"/>
              <a:buNone/>
              <a:defRPr b="1" i="0" sz="1600" u="none" cap="none" strike="noStrike">
                <a:latin typeface="Arial"/>
                <a:ea typeface="Arial"/>
                <a:cs typeface="Arial"/>
                <a:sym typeface="Arial"/>
              </a:defRPr>
            </a:lvl7pPr>
            <a:lvl8pPr indent="596900" lvl="7" marL="0" marR="0" rtl="0" algn="l">
              <a:lnSpc>
                <a:spcPct val="120000"/>
              </a:lnSpc>
              <a:spcBef>
                <a:spcPts val="0"/>
              </a:spcBef>
              <a:spcAft>
                <a:spcPts val="0"/>
              </a:spcAft>
              <a:buSzPts val="1400"/>
              <a:buNone/>
              <a:defRPr b="1" i="0" sz="1600" u="none" cap="none" strike="noStrike">
                <a:latin typeface="Arial"/>
                <a:ea typeface="Arial"/>
                <a:cs typeface="Arial"/>
                <a:sym typeface="Arial"/>
              </a:defRPr>
            </a:lvl8pPr>
            <a:lvl9pPr indent="685800" lvl="8" marL="0" marR="0" rtl="0" algn="l">
              <a:lnSpc>
                <a:spcPct val="120000"/>
              </a:lnSpc>
              <a:spcBef>
                <a:spcPts val="0"/>
              </a:spcBef>
              <a:spcAft>
                <a:spcPts val="0"/>
              </a:spcAft>
              <a:buSzPts val="1400"/>
              <a:buNone/>
              <a:defRPr b="1" i="0" sz="1600" u="none" cap="none" strike="noStrike">
                <a:latin typeface="Arial"/>
                <a:ea typeface="Arial"/>
                <a:cs typeface="Arial"/>
                <a:sym typeface="Arial"/>
              </a:defRPr>
            </a:lvl9pPr>
          </a:lstStyle>
          <a:p/>
        </p:txBody>
      </p:sp>
      <p:sp>
        <p:nvSpPr>
          <p:cNvPr id="300" name="Google Shape;300;p28"/>
          <p:cNvSpPr/>
          <p:nvPr/>
        </p:nvSpPr>
        <p:spPr>
          <a:xfrm>
            <a:off x="4601408" y="3093950"/>
            <a:ext cx="4535400" cy="1368300"/>
          </a:xfrm>
          <a:prstGeom prst="rect">
            <a:avLst/>
          </a:prstGeom>
          <a:solidFill>
            <a:srgbClr val="F3F3F3"/>
          </a:solidFill>
          <a:ln>
            <a:noFill/>
          </a:ln>
        </p:spPr>
        <p:txBody>
          <a:bodyPr anchorCtr="0" anchor="ctr" bIns="0" lIns="0" spcFirstLastPara="1" rIns="0" wrap="square" tIns="0">
            <a:noAutofit/>
          </a:bodyPr>
          <a:lstStyle/>
          <a:p>
            <a:pPr indent="0" lvl="0" marL="0" marR="0" rtl="0" algn="ctr">
              <a:lnSpc>
                <a:spcPct val="120000"/>
              </a:lnSpc>
              <a:spcBef>
                <a:spcPts val="0"/>
              </a:spcBef>
              <a:spcAft>
                <a:spcPts val="0"/>
              </a:spcAft>
              <a:buFont typeface="Arial"/>
              <a:buNone/>
            </a:pPr>
            <a:r>
              <a:t/>
            </a:r>
            <a:endParaRPr b="1" i="0" sz="600" u="none" cap="none" strike="noStrike">
              <a:solidFill>
                <a:srgbClr val="000000"/>
              </a:solidFill>
              <a:latin typeface="Arial"/>
              <a:ea typeface="Arial"/>
              <a:cs typeface="Arial"/>
              <a:sym typeface="Arial"/>
            </a:endParaRPr>
          </a:p>
        </p:txBody>
      </p:sp>
      <p:sp>
        <p:nvSpPr>
          <p:cNvPr id="301" name="Google Shape;301;p28"/>
          <p:cNvSpPr/>
          <p:nvPr/>
        </p:nvSpPr>
        <p:spPr>
          <a:xfrm>
            <a:off x="4601408" y="1277248"/>
            <a:ext cx="4535400" cy="1368300"/>
          </a:xfrm>
          <a:prstGeom prst="rect">
            <a:avLst/>
          </a:prstGeom>
          <a:solidFill>
            <a:srgbClr val="F3F3F3"/>
          </a:solidFill>
          <a:ln>
            <a:noFill/>
          </a:ln>
        </p:spPr>
        <p:txBody>
          <a:bodyPr anchorCtr="0" anchor="ctr" bIns="0" lIns="0" spcFirstLastPara="1" rIns="0" wrap="square" tIns="0">
            <a:noAutofit/>
          </a:bodyPr>
          <a:lstStyle/>
          <a:p>
            <a:pPr indent="0" lvl="0" marL="0" marR="0" rtl="0" algn="ctr">
              <a:lnSpc>
                <a:spcPct val="120000"/>
              </a:lnSpc>
              <a:spcBef>
                <a:spcPts val="0"/>
              </a:spcBef>
              <a:spcAft>
                <a:spcPts val="0"/>
              </a:spcAft>
              <a:buFont typeface="Arial"/>
              <a:buNone/>
            </a:pPr>
            <a:r>
              <a:t/>
            </a:r>
            <a:endParaRPr b="1" i="0" sz="600" u="none" cap="none" strike="noStrike">
              <a:solidFill>
                <a:srgbClr val="000000"/>
              </a:solidFill>
              <a:latin typeface="Arial"/>
              <a:ea typeface="Arial"/>
              <a:cs typeface="Arial"/>
              <a:sym typeface="Arial"/>
            </a:endParaRPr>
          </a:p>
        </p:txBody>
      </p:sp>
      <p:sp>
        <p:nvSpPr>
          <p:cNvPr id="302" name="Google Shape;302;p28"/>
          <p:cNvSpPr txBox="1"/>
          <p:nvPr>
            <p:ph idx="1" type="subTitle"/>
          </p:nvPr>
        </p:nvSpPr>
        <p:spPr>
          <a:xfrm>
            <a:off x="590550" y="1001525"/>
            <a:ext cx="3945000" cy="283500"/>
          </a:xfrm>
          <a:prstGeom prst="rect">
            <a:avLst/>
          </a:prstGeom>
          <a:noFill/>
          <a:ln>
            <a:noFill/>
          </a:ln>
        </p:spPr>
        <p:txBody>
          <a:bodyPr anchorCtr="0" anchor="ctr" bIns="91425" lIns="91425" spcFirstLastPara="1" rIns="91425" wrap="square" tIns="91425"/>
          <a:lstStyle>
            <a:lvl1pPr lvl="0" rtl="0" algn="ctr">
              <a:spcBef>
                <a:spcPts val="0"/>
              </a:spcBef>
              <a:spcAft>
                <a:spcPts val="0"/>
              </a:spcAft>
              <a:buNone/>
              <a:defRPr sz="1100"/>
            </a:lvl1pPr>
            <a:lvl2pPr lvl="1" rtl="0" algn="ctr">
              <a:spcBef>
                <a:spcPts val="0"/>
              </a:spcBef>
              <a:spcAft>
                <a:spcPts val="0"/>
              </a:spcAft>
              <a:buNone/>
              <a:defRPr sz="1100"/>
            </a:lvl2pPr>
            <a:lvl3pPr lvl="2" rtl="0" algn="ctr">
              <a:spcBef>
                <a:spcPts val="0"/>
              </a:spcBef>
              <a:spcAft>
                <a:spcPts val="0"/>
              </a:spcAft>
              <a:buNone/>
              <a:defRPr sz="1100"/>
            </a:lvl3pPr>
            <a:lvl4pPr lvl="3" rtl="0" algn="ctr">
              <a:spcBef>
                <a:spcPts val="0"/>
              </a:spcBef>
              <a:spcAft>
                <a:spcPts val="0"/>
              </a:spcAft>
              <a:buNone/>
              <a:defRPr sz="1100"/>
            </a:lvl4pPr>
            <a:lvl5pPr lvl="4" rtl="0" algn="ctr">
              <a:spcBef>
                <a:spcPts val="0"/>
              </a:spcBef>
              <a:spcAft>
                <a:spcPts val="0"/>
              </a:spcAft>
              <a:buNone/>
              <a:defRPr sz="1100"/>
            </a:lvl5pPr>
            <a:lvl6pPr lvl="5" rtl="0" algn="ctr">
              <a:spcBef>
                <a:spcPts val="0"/>
              </a:spcBef>
              <a:spcAft>
                <a:spcPts val="0"/>
              </a:spcAft>
              <a:buNone/>
              <a:defRPr sz="1100"/>
            </a:lvl6pPr>
            <a:lvl7pPr lvl="6" rtl="0" algn="ctr">
              <a:spcBef>
                <a:spcPts val="0"/>
              </a:spcBef>
              <a:spcAft>
                <a:spcPts val="0"/>
              </a:spcAft>
              <a:buNone/>
              <a:defRPr sz="1100"/>
            </a:lvl7pPr>
            <a:lvl8pPr lvl="7" rtl="0" algn="ctr">
              <a:spcBef>
                <a:spcPts val="0"/>
              </a:spcBef>
              <a:spcAft>
                <a:spcPts val="0"/>
              </a:spcAft>
              <a:buNone/>
              <a:defRPr sz="1100"/>
            </a:lvl8pPr>
            <a:lvl9pPr lvl="8" algn="ctr">
              <a:spcBef>
                <a:spcPts val="0"/>
              </a:spcBef>
              <a:spcAft>
                <a:spcPts val="0"/>
              </a:spcAft>
              <a:buNone/>
              <a:defRPr sz="1100"/>
            </a:lvl9pPr>
          </a:lstStyle>
          <a:p/>
        </p:txBody>
      </p:sp>
      <p:sp>
        <p:nvSpPr>
          <p:cNvPr id="303" name="Google Shape;303;p28"/>
          <p:cNvSpPr txBox="1"/>
          <p:nvPr>
            <p:ph idx="2" type="subTitle"/>
          </p:nvPr>
        </p:nvSpPr>
        <p:spPr>
          <a:xfrm>
            <a:off x="4611825" y="1001525"/>
            <a:ext cx="3945000" cy="283500"/>
          </a:xfrm>
          <a:prstGeom prst="rect">
            <a:avLst/>
          </a:prstGeom>
          <a:noFill/>
          <a:ln>
            <a:noFill/>
          </a:ln>
        </p:spPr>
        <p:txBody>
          <a:bodyPr anchorCtr="0" anchor="ctr" bIns="91425" lIns="91425" spcFirstLastPara="1" rIns="91425" wrap="square" tIns="91425"/>
          <a:lstStyle>
            <a:lvl1pPr lvl="0" rtl="0" algn="ctr">
              <a:spcBef>
                <a:spcPts val="0"/>
              </a:spcBef>
              <a:spcAft>
                <a:spcPts val="0"/>
              </a:spcAft>
              <a:buNone/>
              <a:defRPr sz="1100"/>
            </a:lvl1pPr>
            <a:lvl2pPr lvl="1" rtl="0" algn="ctr">
              <a:spcBef>
                <a:spcPts val="0"/>
              </a:spcBef>
              <a:spcAft>
                <a:spcPts val="0"/>
              </a:spcAft>
              <a:buNone/>
              <a:defRPr sz="1100"/>
            </a:lvl2pPr>
            <a:lvl3pPr lvl="2" rtl="0" algn="ctr">
              <a:spcBef>
                <a:spcPts val="0"/>
              </a:spcBef>
              <a:spcAft>
                <a:spcPts val="0"/>
              </a:spcAft>
              <a:buNone/>
              <a:defRPr sz="1100"/>
            </a:lvl3pPr>
            <a:lvl4pPr lvl="3" rtl="0" algn="ctr">
              <a:spcBef>
                <a:spcPts val="0"/>
              </a:spcBef>
              <a:spcAft>
                <a:spcPts val="0"/>
              </a:spcAft>
              <a:buNone/>
              <a:defRPr sz="1100"/>
            </a:lvl4pPr>
            <a:lvl5pPr lvl="4" rtl="0" algn="ctr">
              <a:spcBef>
                <a:spcPts val="0"/>
              </a:spcBef>
              <a:spcAft>
                <a:spcPts val="0"/>
              </a:spcAft>
              <a:buNone/>
              <a:defRPr sz="1100"/>
            </a:lvl5pPr>
            <a:lvl6pPr lvl="5" rtl="0" algn="ctr">
              <a:spcBef>
                <a:spcPts val="0"/>
              </a:spcBef>
              <a:spcAft>
                <a:spcPts val="0"/>
              </a:spcAft>
              <a:buNone/>
              <a:defRPr sz="1100"/>
            </a:lvl6pPr>
            <a:lvl7pPr lvl="6" rtl="0" algn="ctr">
              <a:spcBef>
                <a:spcPts val="0"/>
              </a:spcBef>
              <a:spcAft>
                <a:spcPts val="0"/>
              </a:spcAft>
              <a:buNone/>
              <a:defRPr sz="1100"/>
            </a:lvl7pPr>
            <a:lvl8pPr lvl="7" rtl="0" algn="ctr">
              <a:spcBef>
                <a:spcPts val="0"/>
              </a:spcBef>
              <a:spcAft>
                <a:spcPts val="0"/>
              </a:spcAft>
              <a:buNone/>
              <a:defRPr sz="1100"/>
            </a:lvl8pPr>
            <a:lvl9pPr lvl="8" rtl="0" algn="ctr">
              <a:spcBef>
                <a:spcPts val="0"/>
              </a:spcBef>
              <a:spcAft>
                <a:spcPts val="0"/>
              </a:spcAft>
              <a:buNone/>
              <a:defRPr sz="1100"/>
            </a:lvl9pPr>
          </a:lstStyle>
          <a:p/>
        </p:txBody>
      </p:sp>
      <p:sp>
        <p:nvSpPr>
          <p:cNvPr id="304" name="Google Shape;304;p28"/>
          <p:cNvSpPr txBox="1"/>
          <p:nvPr>
            <p:ph idx="3" type="subTitle"/>
          </p:nvPr>
        </p:nvSpPr>
        <p:spPr>
          <a:xfrm>
            <a:off x="4611825" y="2810450"/>
            <a:ext cx="3945000" cy="283500"/>
          </a:xfrm>
          <a:prstGeom prst="rect">
            <a:avLst/>
          </a:prstGeom>
          <a:noFill/>
          <a:ln>
            <a:noFill/>
          </a:ln>
        </p:spPr>
        <p:txBody>
          <a:bodyPr anchorCtr="0" anchor="ctr" bIns="91425" lIns="91425" spcFirstLastPara="1" rIns="91425" wrap="square" tIns="91425"/>
          <a:lstStyle>
            <a:lvl1pPr lvl="0" rtl="0" algn="ctr">
              <a:spcBef>
                <a:spcPts val="0"/>
              </a:spcBef>
              <a:spcAft>
                <a:spcPts val="0"/>
              </a:spcAft>
              <a:buNone/>
              <a:defRPr sz="1100"/>
            </a:lvl1pPr>
            <a:lvl2pPr lvl="1" rtl="0" algn="ctr">
              <a:spcBef>
                <a:spcPts val="0"/>
              </a:spcBef>
              <a:spcAft>
                <a:spcPts val="0"/>
              </a:spcAft>
              <a:buNone/>
              <a:defRPr sz="1100"/>
            </a:lvl2pPr>
            <a:lvl3pPr lvl="2" rtl="0" algn="ctr">
              <a:spcBef>
                <a:spcPts val="0"/>
              </a:spcBef>
              <a:spcAft>
                <a:spcPts val="0"/>
              </a:spcAft>
              <a:buNone/>
              <a:defRPr sz="1100"/>
            </a:lvl3pPr>
            <a:lvl4pPr lvl="3" rtl="0" algn="ctr">
              <a:spcBef>
                <a:spcPts val="0"/>
              </a:spcBef>
              <a:spcAft>
                <a:spcPts val="0"/>
              </a:spcAft>
              <a:buNone/>
              <a:defRPr sz="1100"/>
            </a:lvl4pPr>
            <a:lvl5pPr lvl="4" rtl="0" algn="ctr">
              <a:spcBef>
                <a:spcPts val="0"/>
              </a:spcBef>
              <a:spcAft>
                <a:spcPts val="0"/>
              </a:spcAft>
              <a:buNone/>
              <a:defRPr sz="1100"/>
            </a:lvl5pPr>
            <a:lvl6pPr lvl="5" rtl="0" algn="ctr">
              <a:spcBef>
                <a:spcPts val="0"/>
              </a:spcBef>
              <a:spcAft>
                <a:spcPts val="0"/>
              </a:spcAft>
              <a:buNone/>
              <a:defRPr sz="1100"/>
            </a:lvl6pPr>
            <a:lvl7pPr lvl="6" rtl="0" algn="ctr">
              <a:spcBef>
                <a:spcPts val="0"/>
              </a:spcBef>
              <a:spcAft>
                <a:spcPts val="0"/>
              </a:spcAft>
              <a:buNone/>
              <a:defRPr sz="1100"/>
            </a:lvl7pPr>
            <a:lvl8pPr lvl="7" rtl="0" algn="ctr">
              <a:spcBef>
                <a:spcPts val="0"/>
              </a:spcBef>
              <a:spcAft>
                <a:spcPts val="0"/>
              </a:spcAft>
              <a:buNone/>
              <a:defRPr sz="1100"/>
            </a:lvl8pPr>
            <a:lvl9pPr lvl="8" rtl="0" algn="ctr">
              <a:spcBef>
                <a:spcPts val="0"/>
              </a:spcBef>
              <a:spcAft>
                <a:spcPts val="0"/>
              </a:spcAft>
              <a:buNone/>
              <a:defRPr sz="1100"/>
            </a:lvl9pPr>
          </a:lstStyle>
          <a:p/>
        </p:txBody>
      </p:sp>
      <p:sp>
        <p:nvSpPr>
          <p:cNvPr id="305" name="Google Shape;305;p28"/>
          <p:cNvSpPr txBox="1"/>
          <p:nvPr>
            <p:ph idx="4" type="body"/>
          </p:nvPr>
        </p:nvSpPr>
        <p:spPr>
          <a:xfrm>
            <a:off x="742950" y="4658700"/>
            <a:ext cx="6925800" cy="290400"/>
          </a:xfrm>
          <a:prstGeom prst="rect">
            <a:avLst/>
          </a:prstGeom>
          <a:noFill/>
          <a:ln>
            <a:noFill/>
          </a:ln>
        </p:spPr>
        <p:txBody>
          <a:bodyPr anchorCtr="0" anchor="b" bIns="91425" lIns="91425" spcFirstLastPara="1" rIns="91425" wrap="square" tIns="91425"/>
          <a:lstStyle>
            <a:lvl1pPr indent="-279400" lvl="0" marL="457200" marR="0" rtl="0">
              <a:lnSpc>
                <a:spcPct val="100000"/>
              </a:lnSpc>
              <a:spcBef>
                <a:spcPts val="0"/>
              </a:spcBef>
              <a:spcAft>
                <a:spcPts val="0"/>
              </a:spcAft>
              <a:buSzPts val="800"/>
              <a:buFont typeface="Arial"/>
              <a:buAutoNum type="alphaUcPeriod"/>
              <a:defRPr b="0" i="0" sz="800" u="none" cap="none" strike="noStrike">
                <a:latin typeface="Arial"/>
                <a:ea typeface="Arial"/>
                <a:cs typeface="Arial"/>
                <a:sym typeface="Arial"/>
              </a:defRPr>
            </a:lvl1pPr>
            <a:lvl2pPr indent="-279400" lvl="1" marL="914400" marR="0" rtl="0">
              <a:lnSpc>
                <a:spcPct val="100000"/>
              </a:lnSpc>
              <a:spcBef>
                <a:spcPts val="0"/>
              </a:spcBef>
              <a:spcAft>
                <a:spcPts val="0"/>
              </a:spcAft>
              <a:buSzPts val="800"/>
              <a:buFont typeface="Arial"/>
              <a:buAutoNum type="alphaLcPeriod"/>
              <a:defRPr b="1" i="0" sz="800" u="none" cap="none" strike="noStrike">
                <a:latin typeface="Arial"/>
                <a:ea typeface="Arial"/>
                <a:cs typeface="Arial"/>
                <a:sym typeface="Arial"/>
              </a:defRPr>
            </a:lvl2pPr>
            <a:lvl3pPr indent="-279400" lvl="2" marL="1371600" marR="0" rtl="0">
              <a:lnSpc>
                <a:spcPct val="100000"/>
              </a:lnSpc>
              <a:spcBef>
                <a:spcPts val="0"/>
              </a:spcBef>
              <a:spcAft>
                <a:spcPts val="0"/>
              </a:spcAft>
              <a:buSzPts val="800"/>
              <a:buFont typeface="Arial"/>
              <a:buAutoNum type="romanLcPeriod"/>
              <a:defRPr b="1" i="0" sz="800" u="none" cap="none" strike="noStrike">
                <a:latin typeface="Arial"/>
                <a:ea typeface="Arial"/>
                <a:cs typeface="Arial"/>
                <a:sym typeface="Arial"/>
              </a:defRPr>
            </a:lvl3pPr>
            <a:lvl4pPr indent="-279400" lvl="3" marL="1828800" marR="0" rtl="0">
              <a:lnSpc>
                <a:spcPct val="100000"/>
              </a:lnSpc>
              <a:spcBef>
                <a:spcPts val="0"/>
              </a:spcBef>
              <a:spcAft>
                <a:spcPts val="0"/>
              </a:spcAft>
              <a:buSzPts val="800"/>
              <a:buFont typeface="Arial"/>
              <a:buAutoNum type="arabicPeriod"/>
              <a:defRPr b="1" i="0" sz="800" u="none" cap="none" strike="noStrike">
                <a:latin typeface="Arial"/>
                <a:ea typeface="Arial"/>
                <a:cs typeface="Arial"/>
                <a:sym typeface="Arial"/>
              </a:defRPr>
            </a:lvl4pPr>
            <a:lvl5pPr indent="-279400" lvl="4" marL="2286000" marR="0" rtl="0">
              <a:lnSpc>
                <a:spcPct val="100000"/>
              </a:lnSpc>
              <a:spcBef>
                <a:spcPts val="0"/>
              </a:spcBef>
              <a:spcAft>
                <a:spcPts val="0"/>
              </a:spcAft>
              <a:buSzPts val="800"/>
              <a:buFont typeface="Arial"/>
              <a:buAutoNum type="alphaLcPeriod"/>
              <a:defRPr b="1" i="0" sz="800" u="none" cap="none" strike="noStrike">
                <a:latin typeface="Arial"/>
                <a:ea typeface="Arial"/>
                <a:cs typeface="Arial"/>
                <a:sym typeface="Arial"/>
              </a:defRPr>
            </a:lvl5pPr>
            <a:lvl6pPr indent="-279400" lvl="5" marL="2743200" marR="0" rtl="0">
              <a:lnSpc>
                <a:spcPct val="100000"/>
              </a:lnSpc>
              <a:spcBef>
                <a:spcPts val="0"/>
              </a:spcBef>
              <a:spcAft>
                <a:spcPts val="0"/>
              </a:spcAft>
              <a:buSzPts val="800"/>
              <a:buFont typeface="Arial"/>
              <a:buAutoNum type="romanLcPeriod"/>
              <a:defRPr b="1" i="0" sz="800" u="none" cap="none" strike="noStrike">
                <a:latin typeface="Arial"/>
                <a:ea typeface="Arial"/>
                <a:cs typeface="Arial"/>
                <a:sym typeface="Arial"/>
              </a:defRPr>
            </a:lvl6pPr>
            <a:lvl7pPr indent="-279400" lvl="6" marL="3200400" marR="0" rtl="0">
              <a:lnSpc>
                <a:spcPct val="100000"/>
              </a:lnSpc>
              <a:spcBef>
                <a:spcPts val="0"/>
              </a:spcBef>
              <a:spcAft>
                <a:spcPts val="0"/>
              </a:spcAft>
              <a:buSzPts val="800"/>
              <a:buFont typeface="Arial"/>
              <a:buAutoNum type="arabicPeriod"/>
              <a:defRPr b="1" i="0" sz="800" u="none" cap="none" strike="noStrike">
                <a:latin typeface="Arial"/>
                <a:ea typeface="Arial"/>
                <a:cs typeface="Arial"/>
                <a:sym typeface="Arial"/>
              </a:defRPr>
            </a:lvl7pPr>
            <a:lvl8pPr indent="-279400" lvl="7" marL="3657600" marR="0" rtl="0">
              <a:lnSpc>
                <a:spcPct val="100000"/>
              </a:lnSpc>
              <a:spcBef>
                <a:spcPts val="0"/>
              </a:spcBef>
              <a:spcAft>
                <a:spcPts val="0"/>
              </a:spcAft>
              <a:buSzPts val="800"/>
              <a:buFont typeface="Arial"/>
              <a:buAutoNum type="alphaLcPeriod"/>
              <a:defRPr b="1" i="0" sz="800" u="none" cap="none" strike="noStrike">
                <a:latin typeface="Arial"/>
                <a:ea typeface="Arial"/>
                <a:cs typeface="Arial"/>
                <a:sym typeface="Arial"/>
              </a:defRPr>
            </a:lvl8pPr>
            <a:lvl9pPr indent="-279400" lvl="8" marL="4114800" marR="0" rtl="0">
              <a:lnSpc>
                <a:spcPct val="100000"/>
              </a:lnSpc>
              <a:spcBef>
                <a:spcPts val="0"/>
              </a:spcBef>
              <a:spcAft>
                <a:spcPts val="0"/>
              </a:spcAft>
              <a:buSzPts val="800"/>
              <a:buFont typeface="Arial"/>
              <a:buAutoNum type="romanLcPeriod"/>
              <a:defRPr b="1" i="0" sz="800" u="none" cap="none" strike="noStrike">
                <a:latin typeface="Arial"/>
                <a:ea typeface="Arial"/>
                <a:cs typeface="Arial"/>
                <a:sym typeface="Arial"/>
              </a:defRPr>
            </a:lvl9pPr>
          </a:lstStyle>
          <a:p/>
        </p:txBody>
      </p:sp>
      <p:sp>
        <p:nvSpPr>
          <p:cNvPr id="306" name="Google Shape;306;p28"/>
          <p:cNvSpPr/>
          <p:nvPr/>
        </p:nvSpPr>
        <p:spPr>
          <a:xfrm>
            <a:off x="9312750" y="28625"/>
            <a:ext cx="1317600" cy="456600"/>
          </a:xfrm>
          <a:prstGeom prst="wedgeRectCallout">
            <a:avLst>
              <a:gd fmla="val -53209" name="adj1"/>
              <a:gd fmla="val -19669" name="adj2"/>
            </a:avLst>
          </a:prstGeom>
          <a:solidFill>
            <a:schemeClr val="l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chemeClr val="accent6"/>
                </a:solidFill>
                <a:highlight>
                  <a:srgbClr val="FFFFFF"/>
                </a:highlight>
              </a:rPr>
              <a:t>Put charts in the grey shaded boxes</a:t>
            </a:r>
            <a:endParaRPr sz="800"/>
          </a:p>
        </p:txBody>
      </p:sp>
      <p:sp>
        <p:nvSpPr>
          <p:cNvPr id="307" name="Google Shape;307;p28"/>
          <p:cNvSpPr/>
          <p:nvPr/>
        </p:nvSpPr>
        <p:spPr>
          <a:xfrm>
            <a:off x="9312750" y="562025"/>
            <a:ext cx="1317600" cy="456600"/>
          </a:xfrm>
          <a:prstGeom prst="wedgeRectCallout">
            <a:avLst>
              <a:gd fmla="val -53209" name="adj1"/>
              <a:gd fmla="val -19669" name="adj2"/>
            </a:avLst>
          </a:prstGeom>
          <a:solidFill>
            <a:schemeClr val="l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500"/>
              </a:spcBef>
              <a:spcAft>
                <a:spcPts val="500"/>
              </a:spcAft>
              <a:buNone/>
            </a:pPr>
            <a:r>
              <a:rPr lang="en" sz="800">
                <a:solidFill>
                  <a:schemeClr val="accent6"/>
                </a:solidFill>
                <a:highlight>
                  <a:srgbClr val="FFFFFF"/>
                </a:highlight>
              </a:rPr>
              <a:t>Please write the title and chart titles in all capital letters</a:t>
            </a:r>
            <a:endParaRPr sz="800">
              <a:solidFill>
                <a:schemeClr val="accent6"/>
              </a:solidFill>
              <a:highlight>
                <a:srgbClr val="FFFFFF"/>
              </a:highlight>
            </a:endParaRPr>
          </a:p>
        </p:txBody>
      </p:sp>
      <p:pic>
        <p:nvPicPr>
          <p:cNvPr descr="logo_zalando_rgb_hor_all.png" id="308" name="Google Shape;308;p28"/>
          <p:cNvPicPr preferRelativeResize="0"/>
          <p:nvPr/>
        </p:nvPicPr>
        <p:blipFill>
          <a:blip r:embed="rId2">
            <a:alphaModFix/>
          </a:blip>
          <a:stretch>
            <a:fillRect/>
          </a:stretch>
        </p:blipFill>
        <p:spPr>
          <a:xfrm>
            <a:off x="7710810" y="4717150"/>
            <a:ext cx="825077" cy="163200"/>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1_Disclaimer" showMasterSp="0">
  <p:cSld name="Disclaimer">
    <p:bg>
      <p:bgPr>
        <a:solidFill>
          <a:srgbClr val="FFFFFF"/>
        </a:solidFill>
      </p:bgPr>
    </p:bg>
    <p:spTree>
      <p:nvGrpSpPr>
        <p:cNvPr id="309" name="Shape 309"/>
        <p:cNvGrpSpPr/>
        <p:nvPr/>
      </p:nvGrpSpPr>
      <p:grpSpPr>
        <a:xfrm>
          <a:off x="0" y="0"/>
          <a:ext cx="0" cy="0"/>
          <a:chOff x="0" y="0"/>
          <a:chExt cx="0" cy="0"/>
        </a:xfrm>
      </p:grpSpPr>
      <p:sp>
        <p:nvSpPr>
          <p:cNvPr id="310" name="Google Shape;310;p29"/>
          <p:cNvSpPr txBox="1"/>
          <p:nvPr/>
        </p:nvSpPr>
        <p:spPr>
          <a:xfrm>
            <a:off x="1763486" y="1050925"/>
            <a:ext cx="5628000" cy="3429000"/>
          </a:xfrm>
          <a:prstGeom prst="rect">
            <a:avLst/>
          </a:prstGeom>
          <a:noFill/>
          <a:ln>
            <a:noFill/>
          </a:ln>
        </p:spPr>
        <p:txBody>
          <a:bodyPr anchorCtr="0" anchor="ctr" bIns="45700" lIns="36000" spcFirstLastPara="1" rIns="36000" wrap="square" tIns="45700">
            <a:noAutofit/>
          </a:bodyPr>
          <a:lstStyle/>
          <a:p>
            <a:pPr indent="0" lvl="0" marL="0" marR="0" rtl="0" algn="l">
              <a:lnSpc>
                <a:spcPct val="100000"/>
              </a:lnSpc>
              <a:spcBef>
                <a:spcPts val="0"/>
              </a:spcBef>
              <a:spcAft>
                <a:spcPts val="0"/>
              </a:spcAft>
              <a:buFont typeface="Arial"/>
              <a:buNone/>
            </a:pPr>
            <a:r>
              <a:rPr b="0" i="0" lang="en" sz="1300" u="none" cap="none" strike="noStrike">
                <a:latin typeface="Arial"/>
                <a:ea typeface="Arial"/>
                <a:cs typeface="Arial"/>
                <a:sym typeface="Arial"/>
              </a:rPr>
              <a:t>This presentation and its contents are strictly confidential. It may not, in whole or in part, be reproduced, redistributed, published or passed on to any other person by the recipient.</a:t>
            </a:r>
            <a:endParaRPr/>
          </a:p>
          <a:p>
            <a:pPr indent="0" lvl="0" marL="0" marR="0" rtl="0" algn="l">
              <a:lnSpc>
                <a:spcPct val="100000"/>
              </a:lnSpc>
              <a:spcBef>
                <a:spcPts val="1200"/>
              </a:spcBef>
              <a:spcAft>
                <a:spcPts val="0"/>
              </a:spcAft>
              <a:buFont typeface="Arial"/>
              <a:buNone/>
            </a:pPr>
            <a:r>
              <a:t/>
            </a:r>
            <a:endParaRPr b="0" i="0" sz="1300" u="none" cap="none" strike="noStrike">
              <a:latin typeface="Arial"/>
              <a:ea typeface="Arial"/>
              <a:cs typeface="Arial"/>
              <a:sym typeface="Arial"/>
            </a:endParaRPr>
          </a:p>
          <a:p>
            <a:pPr indent="0" lvl="0" marL="0" marR="0" rtl="0" algn="l">
              <a:lnSpc>
                <a:spcPct val="100000"/>
              </a:lnSpc>
              <a:spcBef>
                <a:spcPts val="1200"/>
              </a:spcBef>
              <a:spcAft>
                <a:spcPts val="0"/>
              </a:spcAft>
              <a:buFont typeface="Arial"/>
              <a:buNone/>
            </a:pPr>
            <a:r>
              <a:rPr b="0" i="0" lang="en" sz="1300" u="none" cap="none" strike="noStrike">
                <a:latin typeface="Arial"/>
                <a:ea typeface="Arial"/>
                <a:cs typeface="Arial"/>
                <a:sym typeface="Arial"/>
              </a:rPr>
              <a:t>The information in this presentation has not been independently verified. No representation or warranty, express or implied, is made as to the accuracy or completeness of the presentation and the information contained herein and no reliance should be placed on such information. No responsibility is accepted for any liability for any loss howsoever arising, directly or indirectly, from this presentation or its contents.</a:t>
            </a:r>
            <a:endParaRPr/>
          </a:p>
        </p:txBody>
      </p:sp>
      <p:sp>
        <p:nvSpPr>
          <p:cNvPr id="311" name="Google Shape;311;p29"/>
          <p:cNvSpPr txBox="1"/>
          <p:nvPr/>
        </p:nvSpPr>
        <p:spPr>
          <a:xfrm>
            <a:off x="590550" y="206829"/>
            <a:ext cx="7958100" cy="772800"/>
          </a:xfrm>
          <a:prstGeom prst="rect">
            <a:avLst/>
          </a:prstGeom>
          <a:noFill/>
          <a:ln>
            <a:noFill/>
          </a:ln>
        </p:spPr>
        <p:txBody>
          <a:bodyPr anchorCtr="0" anchor="ctr" bIns="17125" lIns="34275" spcFirstLastPara="1" rIns="34275" wrap="square" tIns="17125">
            <a:noAutofit/>
          </a:bodyPr>
          <a:lstStyle/>
          <a:p>
            <a:pPr indent="0" lvl="0" marL="0" marR="0" rtl="0" algn="ctr">
              <a:lnSpc>
                <a:spcPct val="120000"/>
              </a:lnSpc>
              <a:spcBef>
                <a:spcPts val="0"/>
              </a:spcBef>
              <a:spcAft>
                <a:spcPts val="0"/>
              </a:spcAft>
              <a:buFont typeface="Arial"/>
              <a:buNone/>
            </a:pPr>
            <a:r>
              <a:rPr b="1" i="0" lang="en" sz="1300" u="none" cap="none" strike="noStrike">
                <a:latin typeface="Arial"/>
                <a:ea typeface="Arial"/>
                <a:cs typeface="Arial"/>
                <a:sym typeface="Arial"/>
              </a:rPr>
              <a:t>DISCLAIMER</a:t>
            </a:r>
            <a:endParaRPr b="1" i="0" sz="1300" u="none" cap="none" strike="noStrike">
              <a:latin typeface="Arial"/>
              <a:ea typeface="Arial"/>
              <a:cs typeface="Arial"/>
              <a:sym typeface="Arial"/>
            </a:endParaRPr>
          </a:p>
        </p:txBody>
      </p:sp>
      <p:sp>
        <p:nvSpPr>
          <p:cNvPr id="312" name="Google Shape;312;p29"/>
          <p:cNvSpPr/>
          <p:nvPr/>
        </p:nvSpPr>
        <p:spPr>
          <a:xfrm>
            <a:off x="3045619" y="1324"/>
            <a:ext cx="3052800" cy="67800"/>
          </a:xfrm>
          <a:prstGeom prst="rect">
            <a:avLst/>
          </a:prstGeom>
          <a:solidFill>
            <a:srgbClr val="FF6900"/>
          </a:solidFill>
          <a:ln>
            <a:noFill/>
          </a:ln>
        </p:spPr>
        <p:txBody>
          <a:bodyPr anchorCtr="0" anchor="ctr" bIns="0" lIns="0" spcFirstLastPara="1" rIns="0" wrap="square" tIns="0">
            <a:noAutofit/>
          </a:bodyPr>
          <a:lstStyle/>
          <a:p>
            <a:pPr indent="0" lvl="0" marL="0" marR="0" rtl="0" algn="ctr">
              <a:lnSpc>
                <a:spcPct val="120000"/>
              </a:lnSpc>
              <a:spcBef>
                <a:spcPts val="0"/>
              </a:spcBef>
              <a:spcAft>
                <a:spcPts val="0"/>
              </a:spcAft>
              <a:buNone/>
            </a:pPr>
            <a:r>
              <a:t/>
            </a:r>
            <a:endParaRPr b="0" i="0" sz="1900" u="none" cap="none" strike="noStrike">
              <a:latin typeface="Arial"/>
              <a:ea typeface="Arial"/>
              <a:cs typeface="Arial"/>
              <a:sym typeface="Arial"/>
            </a:endParaRPr>
          </a:p>
        </p:txBody>
      </p:sp>
      <p:sp>
        <p:nvSpPr>
          <p:cNvPr id="313" name="Google Shape;313;p29"/>
          <p:cNvSpPr/>
          <p:nvPr/>
        </p:nvSpPr>
        <p:spPr>
          <a:xfrm>
            <a:off x="591146" y="4734611"/>
            <a:ext cx="338100" cy="1386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fld id="{00000000-1234-1234-1234-123412341234}" type="slidenum">
              <a:rPr b="1" i="0" lang="en" sz="900" u="none" cap="none" strike="noStrike">
                <a:latin typeface="Arial"/>
                <a:ea typeface="Arial"/>
                <a:cs typeface="Arial"/>
                <a:sym typeface="Arial"/>
              </a:rPr>
              <a:t>‹#›</a:t>
            </a:fld>
            <a:endParaRPr b="1" i="0" sz="900" u="none" cap="none" strike="noStrike">
              <a:latin typeface="Arial"/>
              <a:ea typeface="Arial"/>
              <a:cs typeface="Arial"/>
              <a:sym typeface="Arial"/>
            </a:endParaRPr>
          </a:p>
        </p:txBody>
      </p:sp>
      <p:pic>
        <p:nvPicPr>
          <p:cNvPr descr="logo_zalando_rgb_hor_all.png" id="314" name="Google Shape;314;p29"/>
          <p:cNvPicPr preferRelativeResize="0"/>
          <p:nvPr/>
        </p:nvPicPr>
        <p:blipFill>
          <a:blip r:embed="rId2">
            <a:alphaModFix/>
          </a:blip>
          <a:stretch>
            <a:fillRect/>
          </a:stretch>
        </p:blipFill>
        <p:spPr>
          <a:xfrm>
            <a:off x="7710810" y="4717150"/>
            <a:ext cx="825077" cy="163200"/>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2_Last Chart_Mosaik" showMasterSp="0">
  <p:cSld name="Last chart mosaik_1">
    <p:bg>
      <p:bgPr>
        <a:solidFill>
          <a:srgbClr val="FFFFFF"/>
        </a:solidFill>
      </p:bgPr>
    </p:bg>
    <p:spTree>
      <p:nvGrpSpPr>
        <p:cNvPr id="315" name="Shape 315"/>
        <p:cNvGrpSpPr/>
        <p:nvPr/>
      </p:nvGrpSpPr>
      <p:grpSpPr>
        <a:xfrm>
          <a:off x="0" y="0"/>
          <a:ext cx="0" cy="0"/>
          <a:chOff x="0" y="0"/>
          <a:chExt cx="0" cy="0"/>
        </a:xfrm>
      </p:grpSpPr>
      <p:sp>
        <p:nvSpPr>
          <p:cNvPr id="316" name="Google Shape;316;p30"/>
          <p:cNvSpPr txBox="1"/>
          <p:nvPr>
            <p:ph idx="1" type="body"/>
          </p:nvPr>
        </p:nvSpPr>
        <p:spPr>
          <a:xfrm>
            <a:off x="3351929" y="1095351"/>
            <a:ext cx="2448000" cy="657300"/>
          </a:xfrm>
          <a:prstGeom prst="rect">
            <a:avLst/>
          </a:prstGeom>
          <a:noFill/>
          <a:ln>
            <a:noFill/>
          </a:ln>
        </p:spPr>
        <p:txBody>
          <a:bodyPr anchorCtr="0" anchor="b" bIns="91425" lIns="91425" spcFirstLastPara="1" rIns="91425" wrap="square" tIns="91425"/>
          <a:lstStyle>
            <a:lvl1pPr indent="-228600" lvl="0" marL="457200" marR="0" rtl="0" algn="ctr">
              <a:lnSpc>
                <a:spcPct val="150000"/>
              </a:lnSpc>
              <a:spcBef>
                <a:spcPts val="0"/>
              </a:spcBef>
              <a:spcAft>
                <a:spcPts val="0"/>
              </a:spcAft>
              <a:buSzPts val="1400"/>
              <a:buFont typeface="Arial"/>
              <a:buNone/>
              <a:defRPr b="1" i="0" sz="1000" u="none" cap="none" strike="noStrike">
                <a:latin typeface="Arial"/>
                <a:ea typeface="Arial"/>
                <a:cs typeface="Arial"/>
                <a:sym typeface="Arial"/>
              </a:defRPr>
            </a:lvl1pPr>
            <a:lvl2pPr indent="-257175" lvl="1" marL="9144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2pPr>
            <a:lvl3pPr indent="-257175" lvl="2" marL="13716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3pPr>
            <a:lvl4pPr indent="-257175" lvl="3" marL="18288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4pPr>
            <a:lvl5pPr indent="-257175" lvl="4" marL="22860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5pPr>
            <a:lvl6pPr indent="-257175" lvl="5" marL="27432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6pPr>
            <a:lvl7pPr indent="-257175" lvl="6" marL="32004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7pPr>
            <a:lvl8pPr indent="-257175" lvl="7" marL="36576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8pPr>
            <a:lvl9pPr indent="-257175" lvl="8" marL="41148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9pPr>
          </a:lstStyle>
          <a:p/>
        </p:txBody>
      </p:sp>
      <p:sp>
        <p:nvSpPr>
          <p:cNvPr id="317" name="Google Shape;317;p30"/>
          <p:cNvSpPr/>
          <p:nvPr/>
        </p:nvSpPr>
        <p:spPr>
          <a:xfrm>
            <a:off x="5192713" y="4734611"/>
            <a:ext cx="338100" cy="1386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r>
              <a:t/>
            </a:r>
            <a:endParaRPr b="1" i="0" sz="900" u="none" cap="none" strike="noStrike">
              <a:latin typeface="Arial"/>
              <a:ea typeface="Arial"/>
              <a:cs typeface="Arial"/>
              <a:sym typeface="Arial"/>
            </a:endParaRPr>
          </a:p>
        </p:txBody>
      </p:sp>
      <p:grpSp>
        <p:nvGrpSpPr>
          <p:cNvPr id="318" name="Google Shape;318;p30"/>
          <p:cNvGrpSpPr/>
          <p:nvPr/>
        </p:nvGrpSpPr>
        <p:grpSpPr>
          <a:xfrm>
            <a:off x="-16803" y="-56964"/>
            <a:ext cx="9189348" cy="5248614"/>
            <a:chOff x="0" y="0"/>
            <a:chExt cx="24504928" cy="13996305"/>
          </a:xfrm>
        </p:grpSpPr>
        <p:pic>
          <p:nvPicPr>
            <p:cNvPr id="319" name="Google Shape;319;p30"/>
            <p:cNvPicPr preferRelativeResize="0"/>
            <p:nvPr/>
          </p:nvPicPr>
          <p:blipFill rotWithShape="1">
            <a:blip r:embed="rId2">
              <a:alphaModFix/>
            </a:blip>
            <a:srcRect b="0" l="0" r="0" t="0"/>
            <a:stretch/>
          </p:blipFill>
          <p:spPr>
            <a:xfrm>
              <a:off x="8573763" y="9393784"/>
              <a:ext cx="7376100" cy="4557300"/>
            </a:xfrm>
            <a:prstGeom prst="rect">
              <a:avLst/>
            </a:prstGeom>
            <a:noFill/>
            <a:ln>
              <a:noFill/>
            </a:ln>
          </p:spPr>
        </p:pic>
        <p:pic>
          <p:nvPicPr>
            <p:cNvPr id="320" name="Google Shape;320;p30"/>
            <p:cNvPicPr preferRelativeResize="0"/>
            <p:nvPr/>
          </p:nvPicPr>
          <p:blipFill rotWithShape="1">
            <a:blip r:embed="rId3">
              <a:alphaModFix/>
            </a:blip>
            <a:srcRect b="0" l="0" r="0" t="0"/>
            <a:stretch/>
          </p:blipFill>
          <p:spPr>
            <a:xfrm>
              <a:off x="8565479" y="3579"/>
              <a:ext cx="7371000" cy="4646700"/>
            </a:xfrm>
            <a:prstGeom prst="rect">
              <a:avLst/>
            </a:prstGeom>
            <a:noFill/>
            <a:ln>
              <a:noFill/>
            </a:ln>
          </p:spPr>
        </p:pic>
        <p:pic>
          <p:nvPicPr>
            <p:cNvPr id="321" name="Google Shape;321;p30"/>
            <p:cNvPicPr preferRelativeResize="0"/>
            <p:nvPr/>
          </p:nvPicPr>
          <p:blipFill rotWithShape="1">
            <a:blip r:embed="rId4">
              <a:alphaModFix/>
            </a:blip>
            <a:srcRect b="0" l="0" r="0" t="0"/>
            <a:stretch/>
          </p:blipFill>
          <p:spPr>
            <a:xfrm>
              <a:off x="0" y="4707465"/>
              <a:ext cx="8520600" cy="4646700"/>
            </a:xfrm>
            <a:prstGeom prst="rect">
              <a:avLst/>
            </a:prstGeom>
            <a:noFill/>
            <a:ln>
              <a:noFill/>
            </a:ln>
          </p:spPr>
        </p:pic>
        <p:pic>
          <p:nvPicPr>
            <p:cNvPr id="322" name="Google Shape;322;p30"/>
            <p:cNvPicPr preferRelativeResize="0"/>
            <p:nvPr/>
          </p:nvPicPr>
          <p:blipFill rotWithShape="1">
            <a:blip r:embed="rId5">
              <a:alphaModFix/>
            </a:blip>
            <a:srcRect b="0" l="0" r="0" t="0"/>
            <a:stretch/>
          </p:blipFill>
          <p:spPr>
            <a:xfrm>
              <a:off x="16007428" y="9402653"/>
              <a:ext cx="8497500" cy="4593600"/>
            </a:xfrm>
            <a:prstGeom prst="rect">
              <a:avLst/>
            </a:prstGeom>
            <a:noFill/>
            <a:ln>
              <a:noFill/>
            </a:ln>
          </p:spPr>
        </p:pic>
        <p:pic>
          <p:nvPicPr>
            <p:cNvPr id="323" name="Google Shape;323;p30"/>
            <p:cNvPicPr preferRelativeResize="0"/>
            <p:nvPr/>
          </p:nvPicPr>
          <p:blipFill rotWithShape="1">
            <a:blip r:embed="rId6">
              <a:alphaModFix/>
            </a:blip>
            <a:srcRect b="0" l="0" r="0" t="0"/>
            <a:stretch/>
          </p:blipFill>
          <p:spPr>
            <a:xfrm>
              <a:off x="49953" y="9402405"/>
              <a:ext cx="8470800" cy="4593900"/>
            </a:xfrm>
            <a:prstGeom prst="rect">
              <a:avLst/>
            </a:prstGeom>
            <a:noFill/>
            <a:ln>
              <a:noFill/>
            </a:ln>
          </p:spPr>
        </p:pic>
        <p:pic>
          <p:nvPicPr>
            <p:cNvPr id="324" name="Google Shape;324;p30"/>
            <p:cNvPicPr preferRelativeResize="0"/>
            <p:nvPr/>
          </p:nvPicPr>
          <p:blipFill rotWithShape="1">
            <a:blip r:embed="rId7">
              <a:alphaModFix/>
            </a:blip>
            <a:srcRect b="0" l="0" r="0" t="0"/>
            <a:stretch/>
          </p:blipFill>
          <p:spPr>
            <a:xfrm>
              <a:off x="16001744" y="0"/>
              <a:ext cx="8502900" cy="4656900"/>
            </a:xfrm>
            <a:prstGeom prst="rect">
              <a:avLst/>
            </a:prstGeom>
            <a:noFill/>
            <a:ln>
              <a:noFill/>
            </a:ln>
          </p:spPr>
        </p:pic>
        <p:pic>
          <p:nvPicPr>
            <p:cNvPr id="325" name="Google Shape;325;p30"/>
            <p:cNvPicPr preferRelativeResize="0"/>
            <p:nvPr/>
          </p:nvPicPr>
          <p:blipFill rotWithShape="1">
            <a:blip r:embed="rId8">
              <a:alphaModFix/>
            </a:blip>
            <a:srcRect b="0" l="0" r="0" t="0"/>
            <a:stretch/>
          </p:blipFill>
          <p:spPr>
            <a:xfrm>
              <a:off x="23858" y="10004"/>
              <a:ext cx="8503500" cy="4636200"/>
            </a:xfrm>
            <a:prstGeom prst="rect">
              <a:avLst/>
            </a:prstGeom>
            <a:noFill/>
            <a:ln>
              <a:noFill/>
            </a:ln>
          </p:spPr>
        </p:pic>
        <p:pic>
          <p:nvPicPr>
            <p:cNvPr id="326" name="Google Shape;326;p30"/>
            <p:cNvPicPr preferRelativeResize="0"/>
            <p:nvPr/>
          </p:nvPicPr>
          <p:blipFill rotWithShape="1">
            <a:blip r:embed="rId9">
              <a:alphaModFix/>
            </a:blip>
            <a:srcRect b="0" l="0" r="0" t="0"/>
            <a:stretch/>
          </p:blipFill>
          <p:spPr>
            <a:xfrm>
              <a:off x="15995623" y="4698312"/>
              <a:ext cx="8509200" cy="4652700"/>
            </a:xfrm>
            <a:prstGeom prst="rect">
              <a:avLst/>
            </a:prstGeom>
            <a:noFill/>
            <a:ln>
              <a:noFill/>
            </a:ln>
          </p:spPr>
        </p:pic>
        <p:pic>
          <p:nvPicPr>
            <p:cNvPr id="327" name="Google Shape;327;p30"/>
            <p:cNvPicPr preferRelativeResize="0"/>
            <p:nvPr/>
          </p:nvPicPr>
          <p:blipFill rotWithShape="1">
            <a:blip r:embed="rId10">
              <a:alphaModFix/>
            </a:blip>
            <a:srcRect b="0" l="0" r="0" t="0"/>
            <a:stretch/>
          </p:blipFill>
          <p:spPr>
            <a:xfrm>
              <a:off x="8574554" y="4709869"/>
              <a:ext cx="7359300" cy="4641300"/>
            </a:xfrm>
            <a:prstGeom prst="rect">
              <a:avLst/>
            </a:prstGeom>
            <a:noFill/>
            <a:ln>
              <a:noFill/>
            </a:ln>
          </p:spPr>
        </p:pic>
      </p:grpSp>
      <p:sp>
        <p:nvSpPr>
          <p:cNvPr id="328" name="Google Shape;328;p30"/>
          <p:cNvSpPr/>
          <p:nvPr/>
        </p:nvSpPr>
        <p:spPr>
          <a:xfrm>
            <a:off x="3161592" y="0"/>
            <a:ext cx="2832600" cy="5143500"/>
          </a:xfrm>
          <a:prstGeom prst="rect">
            <a:avLst/>
          </a:prstGeom>
          <a:solidFill>
            <a:srgbClr val="FFFFFF">
              <a:alpha val="94900"/>
            </a:srgbClr>
          </a:solidFill>
          <a:ln>
            <a:noFill/>
          </a:ln>
        </p:spPr>
        <p:txBody>
          <a:bodyPr anchorCtr="0" anchor="ctr" bIns="0" lIns="0" spcFirstLastPara="1" rIns="0" wrap="square" tIns="0">
            <a:noAutofit/>
          </a:bodyPr>
          <a:lstStyle/>
          <a:p>
            <a:pPr indent="-222250" lvl="0" marL="342900" marR="0" rtl="0" algn="ctr">
              <a:lnSpc>
                <a:spcPct val="120000"/>
              </a:lnSpc>
              <a:spcBef>
                <a:spcPts val="0"/>
              </a:spcBef>
              <a:spcAft>
                <a:spcPts val="0"/>
              </a:spcAft>
              <a:buClr>
                <a:srgbClr val="FFFFFF"/>
              </a:buClr>
              <a:buSzPts val="1900"/>
              <a:buFont typeface="Arial"/>
              <a:buNone/>
            </a:pPr>
            <a:r>
              <a:t/>
            </a:r>
            <a:endParaRPr b="0" i="0" sz="1900" u="none" cap="none" strike="noStrike">
              <a:latin typeface="Arial"/>
              <a:ea typeface="Arial"/>
              <a:cs typeface="Arial"/>
              <a:sym typeface="Arial"/>
            </a:endParaRPr>
          </a:p>
        </p:txBody>
      </p:sp>
      <p:sp>
        <p:nvSpPr>
          <p:cNvPr id="329" name="Google Shape;329;p30"/>
          <p:cNvSpPr txBox="1"/>
          <p:nvPr>
            <p:ph idx="2" type="body"/>
          </p:nvPr>
        </p:nvSpPr>
        <p:spPr>
          <a:xfrm>
            <a:off x="3358279" y="2884488"/>
            <a:ext cx="2435100" cy="1127100"/>
          </a:xfrm>
          <a:prstGeom prst="rect">
            <a:avLst/>
          </a:prstGeom>
          <a:noFill/>
          <a:ln>
            <a:noFill/>
          </a:ln>
        </p:spPr>
        <p:txBody>
          <a:bodyPr anchorCtr="0" anchor="t" bIns="91425" lIns="91425" spcFirstLastPara="1" rIns="91425" wrap="square" tIns="91425"/>
          <a:lstStyle>
            <a:lvl1pPr indent="-228600" lvl="0" marL="457200" marR="0" rtl="0" algn="ctr">
              <a:lnSpc>
                <a:spcPct val="150000"/>
              </a:lnSpc>
              <a:spcBef>
                <a:spcPts val="0"/>
              </a:spcBef>
              <a:spcAft>
                <a:spcPts val="0"/>
              </a:spcAft>
              <a:buSzPts val="1400"/>
              <a:buFont typeface="Arial"/>
              <a:buNone/>
              <a:defRPr b="0" i="0" sz="1000" u="none" cap="none" strike="noStrike">
                <a:latin typeface="Arial"/>
                <a:ea typeface="Arial"/>
                <a:cs typeface="Arial"/>
                <a:sym typeface="Arial"/>
              </a:defRPr>
            </a:lvl1pPr>
            <a:lvl2pPr indent="-257175" lvl="1" marL="9144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2pPr>
            <a:lvl3pPr indent="-257175" lvl="2" marL="13716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3pPr>
            <a:lvl4pPr indent="-257175" lvl="3" marL="18288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4pPr>
            <a:lvl5pPr indent="-257175" lvl="4" marL="22860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5pPr>
            <a:lvl6pPr indent="-257175" lvl="5" marL="27432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6pPr>
            <a:lvl7pPr indent="-257175" lvl="6" marL="32004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7pPr>
            <a:lvl8pPr indent="-257175" lvl="7" marL="36576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8pPr>
            <a:lvl9pPr indent="-257175" lvl="8" marL="41148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9pPr>
          </a:lstStyle>
          <a:p/>
        </p:txBody>
      </p:sp>
      <p:sp>
        <p:nvSpPr>
          <p:cNvPr id="330" name="Google Shape;330;p30"/>
          <p:cNvSpPr txBox="1"/>
          <p:nvPr>
            <p:ph idx="3" type="body"/>
          </p:nvPr>
        </p:nvSpPr>
        <p:spPr>
          <a:xfrm>
            <a:off x="3358279" y="4677004"/>
            <a:ext cx="2435100" cy="274200"/>
          </a:xfrm>
          <a:prstGeom prst="rect">
            <a:avLst/>
          </a:prstGeom>
          <a:noFill/>
          <a:ln>
            <a:noFill/>
          </a:ln>
        </p:spPr>
        <p:txBody>
          <a:bodyPr anchorCtr="0" anchor="t" bIns="91425" lIns="91425" spcFirstLastPara="1" rIns="91425" wrap="square" tIns="91425"/>
          <a:lstStyle>
            <a:lvl1pPr indent="-228600" lvl="0" marL="457200" marR="0" rtl="0" algn="ctr">
              <a:lnSpc>
                <a:spcPct val="150000"/>
              </a:lnSpc>
              <a:spcBef>
                <a:spcPts val="0"/>
              </a:spcBef>
              <a:spcAft>
                <a:spcPts val="0"/>
              </a:spcAft>
              <a:buSzPts val="1400"/>
              <a:buFont typeface="Arial"/>
              <a:buNone/>
              <a:defRPr b="0" i="0" sz="800" u="none" cap="none" strike="noStrike">
                <a:latin typeface="Arial"/>
                <a:ea typeface="Arial"/>
                <a:cs typeface="Arial"/>
                <a:sym typeface="Arial"/>
              </a:defRPr>
            </a:lvl1pPr>
            <a:lvl2pPr indent="-257175" lvl="1" marL="9144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2pPr>
            <a:lvl3pPr indent="-257175" lvl="2" marL="13716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3pPr>
            <a:lvl4pPr indent="-257175" lvl="3" marL="18288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4pPr>
            <a:lvl5pPr indent="-257175" lvl="4" marL="22860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5pPr>
            <a:lvl6pPr indent="-257175" lvl="5" marL="27432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6pPr>
            <a:lvl7pPr indent="-257175" lvl="6" marL="32004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7pPr>
            <a:lvl8pPr indent="-257175" lvl="7" marL="36576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8pPr>
            <a:lvl9pPr indent="-257175" lvl="8" marL="41148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9pPr>
          </a:lstStyle>
          <a:p/>
        </p:txBody>
      </p:sp>
      <p:sp>
        <p:nvSpPr>
          <p:cNvPr id="331" name="Google Shape;331;p30"/>
          <p:cNvSpPr txBox="1"/>
          <p:nvPr>
            <p:ph idx="4" type="body"/>
          </p:nvPr>
        </p:nvSpPr>
        <p:spPr>
          <a:xfrm>
            <a:off x="3351929" y="1790051"/>
            <a:ext cx="2448000" cy="657300"/>
          </a:xfrm>
          <a:prstGeom prst="rect">
            <a:avLst/>
          </a:prstGeom>
          <a:noFill/>
          <a:ln>
            <a:noFill/>
          </a:ln>
        </p:spPr>
        <p:txBody>
          <a:bodyPr anchorCtr="0" anchor="t" bIns="91425" lIns="91425" spcFirstLastPara="1" rIns="91425" wrap="square" tIns="91425"/>
          <a:lstStyle>
            <a:lvl1pPr indent="-228600" lvl="0" marL="457200" marR="0" rtl="0" algn="ctr">
              <a:lnSpc>
                <a:spcPct val="150000"/>
              </a:lnSpc>
              <a:spcBef>
                <a:spcPts val="0"/>
              </a:spcBef>
              <a:spcAft>
                <a:spcPts val="0"/>
              </a:spcAft>
              <a:buSzPts val="1400"/>
              <a:buFont typeface="Arial"/>
              <a:buNone/>
              <a:defRPr b="0" i="0" sz="1000" u="none" cap="none" strike="noStrike">
                <a:latin typeface="Arial"/>
                <a:ea typeface="Arial"/>
                <a:cs typeface="Arial"/>
                <a:sym typeface="Arial"/>
              </a:defRPr>
            </a:lvl1pPr>
            <a:lvl2pPr indent="-257175" lvl="1" marL="9144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2pPr>
            <a:lvl3pPr indent="-257175" lvl="2" marL="13716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3pPr>
            <a:lvl4pPr indent="-257175" lvl="3" marL="18288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4pPr>
            <a:lvl5pPr indent="-257175" lvl="4" marL="22860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5pPr>
            <a:lvl6pPr indent="-257175" lvl="5" marL="27432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6pPr>
            <a:lvl7pPr indent="-257175" lvl="6" marL="32004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7pPr>
            <a:lvl8pPr indent="-257175" lvl="7" marL="36576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8pPr>
            <a:lvl9pPr indent="-257175" lvl="8" marL="41148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9pPr>
          </a:lstStyle>
          <a:p/>
        </p:txBody>
      </p:sp>
      <p:sp>
        <p:nvSpPr>
          <p:cNvPr id="332" name="Google Shape;332;p30"/>
          <p:cNvSpPr/>
          <p:nvPr/>
        </p:nvSpPr>
        <p:spPr>
          <a:xfrm>
            <a:off x="3451699" y="2540569"/>
            <a:ext cx="2240700" cy="62400"/>
          </a:xfrm>
          <a:prstGeom prst="rect">
            <a:avLst/>
          </a:prstGeom>
          <a:solidFill>
            <a:srgbClr val="FF6900"/>
          </a:solidFill>
          <a:ln>
            <a:noFill/>
          </a:ln>
        </p:spPr>
        <p:txBody>
          <a:bodyPr anchorCtr="0" anchor="ctr" bIns="0" lIns="0" spcFirstLastPara="1" rIns="0" wrap="square" tIns="0">
            <a:noAutofit/>
          </a:bodyPr>
          <a:lstStyle/>
          <a:p>
            <a:pPr indent="0" lvl="0" marL="0" marR="0" rtl="0" algn="ctr">
              <a:lnSpc>
                <a:spcPct val="120000"/>
              </a:lnSpc>
              <a:spcBef>
                <a:spcPts val="0"/>
              </a:spcBef>
              <a:spcAft>
                <a:spcPts val="0"/>
              </a:spcAft>
              <a:buNone/>
            </a:pPr>
            <a:r>
              <a:t/>
            </a:r>
            <a:endParaRPr b="0" i="0" sz="1900" u="none" cap="none" strike="noStrike">
              <a:latin typeface="Arial"/>
              <a:ea typeface="Arial"/>
              <a:cs typeface="Arial"/>
              <a:sym typeface="Arial"/>
            </a:endParaRPr>
          </a:p>
        </p:txBody>
      </p:sp>
      <p:sp>
        <p:nvSpPr>
          <p:cNvPr id="333" name="Google Shape;333;p30"/>
          <p:cNvSpPr/>
          <p:nvPr/>
        </p:nvSpPr>
        <p:spPr>
          <a:xfrm>
            <a:off x="9312750" y="28625"/>
            <a:ext cx="1317600" cy="546300"/>
          </a:xfrm>
          <a:prstGeom prst="wedgeRectCallout">
            <a:avLst>
              <a:gd fmla="val -53209" name="adj1"/>
              <a:gd fmla="val -19669" name="adj2"/>
            </a:avLst>
          </a:prstGeom>
          <a:solidFill>
            <a:schemeClr val="l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chemeClr val="accent6"/>
                </a:solidFill>
                <a:highlight>
                  <a:srgbClr val="FFFFFF"/>
                </a:highlight>
              </a:rPr>
              <a:t>Please write contact name, department and position in all capital letters</a:t>
            </a:r>
            <a:endParaRPr sz="800"/>
          </a:p>
        </p:txBody>
      </p:sp>
      <p:pic>
        <p:nvPicPr>
          <p:cNvPr descr="logo_zalando_rgb_hor_all.png" id="334" name="Google Shape;334;p30"/>
          <p:cNvPicPr preferRelativeResize="0"/>
          <p:nvPr/>
        </p:nvPicPr>
        <p:blipFill>
          <a:blip r:embed="rId11">
            <a:alphaModFix/>
          </a:blip>
          <a:stretch>
            <a:fillRect/>
          </a:stretch>
        </p:blipFill>
        <p:spPr>
          <a:xfrm>
            <a:off x="4076700" y="286275"/>
            <a:ext cx="990600" cy="195925"/>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02_Table of Contents_2" showMasterSp="0">
  <p:cSld name="table of content">
    <p:bg>
      <p:bgPr>
        <a:solidFill>
          <a:srgbClr val="FFFFFF"/>
        </a:solidFill>
      </p:bgPr>
    </p:bg>
    <p:spTree>
      <p:nvGrpSpPr>
        <p:cNvPr id="39" name="Shape 39"/>
        <p:cNvGrpSpPr/>
        <p:nvPr/>
      </p:nvGrpSpPr>
      <p:grpSpPr>
        <a:xfrm>
          <a:off x="0" y="0"/>
          <a:ext cx="0" cy="0"/>
          <a:chOff x="0" y="0"/>
          <a:chExt cx="0" cy="0"/>
        </a:xfrm>
      </p:grpSpPr>
      <p:sp>
        <p:nvSpPr>
          <p:cNvPr id="40" name="Google Shape;40;p4"/>
          <p:cNvSpPr/>
          <p:nvPr>
            <p:ph idx="2" type="pic"/>
          </p:nvPr>
        </p:nvSpPr>
        <p:spPr>
          <a:xfrm>
            <a:off x="0" y="0"/>
            <a:ext cx="4572000" cy="5143500"/>
          </a:xfrm>
          <a:prstGeom prst="rect">
            <a:avLst/>
          </a:prstGeom>
          <a:noFill/>
          <a:ln cap="flat" cmpd="sng" w="9525">
            <a:solidFill>
              <a:srgbClr val="D9D9D9"/>
            </a:solidFill>
            <a:prstDash val="dash"/>
            <a:round/>
            <a:headEnd len="sm" w="sm" type="none"/>
            <a:tailEnd len="sm" w="sm" type="none"/>
          </a:ln>
        </p:spPr>
        <p:txBody>
          <a:bodyPr anchorCtr="0" anchor="ctr" bIns="91425" lIns="91425" spcFirstLastPara="1" rIns="91425" wrap="square" tIns="91425"/>
          <a:lstStyle>
            <a:lvl1pPr indent="0" lvl="0" marL="0" marR="0" rtl="0" algn="ctr">
              <a:lnSpc>
                <a:spcPct val="150000"/>
              </a:lnSpc>
              <a:spcBef>
                <a:spcPts val="0"/>
              </a:spcBef>
              <a:spcAft>
                <a:spcPts val="0"/>
              </a:spcAft>
              <a:buSzPts val="1400"/>
              <a:buFont typeface="Arial"/>
              <a:buNone/>
              <a:defRPr b="1" i="0" sz="600" u="none" cap="none" strike="noStrike">
                <a:latin typeface="Arial"/>
                <a:ea typeface="Arial"/>
                <a:cs typeface="Arial"/>
                <a:sym typeface="Arial"/>
              </a:defRPr>
            </a:lvl1pPr>
            <a:lvl2pPr indent="-75670" lvl="1" marL="24077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2pPr>
            <a:lvl3pPr indent="-77257" lvl="2" marL="407457"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3pPr>
            <a:lvl4pPr indent="-78845" lvl="3" marL="574145"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4pPr>
            <a:lvl5pPr indent="-80432" lvl="4" marL="740832"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5pPr>
            <a:lvl6pPr indent="-82020" lvl="5" marL="90752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6pPr>
            <a:lvl7pPr indent="-83607" lvl="6" marL="1074207"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7pPr>
            <a:lvl8pPr indent="-85195" lvl="7" marL="1240895"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8pPr>
            <a:lvl9pPr indent="-74082" lvl="8" marL="1407582"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9pPr>
          </a:lstStyle>
          <a:p/>
        </p:txBody>
      </p:sp>
      <p:sp>
        <p:nvSpPr>
          <p:cNvPr id="41" name="Google Shape;41;p4"/>
          <p:cNvSpPr/>
          <p:nvPr/>
        </p:nvSpPr>
        <p:spPr>
          <a:xfrm>
            <a:off x="5192713" y="4734611"/>
            <a:ext cx="338100" cy="1386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fld id="{00000000-1234-1234-1234-123412341234}" type="slidenum">
              <a:rPr b="1" i="0" lang="en" sz="900" u="none" cap="none" strike="noStrike">
                <a:latin typeface="Arial"/>
                <a:ea typeface="Arial"/>
                <a:cs typeface="Arial"/>
                <a:sym typeface="Arial"/>
              </a:rPr>
              <a:t>‹#›</a:t>
            </a:fld>
            <a:endParaRPr b="1" i="0" sz="900" u="none" cap="none" strike="noStrike">
              <a:latin typeface="Arial"/>
              <a:ea typeface="Arial"/>
              <a:cs typeface="Arial"/>
              <a:sym typeface="Arial"/>
            </a:endParaRPr>
          </a:p>
        </p:txBody>
      </p:sp>
      <p:sp>
        <p:nvSpPr>
          <p:cNvPr id="42" name="Google Shape;42;p4"/>
          <p:cNvSpPr txBox="1"/>
          <p:nvPr>
            <p:ph idx="1" type="body"/>
          </p:nvPr>
        </p:nvSpPr>
        <p:spPr>
          <a:xfrm>
            <a:off x="5000937" y="576093"/>
            <a:ext cx="3531600" cy="970500"/>
          </a:xfrm>
          <a:prstGeom prst="rect">
            <a:avLst/>
          </a:prstGeom>
          <a:noFill/>
          <a:ln>
            <a:noFill/>
          </a:ln>
        </p:spPr>
        <p:txBody>
          <a:bodyPr anchorCtr="0" anchor="b" bIns="91425" lIns="91425" spcFirstLastPara="1" rIns="91425" wrap="square" tIns="91425"/>
          <a:lstStyle>
            <a:lvl1pPr indent="-228600" lvl="0" marL="457200" marR="0" rtl="0" algn="l">
              <a:lnSpc>
                <a:spcPct val="120000"/>
              </a:lnSpc>
              <a:spcBef>
                <a:spcPts val="0"/>
              </a:spcBef>
              <a:spcAft>
                <a:spcPts val="0"/>
              </a:spcAft>
              <a:buClr>
                <a:srgbClr val="000000"/>
              </a:buClr>
              <a:buSzPts val="1400"/>
              <a:buFont typeface="Arial"/>
              <a:buNone/>
              <a:defRPr b="1" i="0" sz="1900" u="none" cap="none" strike="noStrike">
                <a:solidFill>
                  <a:srgbClr val="000000"/>
                </a:solidFill>
                <a:latin typeface="Arial"/>
                <a:ea typeface="Arial"/>
                <a:cs typeface="Arial"/>
                <a:sym typeface="Arial"/>
              </a:defRPr>
            </a:lvl1pPr>
            <a:lvl2pPr indent="-257175" lvl="1" marL="9144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2pPr>
            <a:lvl3pPr indent="-257175" lvl="2" marL="13716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3pPr>
            <a:lvl4pPr indent="-257175" lvl="3" marL="18288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4pPr>
            <a:lvl5pPr indent="-257175" lvl="4" marL="22860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5pPr>
            <a:lvl6pPr indent="-257175" lvl="5" marL="27432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6pPr>
            <a:lvl7pPr indent="-257175" lvl="6" marL="32004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7pPr>
            <a:lvl8pPr indent="-257175" lvl="7" marL="36576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8pPr>
            <a:lvl9pPr indent="-257175" lvl="8" marL="41148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9pPr>
          </a:lstStyle>
          <a:p/>
        </p:txBody>
      </p:sp>
      <p:sp>
        <p:nvSpPr>
          <p:cNvPr id="43" name="Google Shape;43;p4"/>
          <p:cNvSpPr/>
          <p:nvPr/>
        </p:nvSpPr>
        <p:spPr>
          <a:xfrm>
            <a:off x="5051341" y="1687249"/>
            <a:ext cx="780900" cy="67800"/>
          </a:xfrm>
          <a:prstGeom prst="rect">
            <a:avLst/>
          </a:prstGeom>
          <a:solidFill>
            <a:srgbClr val="FF6900"/>
          </a:solidFill>
          <a:ln>
            <a:noFill/>
          </a:ln>
        </p:spPr>
        <p:txBody>
          <a:bodyPr anchorCtr="0" anchor="t" bIns="0" lIns="0" spcFirstLastPara="1" rIns="0" wrap="square" tIns="0">
            <a:noAutofit/>
          </a:bodyPr>
          <a:lstStyle/>
          <a:p>
            <a:pPr indent="0" lvl="0" marL="0" marR="0" rtl="0" algn="ctr">
              <a:lnSpc>
                <a:spcPct val="120000"/>
              </a:lnSpc>
              <a:spcBef>
                <a:spcPts val="0"/>
              </a:spcBef>
              <a:spcAft>
                <a:spcPts val="0"/>
              </a:spcAft>
              <a:buNone/>
            </a:pPr>
            <a:r>
              <a:t/>
            </a:r>
            <a:endParaRPr b="0" i="0" sz="1900" u="none" cap="none" strike="noStrike">
              <a:latin typeface="Arial"/>
              <a:ea typeface="Arial"/>
              <a:cs typeface="Arial"/>
              <a:sym typeface="Arial"/>
            </a:endParaRPr>
          </a:p>
        </p:txBody>
      </p:sp>
      <p:sp>
        <p:nvSpPr>
          <p:cNvPr id="44" name="Google Shape;44;p4"/>
          <p:cNvSpPr txBox="1"/>
          <p:nvPr>
            <p:ph idx="3" type="body"/>
          </p:nvPr>
        </p:nvSpPr>
        <p:spPr>
          <a:xfrm>
            <a:off x="4992688" y="1938338"/>
            <a:ext cx="3544800" cy="332400"/>
          </a:xfrm>
          <a:prstGeom prst="rect">
            <a:avLst/>
          </a:prstGeom>
          <a:noFill/>
          <a:ln>
            <a:noFill/>
          </a:ln>
        </p:spPr>
        <p:txBody>
          <a:bodyPr anchorCtr="0" anchor="t" bIns="91425" lIns="91425" spcFirstLastPara="1" rIns="91425" wrap="square" tIns="91425"/>
          <a:lstStyle>
            <a:lvl1pPr indent="-228600" lvl="0" marL="457200" marR="0" rtl="0" algn="l">
              <a:lnSpc>
                <a:spcPct val="150000"/>
              </a:lnSpc>
              <a:spcBef>
                <a:spcPts val="0"/>
              </a:spcBef>
              <a:spcAft>
                <a:spcPts val="0"/>
              </a:spcAft>
              <a:buSzPts val="1400"/>
              <a:buFont typeface="Arial"/>
              <a:buNone/>
              <a:defRPr b="0" i="0" sz="1300" u="none" cap="none" strike="noStrike">
                <a:latin typeface="Arial"/>
                <a:ea typeface="Arial"/>
                <a:cs typeface="Arial"/>
                <a:sym typeface="Arial"/>
              </a:defRPr>
            </a:lvl1pPr>
            <a:lvl2pPr indent="-257175" lvl="1" marL="9144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2pPr>
            <a:lvl3pPr indent="-257175" lvl="2" marL="13716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3pPr>
            <a:lvl4pPr indent="-257175" lvl="3" marL="18288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4pPr>
            <a:lvl5pPr indent="-257175" lvl="4" marL="22860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5pPr>
            <a:lvl6pPr indent="-257175" lvl="5" marL="27432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6pPr>
            <a:lvl7pPr indent="-257175" lvl="6" marL="32004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7pPr>
            <a:lvl8pPr indent="-257175" lvl="7" marL="36576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8pPr>
            <a:lvl9pPr indent="-257175" lvl="8" marL="41148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9pPr>
          </a:lstStyle>
          <a:p/>
        </p:txBody>
      </p:sp>
      <p:sp>
        <p:nvSpPr>
          <p:cNvPr id="45" name="Google Shape;45;p4"/>
          <p:cNvSpPr txBox="1"/>
          <p:nvPr>
            <p:ph idx="4" type="body"/>
          </p:nvPr>
        </p:nvSpPr>
        <p:spPr>
          <a:xfrm>
            <a:off x="5227638" y="3376258"/>
            <a:ext cx="3309900" cy="332400"/>
          </a:xfrm>
          <a:prstGeom prst="rect">
            <a:avLst/>
          </a:prstGeom>
          <a:noFill/>
          <a:ln>
            <a:noFill/>
          </a:ln>
        </p:spPr>
        <p:txBody>
          <a:bodyPr anchorCtr="0" anchor="t" bIns="91425" lIns="91425" spcFirstLastPara="1" rIns="91425" wrap="square" tIns="91425"/>
          <a:lstStyle>
            <a:lvl1pPr indent="-228600" lvl="0" marL="457200" marR="0" rtl="0" algn="l">
              <a:lnSpc>
                <a:spcPct val="150000"/>
              </a:lnSpc>
              <a:spcBef>
                <a:spcPts val="0"/>
              </a:spcBef>
              <a:spcAft>
                <a:spcPts val="0"/>
              </a:spcAft>
              <a:buSzPts val="1400"/>
              <a:buFont typeface="Arial"/>
              <a:buNone/>
              <a:defRPr b="0" i="0" sz="1300" u="none" cap="none" strike="noStrike">
                <a:latin typeface="Arial"/>
                <a:ea typeface="Arial"/>
                <a:cs typeface="Arial"/>
                <a:sym typeface="Arial"/>
              </a:defRPr>
            </a:lvl1pPr>
            <a:lvl2pPr indent="-257175" lvl="1" marL="9144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2pPr>
            <a:lvl3pPr indent="-257175" lvl="2" marL="13716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3pPr>
            <a:lvl4pPr indent="-257175" lvl="3" marL="18288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4pPr>
            <a:lvl5pPr indent="-257175" lvl="4" marL="22860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5pPr>
            <a:lvl6pPr indent="-257175" lvl="5" marL="27432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6pPr>
            <a:lvl7pPr indent="-257175" lvl="6" marL="32004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7pPr>
            <a:lvl8pPr indent="-257175" lvl="7" marL="36576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8pPr>
            <a:lvl9pPr indent="-257175" lvl="8" marL="41148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9pPr>
          </a:lstStyle>
          <a:p/>
        </p:txBody>
      </p:sp>
      <p:sp>
        <p:nvSpPr>
          <p:cNvPr id="46" name="Google Shape;46;p4"/>
          <p:cNvSpPr txBox="1"/>
          <p:nvPr>
            <p:ph idx="5" type="body"/>
          </p:nvPr>
        </p:nvSpPr>
        <p:spPr>
          <a:xfrm>
            <a:off x="5227638" y="2297818"/>
            <a:ext cx="3309900" cy="332400"/>
          </a:xfrm>
          <a:prstGeom prst="rect">
            <a:avLst/>
          </a:prstGeom>
          <a:noFill/>
          <a:ln>
            <a:noFill/>
          </a:ln>
        </p:spPr>
        <p:txBody>
          <a:bodyPr anchorCtr="0" anchor="t" bIns="91425" lIns="91425" spcFirstLastPara="1" rIns="91425" wrap="square" tIns="91425"/>
          <a:lstStyle>
            <a:lvl1pPr indent="-228600" lvl="0" marL="457200" marR="0" rtl="0" algn="l">
              <a:lnSpc>
                <a:spcPct val="150000"/>
              </a:lnSpc>
              <a:spcBef>
                <a:spcPts val="0"/>
              </a:spcBef>
              <a:spcAft>
                <a:spcPts val="0"/>
              </a:spcAft>
              <a:buSzPts val="1400"/>
              <a:buFont typeface="Arial"/>
              <a:buNone/>
              <a:defRPr b="0" i="0" sz="1300" u="none" cap="none" strike="noStrike">
                <a:latin typeface="Arial"/>
                <a:ea typeface="Arial"/>
                <a:cs typeface="Arial"/>
                <a:sym typeface="Arial"/>
              </a:defRPr>
            </a:lvl1pPr>
            <a:lvl2pPr indent="-257175" lvl="1" marL="9144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2pPr>
            <a:lvl3pPr indent="-257175" lvl="2" marL="13716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3pPr>
            <a:lvl4pPr indent="-257175" lvl="3" marL="18288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4pPr>
            <a:lvl5pPr indent="-257175" lvl="4" marL="22860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5pPr>
            <a:lvl6pPr indent="-257175" lvl="5" marL="27432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6pPr>
            <a:lvl7pPr indent="-257175" lvl="6" marL="32004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7pPr>
            <a:lvl8pPr indent="-257175" lvl="7" marL="36576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8pPr>
            <a:lvl9pPr indent="-257175" lvl="8" marL="41148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9pPr>
          </a:lstStyle>
          <a:p/>
        </p:txBody>
      </p:sp>
      <p:sp>
        <p:nvSpPr>
          <p:cNvPr id="47" name="Google Shape;47;p4"/>
          <p:cNvSpPr txBox="1"/>
          <p:nvPr>
            <p:ph idx="6" type="body"/>
          </p:nvPr>
        </p:nvSpPr>
        <p:spPr>
          <a:xfrm>
            <a:off x="5227638" y="2657298"/>
            <a:ext cx="3309900" cy="332400"/>
          </a:xfrm>
          <a:prstGeom prst="rect">
            <a:avLst/>
          </a:prstGeom>
          <a:noFill/>
          <a:ln>
            <a:noFill/>
          </a:ln>
        </p:spPr>
        <p:txBody>
          <a:bodyPr anchorCtr="0" anchor="t" bIns="91425" lIns="91425" spcFirstLastPara="1" rIns="91425" wrap="square" tIns="91425"/>
          <a:lstStyle>
            <a:lvl1pPr indent="-228600" lvl="0" marL="457200" marR="0" rtl="0" algn="l">
              <a:lnSpc>
                <a:spcPct val="150000"/>
              </a:lnSpc>
              <a:spcBef>
                <a:spcPts val="0"/>
              </a:spcBef>
              <a:spcAft>
                <a:spcPts val="0"/>
              </a:spcAft>
              <a:buSzPts val="1400"/>
              <a:buFont typeface="Arial"/>
              <a:buNone/>
              <a:defRPr b="0" i="0" sz="1300" u="none" cap="none" strike="noStrike">
                <a:latin typeface="Arial"/>
                <a:ea typeface="Arial"/>
                <a:cs typeface="Arial"/>
                <a:sym typeface="Arial"/>
              </a:defRPr>
            </a:lvl1pPr>
            <a:lvl2pPr indent="-257175" lvl="1" marL="9144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2pPr>
            <a:lvl3pPr indent="-257175" lvl="2" marL="13716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3pPr>
            <a:lvl4pPr indent="-257175" lvl="3" marL="18288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4pPr>
            <a:lvl5pPr indent="-257175" lvl="4" marL="22860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5pPr>
            <a:lvl6pPr indent="-257175" lvl="5" marL="27432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6pPr>
            <a:lvl7pPr indent="-257175" lvl="6" marL="32004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7pPr>
            <a:lvl8pPr indent="-257175" lvl="7" marL="36576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8pPr>
            <a:lvl9pPr indent="-257175" lvl="8" marL="41148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9pPr>
          </a:lstStyle>
          <a:p/>
        </p:txBody>
      </p:sp>
      <p:sp>
        <p:nvSpPr>
          <p:cNvPr id="48" name="Google Shape;48;p4"/>
          <p:cNvSpPr txBox="1"/>
          <p:nvPr>
            <p:ph idx="7" type="body"/>
          </p:nvPr>
        </p:nvSpPr>
        <p:spPr>
          <a:xfrm>
            <a:off x="5227638" y="3016778"/>
            <a:ext cx="3309900" cy="332400"/>
          </a:xfrm>
          <a:prstGeom prst="rect">
            <a:avLst/>
          </a:prstGeom>
          <a:noFill/>
          <a:ln>
            <a:noFill/>
          </a:ln>
        </p:spPr>
        <p:txBody>
          <a:bodyPr anchorCtr="0" anchor="t" bIns="91425" lIns="91425" spcFirstLastPara="1" rIns="91425" wrap="square" tIns="91425"/>
          <a:lstStyle>
            <a:lvl1pPr indent="-228600" lvl="0" marL="457200" marR="0" rtl="0" algn="l">
              <a:lnSpc>
                <a:spcPct val="150000"/>
              </a:lnSpc>
              <a:spcBef>
                <a:spcPts val="0"/>
              </a:spcBef>
              <a:spcAft>
                <a:spcPts val="0"/>
              </a:spcAft>
              <a:buSzPts val="1400"/>
              <a:buFont typeface="Arial"/>
              <a:buNone/>
              <a:defRPr b="0" i="0" sz="1300" u="none" cap="none" strike="noStrike">
                <a:latin typeface="Arial"/>
                <a:ea typeface="Arial"/>
                <a:cs typeface="Arial"/>
                <a:sym typeface="Arial"/>
              </a:defRPr>
            </a:lvl1pPr>
            <a:lvl2pPr indent="-257175" lvl="1" marL="9144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2pPr>
            <a:lvl3pPr indent="-257175" lvl="2" marL="13716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3pPr>
            <a:lvl4pPr indent="-257175" lvl="3" marL="18288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4pPr>
            <a:lvl5pPr indent="-257175" lvl="4" marL="22860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5pPr>
            <a:lvl6pPr indent="-257175" lvl="5" marL="27432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6pPr>
            <a:lvl7pPr indent="-257175" lvl="6" marL="32004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7pPr>
            <a:lvl8pPr indent="-257175" lvl="7" marL="36576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8pPr>
            <a:lvl9pPr indent="-257175" lvl="8" marL="41148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9pPr>
          </a:lstStyle>
          <a:p/>
        </p:txBody>
      </p:sp>
      <p:sp>
        <p:nvSpPr>
          <p:cNvPr id="49" name="Google Shape;49;p4"/>
          <p:cNvSpPr/>
          <p:nvPr/>
        </p:nvSpPr>
        <p:spPr>
          <a:xfrm>
            <a:off x="9312750" y="28625"/>
            <a:ext cx="1317600" cy="456600"/>
          </a:xfrm>
          <a:prstGeom prst="wedgeRectCallout">
            <a:avLst>
              <a:gd fmla="val -53209" name="adj1"/>
              <a:gd fmla="val -19669" name="adj2"/>
            </a:avLst>
          </a:prstGeom>
          <a:solidFill>
            <a:schemeClr val="l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800">
                <a:solidFill>
                  <a:schemeClr val="accent6"/>
                </a:solidFill>
                <a:highlight>
                  <a:srgbClr val="FFFFFF"/>
                </a:highlight>
              </a:rPr>
              <a:t>Put images in the grey dotted box "unsupported placeholder"</a:t>
            </a:r>
            <a:endParaRPr sz="800">
              <a:solidFill>
                <a:schemeClr val="accent6"/>
              </a:solidFill>
              <a:highlight>
                <a:srgbClr val="FFFFFF"/>
              </a:highlight>
            </a:endParaRPr>
          </a:p>
        </p:txBody>
      </p:sp>
      <p:sp>
        <p:nvSpPr>
          <p:cNvPr id="50" name="Google Shape;50;p4"/>
          <p:cNvSpPr/>
          <p:nvPr/>
        </p:nvSpPr>
        <p:spPr>
          <a:xfrm>
            <a:off x="9312750" y="562025"/>
            <a:ext cx="1317600" cy="456600"/>
          </a:xfrm>
          <a:prstGeom prst="wedgeRectCallout">
            <a:avLst>
              <a:gd fmla="val -53209" name="adj1"/>
              <a:gd fmla="val -19669" name="adj2"/>
            </a:avLst>
          </a:prstGeom>
          <a:solidFill>
            <a:schemeClr val="l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00000"/>
              </a:lnSpc>
              <a:spcBef>
                <a:spcPts val="500"/>
              </a:spcBef>
              <a:spcAft>
                <a:spcPts val="500"/>
              </a:spcAft>
              <a:buNone/>
            </a:pPr>
            <a:r>
              <a:rPr lang="en" sz="800">
                <a:solidFill>
                  <a:schemeClr val="accent6"/>
                </a:solidFill>
                <a:highlight>
                  <a:srgbClr val="FFFFFF"/>
                </a:highlight>
              </a:rPr>
              <a:t>Please write the title in all capital letters</a:t>
            </a:r>
            <a:endParaRPr sz="800">
              <a:solidFill>
                <a:schemeClr val="accent6"/>
              </a:solidFill>
              <a:highlight>
                <a:srgbClr val="FFFFFF"/>
              </a:highlight>
            </a:endParaRPr>
          </a:p>
        </p:txBody>
      </p:sp>
      <p:pic>
        <p:nvPicPr>
          <p:cNvPr descr="logo_zalando_rgb_hor_all.png" id="51" name="Google Shape;51;p4"/>
          <p:cNvPicPr preferRelativeResize="0"/>
          <p:nvPr/>
        </p:nvPicPr>
        <p:blipFill>
          <a:blip r:embed="rId2">
            <a:alphaModFix/>
          </a:blip>
          <a:stretch>
            <a:fillRect/>
          </a:stretch>
        </p:blipFill>
        <p:spPr>
          <a:xfrm>
            <a:off x="7710810" y="4717150"/>
            <a:ext cx="825077" cy="163200"/>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09_Emphasizing Claim splitted left_image right 1" showMasterSp="0">
  <p:cSld name="1_emphasizing claim splitted_1">
    <p:bg>
      <p:bgPr>
        <a:solidFill>
          <a:srgbClr val="FFFFFF"/>
        </a:solidFill>
      </p:bgPr>
    </p:bg>
    <p:spTree>
      <p:nvGrpSpPr>
        <p:cNvPr id="335" name="Shape 335"/>
        <p:cNvGrpSpPr/>
        <p:nvPr/>
      </p:nvGrpSpPr>
      <p:grpSpPr>
        <a:xfrm>
          <a:off x="0" y="0"/>
          <a:ext cx="0" cy="0"/>
          <a:chOff x="0" y="0"/>
          <a:chExt cx="0" cy="0"/>
        </a:xfrm>
      </p:grpSpPr>
      <p:sp>
        <p:nvSpPr>
          <p:cNvPr id="336" name="Google Shape;336;p31"/>
          <p:cNvSpPr/>
          <p:nvPr>
            <p:ph idx="2" type="pic"/>
          </p:nvPr>
        </p:nvSpPr>
        <p:spPr>
          <a:xfrm>
            <a:off x="4603750" y="0"/>
            <a:ext cx="4572000" cy="5143500"/>
          </a:xfrm>
          <a:prstGeom prst="rect">
            <a:avLst/>
          </a:prstGeom>
          <a:noFill/>
          <a:ln cap="flat" cmpd="sng" w="9525">
            <a:solidFill>
              <a:srgbClr val="666666"/>
            </a:solidFill>
            <a:prstDash val="dash"/>
            <a:round/>
            <a:headEnd len="sm" w="sm" type="none"/>
            <a:tailEnd len="sm" w="sm" type="none"/>
          </a:ln>
        </p:spPr>
        <p:txBody>
          <a:bodyPr anchorCtr="0" anchor="ctr" bIns="91425" lIns="91425" spcFirstLastPara="1" rIns="91425" wrap="square" tIns="91425"/>
          <a:lstStyle>
            <a:lvl1pPr indent="0" lvl="0" marL="0" marR="0" rtl="0" algn="ctr">
              <a:lnSpc>
                <a:spcPct val="150000"/>
              </a:lnSpc>
              <a:spcBef>
                <a:spcPts val="0"/>
              </a:spcBef>
              <a:spcAft>
                <a:spcPts val="0"/>
              </a:spcAft>
              <a:buSzPts val="1400"/>
              <a:buFont typeface="Arial"/>
              <a:buNone/>
              <a:defRPr b="1" i="0" sz="600" u="none" cap="none" strike="noStrike">
                <a:latin typeface="Arial"/>
                <a:ea typeface="Arial"/>
                <a:cs typeface="Arial"/>
                <a:sym typeface="Arial"/>
              </a:defRPr>
            </a:lvl1pPr>
            <a:lvl2pPr indent="-75670" lvl="1" marL="24077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2pPr>
            <a:lvl3pPr indent="-77257" lvl="2" marL="407457"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3pPr>
            <a:lvl4pPr indent="-78845" lvl="3" marL="574145"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4pPr>
            <a:lvl5pPr indent="-80432" lvl="4" marL="740832"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5pPr>
            <a:lvl6pPr indent="-82020" lvl="5" marL="90752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6pPr>
            <a:lvl7pPr indent="-83607" lvl="6" marL="1074207"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7pPr>
            <a:lvl8pPr indent="-85195" lvl="7" marL="1240895"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8pPr>
            <a:lvl9pPr indent="-74082" lvl="8" marL="1407582"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9pPr>
          </a:lstStyle>
          <a:p/>
        </p:txBody>
      </p:sp>
      <p:sp>
        <p:nvSpPr>
          <p:cNvPr id="337" name="Google Shape;337;p31"/>
          <p:cNvSpPr/>
          <p:nvPr/>
        </p:nvSpPr>
        <p:spPr>
          <a:xfrm>
            <a:off x="591146" y="4734611"/>
            <a:ext cx="338100" cy="1386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fld id="{00000000-1234-1234-1234-123412341234}" type="slidenum">
              <a:rPr b="1" i="0" lang="en" sz="900" u="none" cap="none" strike="noStrike">
                <a:latin typeface="Arial"/>
                <a:ea typeface="Arial"/>
                <a:cs typeface="Arial"/>
                <a:sym typeface="Arial"/>
              </a:rPr>
              <a:t>‹#›</a:t>
            </a:fld>
            <a:endParaRPr b="1" i="0" sz="900" u="none" cap="none" strike="noStrike">
              <a:latin typeface="Arial"/>
              <a:ea typeface="Arial"/>
              <a:cs typeface="Arial"/>
              <a:sym typeface="Arial"/>
            </a:endParaRPr>
          </a:p>
        </p:txBody>
      </p:sp>
      <p:sp>
        <p:nvSpPr>
          <p:cNvPr id="338" name="Google Shape;338;p31"/>
          <p:cNvSpPr txBox="1"/>
          <p:nvPr>
            <p:ph type="title"/>
          </p:nvPr>
        </p:nvSpPr>
        <p:spPr>
          <a:xfrm>
            <a:off x="612850" y="664800"/>
            <a:ext cx="7924500" cy="3810600"/>
          </a:xfrm>
          <a:prstGeom prst="rect">
            <a:avLst/>
          </a:prstGeom>
          <a:noFill/>
          <a:ln cap="sq" cmpd="sng" w="57150">
            <a:solidFill>
              <a:srgbClr val="FF6900"/>
            </a:solidFill>
            <a:prstDash val="solid"/>
            <a:miter lim="8000"/>
            <a:headEnd len="sm" w="sm" type="none"/>
            <a:tailEnd len="sm" w="sm" type="none"/>
          </a:ln>
        </p:spPr>
        <p:txBody>
          <a:bodyPr anchorCtr="0" anchor="b" bIns="91425" lIns="91425" spcFirstLastPara="1" rIns="91425" wrap="square" tIns="91425"/>
          <a:lstStyle>
            <a:lvl1pPr lvl="0" rtl="0">
              <a:spcBef>
                <a:spcPts val="0"/>
              </a:spcBef>
              <a:spcAft>
                <a:spcPts val="0"/>
              </a:spcAft>
              <a:buNone/>
              <a:defRPr sz="600">
                <a:solidFill>
                  <a:srgbClr val="FFFFFF"/>
                </a:solidFill>
              </a:defRPr>
            </a:lvl1pPr>
            <a:lvl2pPr lvl="1" rtl="0">
              <a:spcBef>
                <a:spcPts val="0"/>
              </a:spcBef>
              <a:spcAft>
                <a:spcPts val="0"/>
              </a:spcAft>
              <a:buNone/>
              <a:defRPr sz="600">
                <a:solidFill>
                  <a:srgbClr val="FFFFFF"/>
                </a:solidFill>
              </a:defRPr>
            </a:lvl2pPr>
            <a:lvl3pPr lvl="2" rtl="0">
              <a:spcBef>
                <a:spcPts val="0"/>
              </a:spcBef>
              <a:spcAft>
                <a:spcPts val="0"/>
              </a:spcAft>
              <a:buNone/>
              <a:defRPr sz="600">
                <a:solidFill>
                  <a:srgbClr val="FFFFFF"/>
                </a:solidFill>
              </a:defRPr>
            </a:lvl3pPr>
            <a:lvl4pPr lvl="3" rtl="0">
              <a:spcBef>
                <a:spcPts val="0"/>
              </a:spcBef>
              <a:spcAft>
                <a:spcPts val="0"/>
              </a:spcAft>
              <a:buNone/>
              <a:defRPr sz="600">
                <a:solidFill>
                  <a:srgbClr val="FFFFFF"/>
                </a:solidFill>
              </a:defRPr>
            </a:lvl4pPr>
            <a:lvl5pPr lvl="4" rtl="0">
              <a:spcBef>
                <a:spcPts val="0"/>
              </a:spcBef>
              <a:spcAft>
                <a:spcPts val="0"/>
              </a:spcAft>
              <a:buNone/>
              <a:defRPr sz="600">
                <a:solidFill>
                  <a:srgbClr val="FFFFFF"/>
                </a:solidFill>
              </a:defRPr>
            </a:lvl5pPr>
            <a:lvl6pPr lvl="5" rtl="0">
              <a:spcBef>
                <a:spcPts val="0"/>
              </a:spcBef>
              <a:spcAft>
                <a:spcPts val="0"/>
              </a:spcAft>
              <a:buNone/>
              <a:defRPr sz="600">
                <a:solidFill>
                  <a:srgbClr val="FFFFFF"/>
                </a:solidFill>
              </a:defRPr>
            </a:lvl6pPr>
            <a:lvl7pPr lvl="6" rtl="0">
              <a:spcBef>
                <a:spcPts val="0"/>
              </a:spcBef>
              <a:spcAft>
                <a:spcPts val="0"/>
              </a:spcAft>
              <a:buNone/>
              <a:defRPr sz="600">
                <a:solidFill>
                  <a:srgbClr val="FFFFFF"/>
                </a:solidFill>
              </a:defRPr>
            </a:lvl7pPr>
            <a:lvl8pPr lvl="7" rtl="0">
              <a:spcBef>
                <a:spcPts val="0"/>
              </a:spcBef>
              <a:spcAft>
                <a:spcPts val="0"/>
              </a:spcAft>
              <a:buNone/>
              <a:defRPr sz="600">
                <a:solidFill>
                  <a:srgbClr val="FFFFFF"/>
                </a:solidFill>
              </a:defRPr>
            </a:lvl8pPr>
            <a:lvl9pPr lvl="8" rtl="0">
              <a:spcBef>
                <a:spcPts val="0"/>
              </a:spcBef>
              <a:spcAft>
                <a:spcPts val="0"/>
              </a:spcAft>
              <a:buNone/>
              <a:defRPr sz="600">
                <a:solidFill>
                  <a:srgbClr val="FFFFFF"/>
                </a:solidFill>
              </a:defRPr>
            </a:lvl9pPr>
          </a:lstStyle>
          <a:p/>
        </p:txBody>
      </p:sp>
      <p:sp>
        <p:nvSpPr>
          <p:cNvPr id="339" name="Google Shape;339;p31"/>
          <p:cNvSpPr txBox="1"/>
          <p:nvPr>
            <p:ph idx="3" type="title"/>
          </p:nvPr>
        </p:nvSpPr>
        <p:spPr>
          <a:xfrm>
            <a:off x="701800" y="708225"/>
            <a:ext cx="3777300" cy="3727200"/>
          </a:xfrm>
          <a:prstGeom prst="rect">
            <a:avLst/>
          </a:prstGeom>
          <a:noFill/>
          <a:ln>
            <a:noFill/>
          </a:ln>
        </p:spPr>
        <p:txBody>
          <a:bodyPr anchorCtr="0" anchor="ctr" bIns="91425" lIns="91425" spcFirstLastPara="1" rIns="91425" wrap="square" tIns="91425"/>
          <a:lstStyle>
            <a:lvl1pPr lvl="0" rtl="0">
              <a:lnSpc>
                <a:spcPct val="150000"/>
              </a:lnSpc>
              <a:spcBef>
                <a:spcPts val="0"/>
              </a:spcBef>
              <a:spcAft>
                <a:spcPts val="0"/>
              </a:spcAft>
              <a:buNone/>
              <a:defRPr b="1" sz="1900"/>
            </a:lvl1pPr>
            <a:lvl2pPr lvl="1" rtl="0">
              <a:lnSpc>
                <a:spcPct val="150000"/>
              </a:lnSpc>
              <a:spcBef>
                <a:spcPts val="0"/>
              </a:spcBef>
              <a:spcAft>
                <a:spcPts val="0"/>
              </a:spcAft>
              <a:buNone/>
              <a:defRPr/>
            </a:lvl2pPr>
            <a:lvl3pPr lvl="2" rtl="0">
              <a:lnSpc>
                <a:spcPct val="150000"/>
              </a:lnSpc>
              <a:spcBef>
                <a:spcPts val="0"/>
              </a:spcBef>
              <a:spcAft>
                <a:spcPts val="0"/>
              </a:spcAft>
              <a:buNone/>
              <a:defRPr/>
            </a:lvl3pPr>
            <a:lvl4pPr lvl="3" rtl="0">
              <a:lnSpc>
                <a:spcPct val="150000"/>
              </a:lnSpc>
              <a:spcBef>
                <a:spcPts val="0"/>
              </a:spcBef>
              <a:spcAft>
                <a:spcPts val="0"/>
              </a:spcAft>
              <a:buNone/>
              <a:defRPr/>
            </a:lvl4pPr>
            <a:lvl5pPr lvl="4" rtl="0">
              <a:lnSpc>
                <a:spcPct val="150000"/>
              </a:lnSpc>
              <a:spcBef>
                <a:spcPts val="0"/>
              </a:spcBef>
              <a:spcAft>
                <a:spcPts val="0"/>
              </a:spcAft>
              <a:buNone/>
              <a:defRPr/>
            </a:lvl5pPr>
            <a:lvl6pPr lvl="5" rtl="0">
              <a:lnSpc>
                <a:spcPct val="150000"/>
              </a:lnSpc>
              <a:spcBef>
                <a:spcPts val="0"/>
              </a:spcBef>
              <a:spcAft>
                <a:spcPts val="0"/>
              </a:spcAft>
              <a:buNone/>
              <a:defRPr/>
            </a:lvl6pPr>
            <a:lvl7pPr lvl="6" rtl="0">
              <a:lnSpc>
                <a:spcPct val="150000"/>
              </a:lnSpc>
              <a:spcBef>
                <a:spcPts val="0"/>
              </a:spcBef>
              <a:spcAft>
                <a:spcPts val="0"/>
              </a:spcAft>
              <a:buNone/>
              <a:defRPr/>
            </a:lvl7pPr>
            <a:lvl8pPr lvl="7" rtl="0">
              <a:lnSpc>
                <a:spcPct val="150000"/>
              </a:lnSpc>
              <a:spcBef>
                <a:spcPts val="0"/>
              </a:spcBef>
              <a:spcAft>
                <a:spcPts val="0"/>
              </a:spcAft>
              <a:buNone/>
              <a:defRPr/>
            </a:lvl8pPr>
            <a:lvl9pPr lvl="8" rtl="0">
              <a:lnSpc>
                <a:spcPct val="150000"/>
              </a:lnSpc>
              <a:spcBef>
                <a:spcPts val="0"/>
              </a:spcBef>
              <a:spcAft>
                <a:spcPts val="0"/>
              </a:spcAft>
              <a:buNone/>
              <a:defRPr/>
            </a:lvl9pPr>
          </a:lstStyle>
          <a:p/>
        </p:txBody>
      </p:sp>
      <p:sp>
        <p:nvSpPr>
          <p:cNvPr id="340" name="Google Shape;340;p31"/>
          <p:cNvSpPr/>
          <p:nvPr/>
        </p:nvSpPr>
        <p:spPr>
          <a:xfrm>
            <a:off x="9312750" y="28625"/>
            <a:ext cx="1317600" cy="679500"/>
          </a:xfrm>
          <a:prstGeom prst="wedgeRectCallout">
            <a:avLst>
              <a:gd fmla="val -53209" name="adj1"/>
              <a:gd fmla="val -19669" name="adj2"/>
            </a:avLst>
          </a:prstGeom>
          <a:solidFill>
            <a:schemeClr val="l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chemeClr val="accent6"/>
                </a:solidFill>
                <a:highlight>
                  <a:srgbClr val="FFFFFF"/>
                </a:highlight>
              </a:rPr>
              <a:t>Put images in the grey dotted box "unsupported placeholder" - behind the orange box (left side stays white)</a:t>
            </a:r>
            <a:endParaRPr sz="800"/>
          </a:p>
        </p:txBody>
      </p:sp>
      <p:sp>
        <p:nvSpPr>
          <p:cNvPr id="341" name="Google Shape;341;p31"/>
          <p:cNvSpPr/>
          <p:nvPr/>
        </p:nvSpPr>
        <p:spPr>
          <a:xfrm>
            <a:off x="9312750" y="790625"/>
            <a:ext cx="1317600" cy="456600"/>
          </a:xfrm>
          <a:prstGeom prst="wedgeRectCallout">
            <a:avLst>
              <a:gd fmla="val -53209" name="adj1"/>
              <a:gd fmla="val -19669" name="adj2"/>
            </a:avLst>
          </a:prstGeom>
          <a:solidFill>
            <a:schemeClr val="l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500"/>
              </a:spcBef>
              <a:spcAft>
                <a:spcPts val="500"/>
              </a:spcAft>
              <a:buNone/>
            </a:pPr>
            <a:r>
              <a:rPr lang="en" sz="800">
                <a:solidFill>
                  <a:schemeClr val="accent6"/>
                </a:solidFill>
                <a:highlight>
                  <a:srgbClr val="FFFFFF"/>
                </a:highlight>
              </a:rPr>
              <a:t>Write the quote in all capital letters</a:t>
            </a:r>
            <a:endParaRPr sz="800">
              <a:solidFill>
                <a:schemeClr val="accent6"/>
              </a:solidFill>
              <a:highlight>
                <a:srgbClr val="FFFFFF"/>
              </a:highlight>
            </a:endParaRPr>
          </a:p>
        </p:txBody>
      </p:sp>
      <p:sp>
        <p:nvSpPr>
          <p:cNvPr id="342" name="Google Shape;342;p31"/>
          <p:cNvSpPr txBox="1"/>
          <p:nvPr>
            <p:ph idx="1" type="body"/>
          </p:nvPr>
        </p:nvSpPr>
        <p:spPr>
          <a:xfrm>
            <a:off x="701800" y="4658700"/>
            <a:ext cx="2401500" cy="290400"/>
          </a:xfrm>
          <a:prstGeom prst="rect">
            <a:avLst/>
          </a:prstGeom>
          <a:noFill/>
          <a:ln>
            <a:noFill/>
          </a:ln>
        </p:spPr>
        <p:txBody>
          <a:bodyPr anchorCtr="0" anchor="b" bIns="91425" lIns="91425" spcFirstLastPara="1" rIns="91425" wrap="square" tIns="91425"/>
          <a:lstStyle>
            <a:lvl1pPr indent="-279400" lvl="0" marL="457200" marR="0" rtl="0">
              <a:lnSpc>
                <a:spcPct val="100000"/>
              </a:lnSpc>
              <a:spcBef>
                <a:spcPts val="0"/>
              </a:spcBef>
              <a:spcAft>
                <a:spcPts val="0"/>
              </a:spcAft>
              <a:buSzPts val="800"/>
              <a:buFont typeface="Arial"/>
              <a:buAutoNum type="alphaUcPeriod"/>
              <a:defRPr b="0" i="0" sz="800" u="none" cap="none" strike="noStrike">
                <a:latin typeface="Arial"/>
                <a:ea typeface="Arial"/>
                <a:cs typeface="Arial"/>
                <a:sym typeface="Arial"/>
              </a:defRPr>
            </a:lvl1pPr>
            <a:lvl2pPr indent="-279400" lvl="1" marL="914400" marR="0" rtl="0">
              <a:lnSpc>
                <a:spcPct val="100000"/>
              </a:lnSpc>
              <a:spcBef>
                <a:spcPts val="0"/>
              </a:spcBef>
              <a:spcAft>
                <a:spcPts val="0"/>
              </a:spcAft>
              <a:buSzPts val="800"/>
              <a:buFont typeface="Arial"/>
              <a:buAutoNum type="alphaLcPeriod"/>
              <a:defRPr b="1" i="0" sz="800" u="none" cap="none" strike="noStrike">
                <a:latin typeface="Arial"/>
                <a:ea typeface="Arial"/>
                <a:cs typeface="Arial"/>
                <a:sym typeface="Arial"/>
              </a:defRPr>
            </a:lvl2pPr>
            <a:lvl3pPr indent="-279400" lvl="2" marL="1371600" marR="0" rtl="0">
              <a:lnSpc>
                <a:spcPct val="100000"/>
              </a:lnSpc>
              <a:spcBef>
                <a:spcPts val="0"/>
              </a:spcBef>
              <a:spcAft>
                <a:spcPts val="0"/>
              </a:spcAft>
              <a:buSzPts val="800"/>
              <a:buFont typeface="Arial"/>
              <a:buAutoNum type="romanLcPeriod"/>
              <a:defRPr b="1" i="0" sz="800" u="none" cap="none" strike="noStrike">
                <a:latin typeface="Arial"/>
                <a:ea typeface="Arial"/>
                <a:cs typeface="Arial"/>
                <a:sym typeface="Arial"/>
              </a:defRPr>
            </a:lvl3pPr>
            <a:lvl4pPr indent="-279400" lvl="3" marL="1828800" marR="0" rtl="0">
              <a:lnSpc>
                <a:spcPct val="100000"/>
              </a:lnSpc>
              <a:spcBef>
                <a:spcPts val="0"/>
              </a:spcBef>
              <a:spcAft>
                <a:spcPts val="0"/>
              </a:spcAft>
              <a:buSzPts val="800"/>
              <a:buFont typeface="Arial"/>
              <a:buAutoNum type="arabicPeriod"/>
              <a:defRPr b="1" i="0" sz="800" u="none" cap="none" strike="noStrike">
                <a:latin typeface="Arial"/>
                <a:ea typeface="Arial"/>
                <a:cs typeface="Arial"/>
                <a:sym typeface="Arial"/>
              </a:defRPr>
            </a:lvl4pPr>
            <a:lvl5pPr indent="-279400" lvl="4" marL="2286000" marR="0" rtl="0">
              <a:lnSpc>
                <a:spcPct val="100000"/>
              </a:lnSpc>
              <a:spcBef>
                <a:spcPts val="0"/>
              </a:spcBef>
              <a:spcAft>
                <a:spcPts val="0"/>
              </a:spcAft>
              <a:buSzPts val="800"/>
              <a:buFont typeface="Arial"/>
              <a:buAutoNum type="alphaLcPeriod"/>
              <a:defRPr b="1" i="0" sz="800" u="none" cap="none" strike="noStrike">
                <a:latin typeface="Arial"/>
                <a:ea typeface="Arial"/>
                <a:cs typeface="Arial"/>
                <a:sym typeface="Arial"/>
              </a:defRPr>
            </a:lvl5pPr>
            <a:lvl6pPr indent="-279400" lvl="5" marL="2743200" marR="0" rtl="0">
              <a:lnSpc>
                <a:spcPct val="100000"/>
              </a:lnSpc>
              <a:spcBef>
                <a:spcPts val="0"/>
              </a:spcBef>
              <a:spcAft>
                <a:spcPts val="0"/>
              </a:spcAft>
              <a:buSzPts val="800"/>
              <a:buFont typeface="Arial"/>
              <a:buAutoNum type="romanLcPeriod"/>
              <a:defRPr b="1" i="0" sz="800" u="none" cap="none" strike="noStrike">
                <a:latin typeface="Arial"/>
                <a:ea typeface="Arial"/>
                <a:cs typeface="Arial"/>
                <a:sym typeface="Arial"/>
              </a:defRPr>
            </a:lvl6pPr>
            <a:lvl7pPr indent="-279400" lvl="6" marL="3200400" marR="0" rtl="0">
              <a:lnSpc>
                <a:spcPct val="100000"/>
              </a:lnSpc>
              <a:spcBef>
                <a:spcPts val="0"/>
              </a:spcBef>
              <a:spcAft>
                <a:spcPts val="0"/>
              </a:spcAft>
              <a:buSzPts val="800"/>
              <a:buFont typeface="Arial"/>
              <a:buAutoNum type="arabicPeriod"/>
              <a:defRPr b="1" i="0" sz="800" u="none" cap="none" strike="noStrike">
                <a:latin typeface="Arial"/>
                <a:ea typeface="Arial"/>
                <a:cs typeface="Arial"/>
                <a:sym typeface="Arial"/>
              </a:defRPr>
            </a:lvl7pPr>
            <a:lvl8pPr indent="-279400" lvl="7" marL="3657600" marR="0" rtl="0">
              <a:lnSpc>
                <a:spcPct val="100000"/>
              </a:lnSpc>
              <a:spcBef>
                <a:spcPts val="0"/>
              </a:spcBef>
              <a:spcAft>
                <a:spcPts val="0"/>
              </a:spcAft>
              <a:buSzPts val="800"/>
              <a:buFont typeface="Arial"/>
              <a:buAutoNum type="alphaLcPeriod"/>
              <a:defRPr b="1" i="0" sz="800" u="none" cap="none" strike="noStrike">
                <a:latin typeface="Arial"/>
                <a:ea typeface="Arial"/>
                <a:cs typeface="Arial"/>
                <a:sym typeface="Arial"/>
              </a:defRPr>
            </a:lvl8pPr>
            <a:lvl9pPr indent="-279400" lvl="8" marL="4114800" marR="0" rtl="0">
              <a:lnSpc>
                <a:spcPct val="100000"/>
              </a:lnSpc>
              <a:spcBef>
                <a:spcPts val="0"/>
              </a:spcBef>
              <a:spcAft>
                <a:spcPts val="0"/>
              </a:spcAft>
              <a:buSzPts val="800"/>
              <a:buFont typeface="Arial"/>
              <a:buAutoNum type="romanLcPeriod"/>
              <a:defRPr b="1" i="0" sz="800" u="none" cap="none" strike="noStrike">
                <a:latin typeface="Arial"/>
                <a:ea typeface="Arial"/>
                <a:cs typeface="Arial"/>
                <a:sym typeface="Arial"/>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09_Emphasizing Claim splitted right_image left 1" showMasterSp="0">
  <p:cSld name="emphasizing claim splitted_1">
    <p:bg>
      <p:bgPr>
        <a:solidFill>
          <a:srgbClr val="FFFFFF"/>
        </a:solidFill>
      </p:bgPr>
    </p:bg>
    <p:spTree>
      <p:nvGrpSpPr>
        <p:cNvPr id="343" name="Shape 343"/>
        <p:cNvGrpSpPr/>
        <p:nvPr/>
      </p:nvGrpSpPr>
      <p:grpSpPr>
        <a:xfrm>
          <a:off x="0" y="0"/>
          <a:ext cx="0" cy="0"/>
          <a:chOff x="0" y="0"/>
          <a:chExt cx="0" cy="0"/>
        </a:xfrm>
      </p:grpSpPr>
      <p:sp>
        <p:nvSpPr>
          <p:cNvPr id="344" name="Google Shape;344;p32"/>
          <p:cNvSpPr/>
          <p:nvPr>
            <p:ph idx="2" type="pic"/>
          </p:nvPr>
        </p:nvSpPr>
        <p:spPr>
          <a:xfrm>
            <a:off x="0" y="0"/>
            <a:ext cx="4572000" cy="5143500"/>
          </a:xfrm>
          <a:prstGeom prst="rect">
            <a:avLst/>
          </a:prstGeom>
          <a:noFill/>
          <a:ln cap="flat" cmpd="sng" w="9525">
            <a:solidFill>
              <a:srgbClr val="666666"/>
            </a:solidFill>
            <a:prstDash val="dash"/>
            <a:round/>
            <a:headEnd len="sm" w="sm" type="none"/>
            <a:tailEnd len="sm" w="sm" type="none"/>
          </a:ln>
        </p:spPr>
        <p:txBody>
          <a:bodyPr anchorCtr="0" anchor="ctr" bIns="91425" lIns="91425" spcFirstLastPara="1" rIns="91425" wrap="square" tIns="91425"/>
          <a:lstStyle>
            <a:lvl1pPr indent="0" lvl="0" marL="0" marR="0" rtl="0" algn="ctr">
              <a:lnSpc>
                <a:spcPct val="150000"/>
              </a:lnSpc>
              <a:spcBef>
                <a:spcPts val="0"/>
              </a:spcBef>
              <a:spcAft>
                <a:spcPts val="0"/>
              </a:spcAft>
              <a:buSzPts val="1400"/>
              <a:buFont typeface="Arial"/>
              <a:buNone/>
              <a:defRPr b="1" i="0" sz="600" u="none" cap="none" strike="noStrike">
                <a:latin typeface="Arial"/>
                <a:ea typeface="Arial"/>
                <a:cs typeface="Arial"/>
                <a:sym typeface="Arial"/>
              </a:defRPr>
            </a:lvl1pPr>
            <a:lvl2pPr indent="-75670" lvl="1" marL="24077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2pPr>
            <a:lvl3pPr indent="-77257" lvl="2" marL="407457"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3pPr>
            <a:lvl4pPr indent="-78845" lvl="3" marL="574145"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4pPr>
            <a:lvl5pPr indent="-80432" lvl="4" marL="740832"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5pPr>
            <a:lvl6pPr indent="-82020" lvl="5" marL="90752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6pPr>
            <a:lvl7pPr indent="-83607" lvl="6" marL="1074207"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7pPr>
            <a:lvl8pPr indent="-85195" lvl="7" marL="1240895"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8pPr>
            <a:lvl9pPr indent="-74082" lvl="8" marL="1407582"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9pPr>
          </a:lstStyle>
          <a:p/>
        </p:txBody>
      </p:sp>
      <p:sp>
        <p:nvSpPr>
          <p:cNvPr id="345" name="Google Shape;345;p32"/>
          <p:cNvSpPr/>
          <p:nvPr/>
        </p:nvSpPr>
        <p:spPr>
          <a:xfrm>
            <a:off x="5192713" y="4734611"/>
            <a:ext cx="338100" cy="1386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fld id="{00000000-1234-1234-1234-123412341234}" type="slidenum">
              <a:rPr b="1" i="0" lang="en" sz="900" u="none" cap="none" strike="noStrike">
                <a:latin typeface="Arial"/>
                <a:ea typeface="Arial"/>
                <a:cs typeface="Arial"/>
                <a:sym typeface="Arial"/>
              </a:rPr>
              <a:t>‹#›</a:t>
            </a:fld>
            <a:endParaRPr b="1" i="0" sz="900" u="none" cap="none" strike="noStrike">
              <a:latin typeface="Arial"/>
              <a:ea typeface="Arial"/>
              <a:cs typeface="Arial"/>
              <a:sym typeface="Arial"/>
            </a:endParaRPr>
          </a:p>
        </p:txBody>
      </p:sp>
      <p:sp>
        <p:nvSpPr>
          <p:cNvPr id="346" name="Google Shape;346;p32"/>
          <p:cNvSpPr txBox="1"/>
          <p:nvPr>
            <p:ph type="title"/>
          </p:nvPr>
        </p:nvSpPr>
        <p:spPr>
          <a:xfrm>
            <a:off x="612850" y="664800"/>
            <a:ext cx="7924500" cy="3810600"/>
          </a:xfrm>
          <a:prstGeom prst="rect">
            <a:avLst/>
          </a:prstGeom>
          <a:noFill/>
          <a:ln cap="sq" cmpd="sng" w="57150">
            <a:solidFill>
              <a:srgbClr val="FF6900"/>
            </a:solidFill>
            <a:prstDash val="solid"/>
            <a:miter lim="8000"/>
            <a:headEnd len="sm" w="sm" type="none"/>
            <a:tailEnd len="sm" w="sm" type="none"/>
          </a:ln>
        </p:spPr>
        <p:txBody>
          <a:bodyPr anchorCtr="0" anchor="b" bIns="91425" lIns="91425" spcFirstLastPara="1" rIns="91425" wrap="square" tIns="91425"/>
          <a:lstStyle>
            <a:lvl1pPr lvl="0" rtl="0" algn="r">
              <a:spcBef>
                <a:spcPts val="0"/>
              </a:spcBef>
              <a:spcAft>
                <a:spcPts val="0"/>
              </a:spcAft>
              <a:buNone/>
              <a:defRPr sz="600">
                <a:solidFill>
                  <a:srgbClr val="FFFFFF"/>
                </a:solidFill>
              </a:defRPr>
            </a:lvl1pPr>
            <a:lvl2pPr lvl="1" rtl="0" algn="r">
              <a:spcBef>
                <a:spcPts val="0"/>
              </a:spcBef>
              <a:spcAft>
                <a:spcPts val="0"/>
              </a:spcAft>
              <a:buNone/>
              <a:defRPr sz="600">
                <a:solidFill>
                  <a:srgbClr val="FFFFFF"/>
                </a:solidFill>
              </a:defRPr>
            </a:lvl2pPr>
            <a:lvl3pPr lvl="2" rtl="0" algn="r">
              <a:spcBef>
                <a:spcPts val="0"/>
              </a:spcBef>
              <a:spcAft>
                <a:spcPts val="0"/>
              </a:spcAft>
              <a:buNone/>
              <a:defRPr sz="600">
                <a:solidFill>
                  <a:srgbClr val="FFFFFF"/>
                </a:solidFill>
              </a:defRPr>
            </a:lvl3pPr>
            <a:lvl4pPr lvl="3" rtl="0" algn="r">
              <a:spcBef>
                <a:spcPts val="0"/>
              </a:spcBef>
              <a:spcAft>
                <a:spcPts val="0"/>
              </a:spcAft>
              <a:buNone/>
              <a:defRPr sz="600">
                <a:solidFill>
                  <a:srgbClr val="FFFFFF"/>
                </a:solidFill>
              </a:defRPr>
            </a:lvl4pPr>
            <a:lvl5pPr lvl="4" rtl="0" algn="r">
              <a:spcBef>
                <a:spcPts val="0"/>
              </a:spcBef>
              <a:spcAft>
                <a:spcPts val="0"/>
              </a:spcAft>
              <a:buNone/>
              <a:defRPr sz="600">
                <a:solidFill>
                  <a:srgbClr val="FFFFFF"/>
                </a:solidFill>
              </a:defRPr>
            </a:lvl5pPr>
            <a:lvl6pPr lvl="5" rtl="0" algn="r">
              <a:spcBef>
                <a:spcPts val="0"/>
              </a:spcBef>
              <a:spcAft>
                <a:spcPts val="0"/>
              </a:spcAft>
              <a:buNone/>
              <a:defRPr sz="600">
                <a:solidFill>
                  <a:srgbClr val="FFFFFF"/>
                </a:solidFill>
              </a:defRPr>
            </a:lvl6pPr>
            <a:lvl7pPr lvl="6" rtl="0" algn="r">
              <a:spcBef>
                <a:spcPts val="0"/>
              </a:spcBef>
              <a:spcAft>
                <a:spcPts val="0"/>
              </a:spcAft>
              <a:buNone/>
              <a:defRPr sz="600">
                <a:solidFill>
                  <a:srgbClr val="FFFFFF"/>
                </a:solidFill>
              </a:defRPr>
            </a:lvl7pPr>
            <a:lvl8pPr lvl="7" rtl="0" algn="r">
              <a:spcBef>
                <a:spcPts val="0"/>
              </a:spcBef>
              <a:spcAft>
                <a:spcPts val="0"/>
              </a:spcAft>
              <a:buNone/>
              <a:defRPr sz="600">
                <a:solidFill>
                  <a:srgbClr val="FFFFFF"/>
                </a:solidFill>
              </a:defRPr>
            </a:lvl8pPr>
            <a:lvl9pPr lvl="8" rtl="0" algn="r">
              <a:spcBef>
                <a:spcPts val="0"/>
              </a:spcBef>
              <a:spcAft>
                <a:spcPts val="0"/>
              </a:spcAft>
              <a:buNone/>
              <a:defRPr sz="600">
                <a:solidFill>
                  <a:srgbClr val="FFFFFF"/>
                </a:solidFill>
              </a:defRPr>
            </a:lvl9pPr>
          </a:lstStyle>
          <a:p/>
        </p:txBody>
      </p:sp>
      <p:sp>
        <p:nvSpPr>
          <p:cNvPr id="347" name="Google Shape;347;p32"/>
          <p:cNvSpPr txBox="1"/>
          <p:nvPr>
            <p:ph idx="3" type="title"/>
          </p:nvPr>
        </p:nvSpPr>
        <p:spPr>
          <a:xfrm>
            <a:off x="4664200" y="708225"/>
            <a:ext cx="3777300" cy="3727200"/>
          </a:xfrm>
          <a:prstGeom prst="rect">
            <a:avLst/>
          </a:prstGeom>
          <a:noFill/>
          <a:ln>
            <a:noFill/>
          </a:ln>
        </p:spPr>
        <p:txBody>
          <a:bodyPr anchorCtr="0" anchor="ctr" bIns="91425" lIns="91425" spcFirstLastPara="1" rIns="91425" wrap="square" tIns="91425"/>
          <a:lstStyle>
            <a:lvl1pPr lvl="0" rtl="0">
              <a:lnSpc>
                <a:spcPct val="150000"/>
              </a:lnSpc>
              <a:spcBef>
                <a:spcPts val="0"/>
              </a:spcBef>
              <a:spcAft>
                <a:spcPts val="0"/>
              </a:spcAft>
              <a:buNone/>
              <a:defRPr b="1" sz="19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8" name="Google Shape;348;p32"/>
          <p:cNvSpPr/>
          <p:nvPr/>
        </p:nvSpPr>
        <p:spPr>
          <a:xfrm>
            <a:off x="9312750" y="28625"/>
            <a:ext cx="1317600" cy="679500"/>
          </a:xfrm>
          <a:prstGeom prst="wedgeRectCallout">
            <a:avLst>
              <a:gd fmla="val -53209" name="adj1"/>
              <a:gd fmla="val -19669" name="adj2"/>
            </a:avLst>
          </a:prstGeom>
          <a:solidFill>
            <a:schemeClr val="l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chemeClr val="accent6"/>
                </a:solidFill>
                <a:highlight>
                  <a:srgbClr val="FFFFFF"/>
                </a:highlight>
              </a:rPr>
              <a:t>Put images in the grey dotted box "unsupported placeholder" - behind the orange box (left side stays white)</a:t>
            </a:r>
            <a:endParaRPr sz="800"/>
          </a:p>
        </p:txBody>
      </p:sp>
      <p:sp>
        <p:nvSpPr>
          <p:cNvPr id="349" name="Google Shape;349;p32"/>
          <p:cNvSpPr/>
          <p:nvPr/>
        </p:nvSpPr>
        <p:spPr>
          <a:xfrm>
            <a:off x="9312750" y="866825"/>
            <a:ext cx="1317600" cy="456600"/>
          </a:xfrm>
          <a:prstGeom prst="wedgeRectCallout">
            <a:avLst>
              <a:gd fmla="val -53209" name="adj1"/>
              <a:gd fmla="val -19669" name="adj2"/>
            </a:avLst>
          </a:prstGeom>
          <a:solidFill>
            <a:schemeClr val="l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500"/>
              </a:spcBef>
              <a:spcAft>
                <a:spcPts val="500"/>
              </a:spcAft>
              <a:buNone/>
            </a:pPr>
            <a:r>
              <a:rPr lang="en" sz="800">
                <a:solidFill>
                  <a:schemeClr val="accent6"/>
                </a:solidFill>
                <a:highlight>
                  <a:srgbClr val="FFFFFF"/>
                </a:highlight>
              </a:rPr>
              <a:t>Write the quote in all capital letters</a:t>
            </a:r>
            <a:endParaRPr sz="800">
              <a:solidFill>
                <a:schemeClr val="accent6"/>
              </a:solidFill>
              <a:highlight>
                <a:srgbClr val="FFFFFF"/>
              </a:highlight>
            </a:endParaRPr>
          </a:p>
        </p:txBody>
      </p:sp>
      <p:pic>
        <p:nvPicPr>
          <p:cNvPr descr="Logo.png" id="350" name="Google Shape;350;p32"/>
          <p:cNvPicPr preferRelativeResize="0"/>
          <p:nvPr/>
        </p:nvPicPr>
        <p:blipFill>
          <a:blip r:embed="rId2">
            <a:alphaModFix/>
          </a:blip>
          <a:stretch>
            <a:fillRect/>
          </a:stretch>
        </p:blipFill>
        <p:spPr>
          <a:xfrm>
            <a:off x="7724083" y="4717150"/>
            <a:ext cx="798517" cy="163200"/>
          </a:xfrm>
          <a:prstGeom prst="rect">
            <a:avLst/>
          </a:prstGeom>
          <a:noFill/>
          <a:ln>
            <a:noFill/>
          </a:ln>
        </p:spPr>
      </p:pic>
      <p:sp>
        <p:nvSpPr>
          <p:cNvPr id="351" name="Google Shape;351;p32"/>
          <p:cNvSpPr txBox="1"/>
          <p:nvPr>
            <p:ph idx="1" type="body"/>
          </p:nvPr>
        </p:nvSpPr>
        <p:spPr>
          <a:xfrm>
            <a:off x="5267325" y="4658700"/>
            <a:ext cx="2401500" cy="290400"/>
          </a:xfrm>
          <a:prstGeom prst="rect">
            <a:avLst/>
          </a:prstGeom>
          <a:noFill/>
          <a:ln>
            <a:noFill/>
          </a:ln>
        </p:spPr>
        <p:txBody>
          <a:bodyPr anchorCtr="0" anchor="b" bIns="91425" lIns="91425" spcFirstLastPara="1" rIns="91425" wrap="square" tIns="91425"/>
          <a:lstStyle>
            <a:lvl1pPr indent="-279400" lvl="0" marL="457200" marR="0" rtl="0">
              <a:lnSpc>
                <a:spcPct val="100000"/>
              </a:lnSpc>
              <a:spcBef>
                <a:spcPts val="0"/>
              </a:spcBef>
              <a:spcAft>
                <a:spcPts val="0"/>
              </a:spcAft>
              <a:buSzPts val="800"/>
              <a:buFont typeface="Arial"/>
              <a:buAutoNum type="alphaUcPeriod"/>
              <a:defRPr b="0" i="0" sz="800" u="none" cap="none" strike="noStrike">
                <a:latin typeface="Arial"/>
                <a:ea typeface="Arial"/>
                <a:cs typeface="Arial"/>
                <a:sym typeface="Arial"/>
              </a:defRPr>
            </a:lvl1pPr>
            <a:lvl2pPr indent="-279400" lvl="1" marL="914400" marR="0" rtl="0">
              <a:lnSpc>
                <a:spcPct val="100000"/>
              </a:lnSpc>
              <a:spcBef>
                <a:spcPts val="0"/>
              </a:spcBef>
              <a:spcAft>
                <a:spcPts val="0"/>
              </a:spcAft>
              <a:buSzPts val="800"/>
              <a:buFont typeface="Arial"/>
              <a:buAutoNum type="alphaLcPeriod"/>
              <a:defRPr b="1" i="0" sz="800" u="none" cap="none" strike="noStrike">
                <a:latin typeface="Arial"/>
                <a:ea typeface="Arial"/>
                <a:cs typeface="Arial"/>
                <a:sym typeface="Arial"/>
              </a:defRPr>
            </a:lvl2pPr>
            <a:lvl3pPr indent="-279400" lvl="2" marL="1371600" marR="0" rtl="0">
              <a:lnSpc>
                <a:spcPct val="100000"/>
              </a:lnSpc>
              <a:spcBef>
                <a:spcPts val="0"/>
              </a:spcBef>
              <a:spcAft>
                <a:spcPts val="0"/>
              </a:spcAft>
              <a:buSzPts val="800"/>
              <a:buFont typeface="Arial"/>
              <a:buAutoNum type="romanLcPeriod"/>
              <a:defRPr b="1" i="0" sz="800" u="none" cap="none" strike="noStrike">
                <a:latin typeface="Arial"/>
                <a:ea typeface="Arial"/>
                <a:cs typeface="Arial"/>
                <a:sym typeface="Arial"/>
              </a:defRPr>
            </a:lvl3pPr>
            <a:lvl4pPr indent="-279400" lvl="3" marL="1828800" marR="0" rtl="0">
              <a:lnSpc>
                <a:spcPct val="100000"/>
              </a:lnSpc>
              <a:spcBef>
                <a:spcPts val="0"/>
              </a:spcBef>
              <a:spcAft>
                <a:spcPts val="0"/>
              </a:spcAft>
              <a:buSzPts val="800"/>
              <a:buFont typeface="Arial"/>
              <a:buAutoNum type="arabicPeriod"/>
              <a:defRPr b="1" i="0" sz="800" u="none" cap="none" strike="noStrike">
                <a:latin typeface="Arial"/>
                <a:ea typeface="Arial"/>
                <a:cs typeface="Arial"/>
                <a:sym typeface="Arial"/>
              </a:defRPr>
            </a:lvl4pPr>
            <a:lvl5pPr indent="-279400" lvl="4" marL="2286000" marR="0" rtl="0">
              <a:lnSpc>
                <a:spcPct val="100000"/>
              </a:lnSpc>
              <a:spcBef>
                <a:spcPts val="0"/>
              </a:spcBef>
              <a:spcAft>
                <a:spcPts val="0"/>
              </a:spcAft>
              <a:buSzPts val="800"/>
              <a:buFont typeface="Arial"/>
              <a:buAutoNum type="alphaLcPeriod"/>
              <a:defRPr b="1" i="0" sz="800" u="none" cap="none" strike="noStrike">
                <a:latin typeface="Arial"/>
                <a:ea typeface="Arial"/>
                <a:cs typeface="Arial"/>
                <a:sym typeface="Arial"/>
              </a:defRPr>
            </a:lvl5pPr>
            <a:lvl6pPr indent="-279400" lvl="5" marL="2743200" marR="0" rtl="0">
              <a:lnSpc>
                <a:spcPct val="100000"/>
              </a:lnSpc>
              <a:spcBef>
                <a:spcPts val="0"/>
              </a:spcBef>
              <a:spcAft>
                <a:spcPts val="0"/>
              </a:spcAft>
              <a:buSzPts val="800"/>
              <a:buFont typeface="Arial"/>
              <a:buAutoNum type="romanLcPeriod"/>
              <a:defRPr b="1" i="0" sz="800" u="none" cap="none" strike="noStrike">
                <a:latin typeface="Arial"/>
                <a:ea typeface="Arial"/>
                <a:cs typeface="Arial"/>
                <a:sym typeface="Arial"/>
              </a:defRPr>
            </a:lvl6pPr>
            <a:lvl7pPr indent="-279400" lvl="6" marL="3200400" marR="0" rtl="0">
              <a:lnSpc>
                <a:spcPct val="100000"/>
              </a:lnSpc>
              <a:spcBef>
                <a:spcPts val="0"/>
              </a:spcBef>
              <a:spcAft>
                <a:spcPts val="0"/>
              </a:spcAft>
              <a:buSzPts val="800"/>
              <a:buFont typeface="Arial"/>
              <a:buAutoNum type="arabicPeriod"/>
              <a:defRPr b="1" i="0" sz="800" u="none" cap="none" strike="noStrike">
                <a:latin typeface="Arial"/>
                <a:ea typeface="Arial"/>
                <a:cs typeface="Arial"/>
                <a:sym typeface="Arial"/>
              </a:defRPr>
            </a:lvl7pPr>
            <a:lvl8pPr indent="-279400" lvl="7" marL="3657600" marR="0" rtl="0">
              <a:lnSpc>
                <a:spcPct val="100000"/>
              </a:lnSpc>
              <a:spcBef>
                <a:spcPts val="0"/>
              </a:spcBef>
              <a:spcAft>
                <a:spcPts val="0"/>
              </a:spcAft>
              <a:buSzPts val="800"/>
              <a:buFont typeface="Arial"/>
              <a:buAutoNum type="alphaLcPeriod"/>
              <a:defRPr b="1" i="0" sz="800" u="none" cap="none" strike="noStrike">
                <a:latin typeface="Arial"/>
                <a:ea typeface="Arial"/>
                <a:cs typeface="Arial"/>
                <a:sym typeface="Arial"/>
              </a:defRPr>
            </a:lvl8pPr>
            <a:lvl9pPr indent="-279400" lvl="8" marL="4114800" marR="0" rtl="0">
              <a:lnSpc>
                <a:spcPct val="100000"/>
              </a:lnSpc>
              <a:spcBef>
                <a:spcPts val="0"/>
              </a:spcBef>
              <a:spcAft>
                <a:spcPts val="0"/>
              </a:spcAft>
              <a:buSzPts val="800"/>
              <a:buFont typeface="Arial"/>
              <a:buAutoNum type="romanLcPeriod"/>
              <a:defRPr b="1" i="0" sz="800" u="none" cap="none" strike="noStrike">
                <a:latin typeface="Arial"/>
                <a:ea typeface="Arial"/>
                <a:cs typeface="Arial"/>
                <a:sym typeface="Arial"/>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1 1">
  <p:cSld name="CUSTOM_1">
    <p:spTree>
      <p:nvGrpSpPr>
        <p:cNvPr id="352" name="Shape 352"/>
        <p:cNvGrpSpPr/>
        <p:nvPr/>
      </p:nvGrpSpPr>
      <p:grpSpPr>
        <a:xfrm>
          <a:off x="0" y="0"/>
          <a:ext cx="0" cy="0"/>
          <a:chOff x="0" y="0"/>
          <a:chExt cx="0" cy="0"/>
        </a:xfrm>
      </p:grpSpPr>
      <p:sp>
        <p:nvSpPr>
          <p:cNvPr id="353" name="Google Shape;353;p33"/>
          <p:cNvSpPr txBox="1"/>
          <p:nvPr>
            <p:ph idx="1" type="body"/>
          </p:nvPr>
        </p:nvSpPr>
        <p:spPr>
          <a:xfrm>
            <a:off x="457200" y="940125"/>
            <a:ext cx="8229600" cy="3985800"/>
          </a:xfrm>
          <a:prstGeom prst="rect">
            <a:avLst/>
          </a:prstGeom>
          <a:noFill/>
          <a:ln>
            <a:noFill/>
          </a:ln>
        </p:spPr>
        <p:txBody>
          <a:bodyPr anchorCtr="0" anchor="ctr" bIns="91425" lIns="91425" spcFirstLastPara="1" rIns="91425" wrap="square" tIns="91425"/>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354" name="Google Shape;354;p33"/>
          <p:cNvSpPr txBox="1"/>
          <p:nvPr>
            <p:ph type="title"/>
          </p:nvPr>
        </p:nvSpPr>
        <p:spPr>
          <a:xfrm>
            <a:off x="457200" y="282177"/>
            <a:ext cx="8229600" cy="434400"/>
          </a:xfrm>
          <a:prstGeom prst="rect">
            <a:avLst/>
          </a:prstGeom>
          <a:noFill/>
          <a:ln>
            <a:noFill/>
          </a:ln>
        </p:spPr>
        <p:txBody>
          <a:bodyPr anchorCtr="0" anchor="t" bIns="91425" lIns="91425" spcFirstLastPara="1" rIns="91425" wrap="square" tIns="91425"/>
          <a:lstStyle>
            <a:lvl1pPr lvl="0" rtl="0">
              <a:spcBef>
                <a:spcPts val="0"/>
              </a:spcBef>
              <a:spcAft>
                <a:spcPts val="0"/>
              </a:spcAft>
              <a:buSzPts val="1800"/>
              <a:buChar char="●"/>
              <a:defRPr sz="1800"/>
            </a:lvl1pPr>
            <a:lvl2pPr lvl="1" rtl="0">
              <a:spcBef>
                <a:spcPts val="0"/>
              </a:spcBef>
              <a:spcAft>
                <a:spcPts val="0"/>
              </a:spcAft>
              <a:buSzPts val="1800"/>
              <a:buChar char="○"/>
              <a:defRPr sz="1800"/>
            </a:lvl2pPr>
            <a:lvl3pPr lvl="2" rtl="0">
              <a:spcBef>
                <a:spcPts val="0"/>
              </a:spcBef>
              <a:spcAft>
                <a:spcPts val="0"/>
              </a:spcAft>
              <a:buSzPts val="1800"/>
              <a:buChar char="■"/>
              <a:defRPr sz="1800"/>
            </a:lvl3pPr>
            <a:lvl4pPr lvl="3" rtl="0">
              <a:spcBef>
                <a:spcPts val="0"/>
              </a:spcBef>
              <a:spcAft>
                <a:spcPts val="0"/>
              </a:spcAft>
              <a:buSzPts val="1800"/>
              <a:buChar char="●"/>
              <a:defRPr sz="1800"/>
            </a:lvl4pPr>
            <a:lvl5pPr lvl="4" rtl="0">
              <a:spcBef>
                <a:spcPts val="0"/>
              </a:spcBef>
              <a:spcAft>
                <a:spcPts val="0"/>
              </a:spcAft>
              <a:buSzPts val="1800"/>
              <a:buChar char="○"/>
              <a:defRPr sz="1800"/>
            </a:lvl5pPr>
            <a:lvl6pPr lvl="5" rtl="0">
              <a:spcBef>
                <a:spcPts val="0"/>
              </a:spcBef>
              <a:spcAft>
                <a:spcPts val="0"/>
              </a:spcAft>
              <a:buSzPts val="1800"/>
              <a:buChar char="■"/>
              <a:defRPr sz="1800"/>
            </a:lvl6pPr>
            <a:lvl7pPr lvl="6" rtl="0">
              <a:spcBef>
                <a:spcPts val="0"/>
              </a:spcBef>
              <a:spcAft>
                <a:spcPts val="0"/>
              </a:spcAft>
              <a:buSzPts val="1800"/>
              <a:buChar char="●"/>
              <a:defRPr sz="1800"/>
            </a:lvl7pPr>
            <a:lvl8pPr lvl="7" rtl="0">
              <a:spcBef>
                <a:spcPts val="0"/>
              </a:spcBef>
              <a:spcAft>
                <a:spcPts val="0"/>
              </a:spcAft>
              <a:buSzPts val="1800"/>
              <a:buChar char="○"/>
              <a:defRPr sz="1800"/>
            </a:lvl8pPr>
            <a:lvl9pPr lvl="8" rtl="0">
              <a:spcBef>
                <a:spcPts val="0"/>
              </a:spcBef>
              <a:spcAft>
                <a:spcPts val="0"/>
              </a:spcAft>
              <a:buSzPts val="1800"/>
              <a:buChar char="■"/>
              <a:defRPr sz="1800"/>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HEADLINES_SUPERNOVA">
  <p:cSld name="HEADLINES_SUPERNOVA">
    <p:spTree>
      <p:nvGrpSpPr>
        <p:cNvPr id="355" name="Shape 355"/>
        <p:cNvGrpSpPr/>
        <p:nvPr/>
      </p:nvGrpSpPr>
      <p:grpSpPr>
        <a:xfrm>
          <a:off x="0" y="0"/>
          <a:ext cx="0" cy="0"/>
          <a:chOff x="0" y="0"/>
          <a:chExt cx="0" cy="0"/>
        </a:xfrm>
      </p:grpSpPr>
      <p:pic>
        <p:nvPicPr>
          <p:cNvPr descr="PAPER_005_BRIGHT_ORANGE.jpg" id="356" name="Google Shape;356;p34"/>
          <p:cNvPicPr preferRelativeResize="0"/>
          <p:nvPr/>
        </p:nvPicPr>
        <p:blipFill rotWithShape="1">
          <a:blip r:embed="rId2">
            <a:alphaModFix/>
          </a:blip>
          <a:srcRect b="0" l="0" r="0" t="0"/>
          <a:stretch/>
        </p:blipFill>
        <p:spPr>
          <a:xfrm rot="10800000">
            <a:off x="0" y="0"/>
            <a:ext cx="9144000" cy="5143500"/>
          </a:xfrm>
          <a:prstGeom prst="rect">
            <a:avLst/>
          </a:prstGeom>
          <a:noFill/>
          <a:ln>
            <a:noFill/>
          </a:ln>
        </p:spPr>
      </p:pic>
      <p:sp>
        <p:nvSpPr>
          <p:cNvPr id="357" name="Google Shape;357;p34"/>
          <p:cNvSpPr txBox="1"/>
          <p:nvPr>
            <p:ph type="ctrTitle"/>
          </p:nvPr>
        </p:nvSpPr>
        <p:spPr>
          <a:xfrm>
            <a:off x="780619" y="1994465"/>
            <a:ext cx="7772400" cy="888300"/>
          </a:xfrm>
          <a:prstGeom prst="rect">
            <a:avLst/>
          </a:prstGeom>
          <a:noFill/>
          <a:ln>
            <a:noFill/>
          </a:ln>
        </p:spPr>
        <p:txBody>
          <a:bodyPr anchorCtr="0" anchor="ctr" bIns="91425" lIns="91425" spcFirstLastPara="1" rIns="91425" wrap="square" tIns="91425"/>
          <a:lstStyle>
            <a:lvl1pPr indent="0" lvl="0" marL="0" marR="0" rtl="0" algn="ctr">
              <a:lnSpc>
                <a:spcPct val="111111"/>
              </a:lnSpc>
              <a:spcBef>
                <a:spcPts val="0"/>
              </a:spcBef>
              <a:spcAft>
                <a:spcPts val="0"/>
              </a:spcAft>
              <a:buClr>
                <a:srgbClr val="FFFFFF"/>
              </a:buClr>
              <a:buSzPts val="1400"/>
              <a:buFont typeface="Arial"/>
              <a:buNone/>
              <a:defRPr/>
            </a:lvl1pPr>
            <a:lvl2pPr indent="-88900" lvl="1" marL="0" marR="0" rtl="0" algn="l">
              <a:spcBef>
                <a:spcPts val="0"/>
              </a:spcBef>
              <a:spcAft>
                <a:spcPts val="0"/>
              </a:spcAft>
              <a:buSzPts val="1400"/>
              <a:buChar char="○"/>
              <a:defRPr/>
            </a:lvl2pPr>
            <a:lvl3pPr indent="-88900" lvl="2" marL="0" marR="0" rtl="0" algn="l">
              <a:spcBef>
                <a:spcPts val="0"/>
              </a:spcBef>
              <a:spcAft>
                <a:spcPts val="0"/>
              </a:spcAft>
              <a:buSzPts val="1400"/>
              <a:buChar char="■"/>
              <a:defRPr/>
            </a:lvl3pPr>
            <a:lvl4pPr indent="-88900" lvl="3" marL="0" marR="0" rtl="0" algn="l">
              <a:spcBef>
                <a:spcPts val="0"/>
              </a:spcBef>
              <a:spcAft>
                <a:spcPts val="0"/>
              </a:spcAft>
              <a:buSzPts val="1400"/>
              <a:buChar char="●"/>
              <a:defRPr/>
            </a:lvl4pPr>
            <a:lvl5pPr indent="-88900" lvl="4" marL="0" marR="0" rtl="0" algn="l">
              <a:spcBef>
                <a:spcPts val="0"/>
              </a:spcBef>
              <a:spcAft>
                <a:spcPts val="0"/>
              </a:spcAft>
              <a:buSzPts val="1400"/>
              <a:buChar char="○"/>
              <a:defRPr/>
            </a:lvl5pPr>
            <a:lvl6pPr indent="-88900" lvl="5" marL="0" marR="0" rtl="0" algn="l">
              <a:spcBef>
                <a:spcPts val="0"/>
              </a:spcBef>
              <a:spcAft>
                <a:spcPts val="0"/>
              </a:spcAft>
              <a:buSzPts val="1400"/>
              <a:buChar char="■"/>
              <a:defRPr/>
            </a:lvl6pPr>
            <a:lvl7pPr indent="-88900" lvl="6" marL="0" marR="0" rtl="0" algn="l">
              <a:spcBef>
                <a:spcPts val="0"/>
              </a:spcBef>
              <a:spcAft>
                <a:spcPts val="0"/>
              </a:spcAft>
              <a:buSzPts val="1400"/>
              <a:buChar char="●"/>
              <a:defRPr/>
            </a:lvl7pPr>
            <a:lvl8pPr indent="-88900" lvl="7" marL="0" marR="0" rtl="0" algn="l">
              <a:spcBef>
                <a:spcPts val="0"/>
              </a:spcBef>
              <a:spcAft>
                <a:spcPts val="0"/>
              </a:spcAft>
              <a:buSzPts val="1400"/>
              <a:buChar char="○"/>
              <a:defRPr/>
            </a:lvl8pPr>
            <a:lvl9pPr indent="-88900" lvl="8" marL="0" marR="0" rtl="0" algn="l">
              <a:spcBef>
                <a:spcPts val="0"/>
              </a:spcBef>
              <a:spcAft>
                <a:spcPts val="0"/>
              </a:spcAft>
              <a:buSzPts val="1400"/>
              <a:buChar char="■"/>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HEADLINES_SUPERNOVA 1" showMasterSp="0">
  <p:cSld name="HEADLINES_SUPERNOVA_1">
    <p:spTree>
      <p:nvGrpSpPr>
        <p:cNvPr id="358" name="Shape 358"/>
        <p:cNvGrpSpPr/>
        <p:nvPr/>
      </p:nvGrpSpPr>
      <p:grpSpPr>
        <a:xfrm>
          <a:off x="0" y="0"/>
          <a:ext cx="0" cy="0"/>
          <a:chOff x="0" y="0"/>
          <a:chExt cx="0" cy="0"/>
        </a:xfrm>
      </p:grpSpPr>
      <p:pic>
        <p:nvPicPr>
          <p:cNvPr descr="PAPER_005_BRIGHT_ORANGE.jpg" id="359" name="Google Shape;359;p35"/>
          <p:cNvPicPr preferRelativeResize="0"/>
          <p:nvPr/>
        </p:nvPicPr>
        <p:blipFill rotWithShape="1">
          <a:blip r:embed="rId2">
            <a:alphaModFix/>
          </a:blip>
          <a:srcRect b="0" l="0" r="0" t="0"/>
          <a:stretch/>
        </p:blipFill>
        <p:spPr>
          <a:xfrm rot="10800000">
            <a:off x="0" y="0"/>
            <a:ext cx="9144000" cy="5143500"/>
          </a:xfrm>
          <a:prstGeom prst="rect">
            <a:avLst/>
          </a:prstGeom>
          <a:noFill/>
          <a:ln>
            <a:noFill/>
          </a:ln>
        </p:spPr>
      </p:pic>
      <p:sp>
        <p:nvSpPr>
          <p:cNvPr id="360" name="Google Shape;360;p35"/>
          <p:cNvSpPr txBox="1"/>
          <p:nvPr>
            <p:ph type="title"/>
          </p:nvPr>
        </p:nvSpPr>
        <p:spPr>
          <a:xfrm>
            <a:off x="780619" y="1994465"/>
            <a:ext cx="7772400" cy="888300"/>
          </a:xfrm>
          <a:prstGeom prst="rect">
            <a:avLst/>
          </a:prstGeom>
          <a:noFill/>
          <a:ln>
            <a:noFill/>
          </a:ln>
        </p:spPr>
        <p:txBody>
          <a:bodyPr anchorCtr="0" anchor="ctr" bIns="91425" lIns="91425" spcFirstLastPara="1" rIns="91425" wrap="square" tIns="91425"/>
          <a:lstStyle>
            <a:lvl1pPr indent="0" lvl="0" marL="0" marR="0" rtl="0" algn="ctr">
              <a:lnSpc>
                <a:spcPct val="111111"/>
              </a:lnSpc>
              <a:spcBef>
                <a:spcPts val="0"/>
              </a:spcBef>
              <a:spcAft>
                <a:spcPts val="0"/>
              </a:spcAft>
              <a:buSzPts val="1400"/>
              <a:buNone/>
              <a:defRPr b="0" i="0" sz="4500" u="none" cap="none" strike="noStrike">
                <a:solidFill>
                  <a:srgbClr val="FFFFFF"/>
                </a:solidFill>
                <a:latin typeface="Arial"/>
                <a:ea typeface="Arial"/>
                <a:cs typeface="Arial"/>
                <a:sym typeface="Arial"/>
              </a:defRPr>
            </a:lvl1pPr>
            <a:lvl2pPr indent="0" lvl="1" marL="0" marR="0" rtl="0" algn="ctr">
              <a:lnSpc>
                <a:spcPct val="111111"/>
              </a:lnSpc>
              <a:spcBef>
                <a:spcPts val="0"/>
              </a:spcBef>
              <a:spcAft>
                <a:spcPts val="0"/>
              </a:spcAft>
              <a:buSzPts val="1400"/>
              <a:buNone/>
              <a:defRPr b="0" i="0" sz="4500" u="none" cap="none" strike="noStrike">
                <a:latin typeface="Arial"/>
                <a:ea typeface="Arial"/>
                <a:cs typeface="Arial"/>
                <a:sym typeface="Arial"/>
              </a:defRPr>
            </a:lvl2pPr>
            <a:lvl3pPr indent="0" lvl="2" marL="0" marR="0" rtl="0" algn="ctr">
              <a:lnSpc>
                <a:spcPct val="111111"/>
              </a:lnSpc>
              <a:spcBef>
                <a:spcPts val="0"/>
              </a:spcBef>
              <a:spcAft>
                <a:spcPts val="0"/>
              </a:spcAft>
              <a:buSzPts val="1400"/>
              <a:buNone/>
              <a:defRPr b="0" i="0" sz="4500" u="none" cap="none" strike="noStrike">
                <a:latin typeface="Arial"/>
                <a:ea typeface="Arial"/>
                <a:cs typeface="Arial"/>
                <a:sym typeface="Arial"/>
              </a:defRPr>
            </a:lvl3pPr>
            <a:lvl4pPr indent="0" lvl="3" marL="0" marR="0" rtl="0" algn="ctr">
              <a:lnSpc>
                <a:spcPct val="111111"/>
              </a:lnSpc>
              <a:spcBef>
                <a:spcPts val="0"/>
              </a:spcBef>
              <a:spcAft>
                <a:spcPts val="0"/>
              </a:spcAft>
              <a:buSzPts val="1400"/>
              <a:buNone/>
              <a:defRPr b="0" i="0" sz="4500" u="none" cap="none" strike="noStrike">
                <a:latin typeface="Arial"/>
                <a:ea typeface="Arial"/>
                <a:cs typeface="Arial"/>
                <a:sym typeface="Arial"/>
              </a:defRPr>
            </a:lvl4pPr>
            <a:lvl5pPr indent="0" lvl="4" marL="0" marR="0" rtl="0" algn="ctr">
              <a:lnSpc>
                <a:spcPct val="111111"/>
              </a:lnSpc>
              <a:spcBef>
                <a:spcPts val="0"/>
              </a:spcBef>
              <a:spcAft>
                <a:spcPts val="0"/>
              </a:spcAft>
              <a:buSzPts val="1400"/>
              <a:buNone/>
              <a:defRPr b="0" i="0" sz="4500" u="none" cap="none" strike="noStrike">
                <a:latin typeface="Arial"/>
                <a:ea typeface="Arial"/>
                <a:cs typeface="Arial"/>
                <a:sym typeface="Arial"/>
              </a:defRPr>
            </a:lvl5pPr>
            <a:lvl6pPr indent="0" lvl="5" marL="0" marR="0" rtl="0" algn="ctr">
              <a:lnSpc>
                <a:spcPct val="111111"/>
              </a:lnSpc>
              <a:spcBef>
                <a:spcPts val="0"/>
              </a:spcBef>
              <a:spcAft>
                <a:spcPts val="0"/>
              </a:spcAft>
              <a:buSzPts val="1400"/>
              <a:buNone/>
              <a:defRPr b="0" i="0" sz="4500" u="none" cap="none" strike="noStrike">
                <a:latin typeface="Arial"/>
                <a:ea typeface="Arial"/>
                <a:cs typeface="Arial"/>
                <a:sym typeface="Arial"/>
              </a:defRPr>
            </a:lvl6pPr>
            <a:lvl7pPr indent="0" lvl="6" marL="0" marR="0" rtl="0" algn="ctr">
              <a:lnSpc>
                <a:spcPct val="111111"/>
              </a:lnSpc>
              <a:spcBef>
                <a:spcPts val="0"/>
              </a:spcBef>
              <a:spcAft>
                <a:spcPts val="0"/>
              </a:spcAft>
              <a:buSzPts val="1400"/>
              <a:buNone/>
              <a:defRPr b="0" i="0" sz="4500" u="none" cap="none" strike="noStrike">
                <a:latin typeface="Arial"/>
                <a:ea typeface="Arial"/>
                <a:cs typeface="Arial"/>
                <a:sym typeface="Arial"/>
              </a:defRPr>
            </a:lvl7pPr>
            <a:lvl8pPr indent="0" lvl="7" marL="0" marR="0" rtl="0" algn="ctr">
              <a:lnSpc>
                <a:spcPct val="111111"/>
              </a:lnSpc>
              <a:spcBef>
                <a:spcPts val="0"/>
              </a:spcBef>
              <a:spcAft>
                <a:spcPts val="0"/>
              </a:spcAft>
              <a:buSzPts val="1400"/>
              <a:buNone/>
              <a:defRPr b="0" i="0" sz="4500" u="none" cap="none" strike="noStrike">
                <a:latin typeface="Arial"/>
                <a:ea typeface="Arial"/>
                <a:cs typeface="Arial"/>
                <a:sym typeface="Arial"/>
              </a:defRPr>
            </a:lvl8pPr>
            <a:lvl9pPr indent="0" lvl="8" marL="0" marR="0" rtl="0" algn="ctr">
              <a:lnSpc>
                <a:spcPct val="111111"/>
              </a:lnSpc>
              <a:spcBef>
                <a:spcPts val="0"/>
              </a:spcBef>
              <a:spcAft>
                <a:spcPts val="0"/>
              </a:spcAft>
              <a:buSzPts val="1400"/>
              <a:buNone/>
              <a:defRPr b="0" i="0" sz="4500" u="none" cap="none" strike="noStrike">
                <a:latin typeface="Arial"/>
                <a:ea typeface="Arial"/>
                <a:cs typeface="Arial"/>
                <a:sym typeface="Arial"/>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361" name="Shape 361"/>
        <p:cNvGrpSpPr/>
        <p:nvPr/>
      </p:nvGrpSpPr>
      <p:grpSpPr>
        <a:xfrm>
          <a:off x="0" y="0"/>
          <a:ext cx="0" cy="0"/>
          <a:chOff x="0" y="0"/>
          <a:chExt cx="0" cy="0"/>
        </a:xfrm>
      </p:grpSpPr>
      <p:sp>
        <p:nvSpPr>
          <p:cNvPr id="362" name="Google Shape;362;p36"/>
          <p:cNvSpPr txBox="1"/>
          <p:nvPr>
            <p:ph idx="12" type="sldNum"/>
          </p:nvPr>
        </p:nvSpPr>
        <p:spPr>
          <a:xfrm>
            <a:off x="8556791" y="4749850"/>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chemeClr val="dk1"/>
              </a:buClr>
              <a:buFont typeface="Arial"/>
              <a:buNone/>
              <a:defRPr b="0" i="0" sz="13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chemeClr val="dk1"/>
              </a:buClr>
              <a:buFont typeface="Arial"/>
              <a:buNone/>
              <a:defRPr b="0" i="0" sz="13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chemeClr val="dk1"/>
              </a:buClr>
              <a:buFont typeface="Arial"/>
              <a:buNone/>
              <a:defRPr b="0" i="0" sz="13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chemeClr val="dk1"/>
              </a:buClr>
              <a:buFont typeface="Arial"/>
              <a:buNone/>
              <a:defRPr b="0" i="0" sz="13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chemeClr val="dk1"/>
              </a:buClr>
              <a:buFont typeface="Arial"/>
              <a:buNone/>
              <a:defRPr b="0" i="0" sz="13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chemeClr val="dk1"/>
              </a:buClr>
              <a:buFont typeface="Arial"/>
              <a:buNone/>
              <a:defRPr b="0" i="0" sz="13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chemeClr val="dk1"/>
              </a:buClr>
              <a:buFont typeface="Arial"/>
              <a:buNone/>
              <a:defRPr b="0" i="0" sz="13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chemeClr val="dk1"/>
              </a:buClr>
              <a:buFont typeface="Arial"/>
              <a:buNone/>
              <a:defRPr b="0" i="0" sz="13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chemeClr val="dk1"/>
              </a:buClr>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363" name="Shape 363"/>
        <p:cNvGrpSpPr/>
        <p:nvPr/>
      </p:nvGrpSpPr>
      <p:grpSpPr>
        <a:xfrm>
          <a:off x="0" y="0"/>
          <a:ext cx="0" cy="0"/>
          <a:chOff x="0" y="0"/>
          <a:chExt cx="0" cy="0"/>
        </a:xfrm>
      </p:grpSpPr>
      <p:sp>
        <p:nvSpPr>
          <p:cNvPr id="364" name="Google Shape;364;p37"/>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lstStyle>
            <a:lvl1pPr lvl="0" rtl="0" algn="ctr">
              <a:spcBef>
                <a:spcPts val="0"/>
              </a:spcBef>
              <a:spcAft>
                <a:spcPts val="0"/>
              </a:spcAft>
              <a:buSzPts val="5200"/>
              <a:buChar char="●"/>
              <a:defRPr sz="5200"/>
            </a:lvl1pPr>
            <a:lvl2pPr lvl="1" rtl="0" algn="ctr">
              <a:spcBef>
                <a:spcPts val="0"/>
              </a:spcBef>
              <a:spcAft>
                <a:spcPts val="0"/>
              </a:spcAft>
              <a:buSzPts val="5200"/>
              <a:buChar char="○"/>
              <a:defRPr sz="5200"/>
            </a:lvl2pPr>
            <a:lvl3pPr lvl="2" rtl="0" algn="ctr">
              <a:spcBef>
                <a:spcPts val="0"/>
              </a:spcBef>
              <a:spcAft>
                <a:spcPts val="0"/>
              </a:spcAft>
              <a:buSzPts val="5200"/>
              <a:buChar char="■"/>
              <a:defRPr sz="5200"/>
            </a:lvl3pPr>
            <a:lvl4pPr lvl="3" rtl="0" algn="ctr">
              <a:spcBef>
                <a:spcPts val="0"/>
              </a:spcBef>
              <a:spcAft>
                <a:spcPts val="0"/>
              </a:spcAft>
              <a:buSzPts val="5200"/>
              <a:buChar char="●"/>
              <a:defRPr sz="5200"/>
            </a:lvl4pPr>
            <a:lvl5pPr lvl="4" rtl="0" algn="ctr">
              <a:spcBef>
                <a:spcPts val="0"/>
              </a:spcBef>
              <a:spcAft>
                <a:spcPts val="0"/>
              </a:spcAft>
              <a:buSzPts val="5200"/>
              <a:buChar char="○"/>
              <a:defRPr sz="5200"/>
            </a:lvl5pPr>
            <a:lvl6pPr lvl="5" rtl="0" algn="ctr">
              <a:spcBef>
                <a:spcPts val="0"/>
              </a:spcBef>
              <a:spcAft>
                <a:spcPts val="0"/>
              </a:spcAft>
              <a:buSzPts val="5200"/>
              <a:buChar char="■"/>
              <a:defRPr sz="5200"/>
            </a:lvl6pPr>
            <a:lvl7pPr lvl="6" rtl="0" algn="ctr">
              <a:spcBef>
                <a:spcPts val="0"/>
              </a:spcBef>
              <a:spcAft>
                <a:spcPts val="0"/>
              </a:spcAft>
              <a:buSzPts val="5200"/>
              <a:buChar char="●"/>
              <a:defRPr sz="5200"/>
            </a:lvl7pPr>
            <a:lvl8pPr lvl="7" rtl="0" algn="ctr">
              <a:spcBef>
                <a:spcPts val="0"/>
              </a:spcBef>
              <a:spcAft>
                <a:spcPts val="0"/>
              </a:spcAft>
              <a:buSzPts val="5200"/>
              <a:buChar char="○"/>
              <a:defRPr sz="5200"/>
            </a:lvl8pPr>
            <a:lvl9pPr lvl="8" rtl="0" algn="ctr">
              <a:spcBef>
                <a:spcPts val="0"/>
              </a:spcBef>
              <a:spcAft>
                <a:spcPts val="0"/>
              </a:spcAft>
              <a:buSzPts val="5200"/>
              <a:buChar char="■"/>
              <a:defRPr sz="5200"/>
            </a:lvl9pPr>
          </a:lstStyle>
          <a:p/>
        </p:txBody>
      </p:sp>
      <p:sp>
        <p:nvSpPr>
          <p:cNvPr id="365" name="Google Shape;365;p37"/>
          <p:cNvSpPr txBox="1"/>
          <p:nvPr>
            <p:ph idx="1" type="subTitle"/>
          </p:nvPr>
        </p:nvSpPr>
        <p:spPr>
          <a:xfrm>
            <a:off x="311700" y="2834125"/>
            <a:ext cx="8520600" cy="792600"/>
          </a:xfrm>
          <a:prstGeom prst="rect">
            <a:avLst/>
          </a:prstGeom>
          <a:noFill/>
          <a:ln>
            <a:noFill/>
          </a:ln>
        </p:spPr>
        <p:txBody>
          <a:bodyPr anchorCtr="0" anchor="ctr" bIns="91425" lIns="91425" spcFirstLastPara="1" rIns="91425" wrap="square" tIns="91425"/>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366" name="Google Shape;366;p3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367" name="Shape 367"/>
        <p:cNvGrpSpPr/>
        <p:nvPr/>
      </p:nvGrpSpPr>
      <p:grpSpPr>
        <a:xfrm>
          <a:off x="0" y="0"/>
          <a:ext cx="0" cy="0"/>
          <a:chOff x="0" y="0"/>
          <a:chExt cx="0" cy="0"/>
        </a:xfrm>
      </p:grpSpPr>
      <p:sp>
        <p:nvSpPr>
          <p:cNvPr id="368" name="Google Shape;368;p38"/>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369" name="Google Shape;369;p38"/>
          <p:cNvSpPr txBox="1"/>
          <p:nvPr>
            <p:ph idx="1" type="body"/>
          </p:nvPr>
        </p:nvSpPr>
        <p:spPr>
          <a:xfrm>
            <a:off x="457200" y="1200150"/>
            <a:ext cx="8229600" cy="3725700"/>
          </a:xfrm>
          <a:prstGeom prst="rect">
            <a:avLst/>
          </a:prstGeom>
          <a:noFill/>
          <a:ln>
            <a:noFill/>
          </a:ln>
        </p:spPr>
        <p:txBody>
          <a:bodyPr anchorCtr="0" anchor="ctr" bIns="91425" lIns="91425" spcFirstLastPara="1" rIns="91425" wrap="square" tIns="91425"/>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370" name="Google Shape;370;p38"/>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01_Title Mosaik" showMasterSp="0">
  <p:cSld name="1_title mosaik">
    <p:bg>
      <p:bgPr>
        <a:solidFill>
          <a:srgbClr val="FFFFFF"/>
        </a:solidFill>
      </p:bgPr>
    </p:bg>
    <p:spTree>
      <p:nvGrpSpPr>
        <p:cNvPr id="373" name="Shape 373"/>
        <p:cNvGrpSpPr/>
        <p:nvPr/>
      </p:nvGrpSpPr>
      <p:grpSpPr>
        <a:xfrm>
          <a:off x="0" y="0"/>
          <a:ext cx="0" cy="0"/>
          <a:chOff x="0" y="0"/>
          <a:chExt cx="0" cy="0"/>
        </a:xfrm>
      </p:grpSpPr>
      <p:sp>
        <p:nvSpPr>
          <p:cNvPr id="374" name="Google Shape;374;p40"/>
          <p:cNvSpPr txBox="1"/>
          <p:nvPr>
            <p:ph idx="1" type="body"/>
          </p:nvPr>
        </p:nvSpPr>
        <p:spPr>
          <a:xfrm>
            <a:off x="3360583" y="4065588"/>
            <a:ext cx="2435100" cy="535200"/>
          </a:xfrm>
          <a:prstGeom prst="rect">
            <a:avLst/>
          </a:prstGeom>
          <a:noFill/>
          <a:ln>
            <a:noFill/>
          </a:ln>
        </p:spPr>
        <p:txBody>
          <a:bodyPr anchorCtr="0" anchor="b" bIns="91425" lIns="91425" spcFirstLastPara="1" rIns="91425" wrap="square" tIns="91425"/>
          <a:lstStyle>
            <a:lvl1pPr indent="-228600" lvl="0" marL="457200" marR="0" rtl="0" algn="ctr">
              <a:lnSpc>
                <a:spcPct val="150000"/>
              </a:lnSpc>
              <a:spcBef>
                <a:spcPts val="0"/>
              </a:spcBef>
              <a:spcAft>
                <a:spcPts val="0"/>
              </a:spcAft>
              <a:buSzPts val="1400"/>
              <a:buFont typeface="Arial"/>
              <a:buNone/>
              <a:defRPr b="0" i="0" sz="800" u="none" cap="none" strike="noStrike">
                <a:latin typeface="Arial"/>
                <a:ea typeface="Arial"/>
                <a:cs typeface="Arial"/>
                <a:sym typeface="Arial"/>
              </a:defRPr>
            </a:lvl1pPr>
            <a:lvl2pPr indent="-257175" lvl="1" marL="9144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2pPr>
            <a:lvl3pPr indent="-257175" lvl="2" marL="13716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3pPr>
            <a:lvl4pPr indent="-257175" lvl="3" marL="18288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4pPr>
            <a:lvl5pPr indent="-257175" lvl="4" marL="22860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5pPr>
            <a:lvl6pPr indent="-257175" lvl="5" marL="27432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6pPr>
            <a:lvl7pPr indent="-257175" lvl="6" marL="32004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7pPr>
            <a:lvl8pPr indent="-257175" lvl="7" marL="36576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8pPr>
            <a:lvl9pPr indent="-257175" lvl="8" marL="41148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9pPr>
          </a:lstStyle>
          <a:p/>
        </p:txBody>
      </p:sp>
      <p:sp>
        <p:nvSpPr>
          <p:cNvPr id="375" name="Google Shape;375;p40"/>
          <p:cNvSpPr/>
          <p:nvPr/>
        </p:nvSpPr>
        <p:spPr>
          <a:xfrm>
            <a:off x="5192713" y="4734611"/>
            <a:ext cx="338100" cy="1386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r>
              <a:t/>
            </a:r>
            <a:endParaRPr b="1" i="0" sz="900" u="none" cap="none" strike="noStrike">
              <a:latin typeface="Arial"/>
              <a:ea typeface="Arial"/>
              <a:cs typeface="Arial"/>
              <a:sym typeface="Arial"/>
            </a:endParaRPr>
          </a:p>
        </p:txBody>
      </p:sp>
      <p:grpSp>
        <p:nvGrpSpPr>
          <p:cNvPr id="376" name="Google Shape;376;p40"/>
          <p:cNvGrpSpPr/>
          <p:nvPr/>
        </p:nvGrpSpPr>
        <p:grpSpPr>
          <a:xfrm>
            <a:off x="-16803" y="-56964"/>
            <a:ext cx="9189348" cy="5248614"/>
            <a:chOff x="0" y="0"/>
            <a:chExt cx="24504928" cy="13996305"/>
          </a:xfrm>
        </p:grpSpPr>
        <p:pic>
          <p:nvPicPr>
            <p:cNvPr id="377" name="Google Shape;377;p40"/>
            <p:cNvPicPr preferRelativeResize="0"/>
            <p:nvPr/>
          </p:nvPicPr>
          <p:blipFill rotWithShape="1">
            <a:blip r:embed="rId2">
              <a:alphaModFix/>
            </a:blip>
            <a:srcRect b="0" l="0" r="0" t="0"/>
            <a:stretch/>
          </p:blipFill>
          <p:spPr>
            <a:xfrm>
              <a:off x="8573763" y="9393784"/>
              <a:ext cx="7376100" cy="4557300"/>
            </a:xfrm>
            <a:prstGeom prst="rect">
              <a:avLst/>
            </a:prstGeom>
            <a:noFill/>
            <a:ln>
              <a:noFill/>
            </a:ln>
          </p:spPr>
        </p:pic>
        <p:pic>
          <p:nvPicPr>
            <p:cNvPr id="378" name="Google Shape;378;p40"/>
            <p:cNvPicPr preferRelativeResize="0"/>
            <p:nvPr/>
          </p:nvPicPr>
          <p:blipFill rotWithShape="1">
            <a:blip r:embed="rId3">
              <a:alphaModFix/>
            </a:blip>
            <a:srcRect b="0" l="0" r="0" t="0"/>
            <a:stretch/>
          </p:blipFill>
          <p:spPr>
            <a:xfrm>
              <a:off x="8565479" y="3579"/>
              <a:ext cx="7371000" cy="4646700"/>
            </a:xfrm>
            <a:prstGeom prst="rect">
              <a:avLst/>
            </a:prstGeom>
            <a:noFill/>
            <a:ln>
              <a:noFill/>
            </a:ln>
          </p:spPr>
        </p:pic>
        <p:pic>
          <p:nvPicPr>
            <p:cNvPr id="379" name="Google Shape;379;p40"/>
            <p:cNvPicPr preferRelativeResize="0"/>
            <p:nvPr/>
          </p:nvPicPr>
          <p:blipFill rotWithShape="1">
            <a:blip r:embed="rId4">
              <a:alphaModFix/>
            </a:blip>
            <a:srcRect b="0" l="0" r="0" t="0"/>
            <a:stretch/>
          </p:blipFill>
          <p:spPr>
            <a:xfrm>
              <a:off x="0" y="4707465"/>
              <a:ext cx="8520600" cy="4646700"/>
            </a:xfrm>
            <a:prstGeom prst="rect">
              <a:avLst/>
            </a:prstGeom>
            <a:noFill/>
            <a:ln>
              <a:noFill/>
            </a:ln>
          </p:spPr>
        </p:pic>
        <p:pic>
          <p:nvPicPr>
            <p:cNvPr id="380" name="Google Shape;380;p40"/>
            <p:cNvPicPr preferRelativeResize="0"/>
            <p:nvPr/>
          </p:nvPicPr>
          <p:blipFill rotWithShape="1">
            <a:blip r:embed="rId5">
              <a:alphaModFix/>
            </a:blip>
            <a:srcRect b="0" l="0" r="0" t="0"/>
            <a:stretch/>
          </p:blipFill>
          <p:spPr>
            <a:xfrm>
              <a:off x="16007428" y="9402653"/>
              <a:ext cx="8497500" cy="4593600"/>
            </a:xfrm>
            <a:prstGeom prst="rect">
              <a:avLst/>
            </a:prstGeom>
            <a:noFill/>
            <a:ln>
              <a:noFill/>
            </a:ln>
          </p:spPr>
        </p:pic>
        <p:pic>
          <p:nvPicPr>
            <p:cNvPr id="381" name="Google Shape;381;p40"/>
            <p:cNvPicPr preferRelativeResize="0"/>
            <p:nvPr/>
          </p:nvPicPr>
          <p:blipFill rotWithShape="1">
            <a:blip r:embed="rId6">
              <a:alphaModFix/>
            </a:blip>
            <a:srcRect b="0" l="0" r="0" t="0"/>
            <a:stretch/>
          </p:blipFill>
          <p:spPr>
            <a:xfrm>
              <a:off x="49953" y="9402405"/>
              <a:ext cx="8470800" cy="4593900"/>
            </a:xfrm>
            <a:prstGeom prst="rect">
              <a:avLst/>
            </a:prstGeom>
            <a:noFill/>
            <a:ln>
              <a:noFill/>
            </a:ln>
          </p:spPr>
        </p:pic>
        <p:pic>
          <p:nvPicPr>
            <p:cNvPr id="382" name="Google Shape;382;p40"/>
            <p:cNvPicPr preferRelativeResize="0"/>
            <p:nvPr/>
          </p:nvPicPr>
          <p:blipFill rotWithShape="1">
            <a:blip r:embed="rId7">
              <a:alphaModFix/>
            </a:blip>
            <a:srcRect b="0" l="0" r="0" t="0"/>
            <a:stretch/>
          </p:blipFill>
          <p:spPr>
            <a:xfrm>
              <a:off x="16001744" y="0"/>
              <a:ext cx="8502900" cy="4656900"/>
            </a:xfrm>
            <a:prstGeom prst="rect">
              <a:avLst/>
            </a:prstGeom>
            <a:noFill/>
            <a:ln>
              <a:noFill/>
            </a:ln>
          </p:spPr>
        </p:pic>
        <p:pic>
          <p:nvPicPr>
            <p:cNvPr id="383" name="Google Shape;383;p40"/>
            <p:cNvPicPr preferRelativeResize="0"/>
            <p:nvPr/>
          </p:nvPicPr>
          <p:blipFill rotWithShape="1">
            <a:blip r:embed="rId8">
              <a:alphaModFix/>
            </a:blip>
            <a:srcRect b="0" l="0" r="0" t="0"/>
            <a:stretch/>
          </p:blipFill>
          <p:spPr>
            <a:xfrm>
              <a:off x="23858" y="10004"/>
              <a:ext cx="8503500" cy="4636200"/>
            </a:xfrm>
            <a:prstGeom prst="rect">
              <a:avLst/>
            </a:prstGeom>
            <a:noFill/>
            <a:ln>
              <a:noFill/>
            </a:ln>
          </p:spPr>
        </p:pic>
        <p:pic>
          <p:nvPicPr>
            <p:cNvPr id="384" name="Google Shape;384;p40"/>
            <p:cNvPicPr preferRelativeResize="0"/>
            <p:nvPr/>
          </p:nvPicPr>
          <p:blipFill rotWithShape="1">
            <a:blip r:embed="rId9">
              <a:alphaModFix/>
            </a:blip>
            <a:srcRect b="0" l="0" r="0" t="0"/>
            <a:stretch/>
          </p:blipFill>
          <p:spPr>
            <a:xfrm>
              <a:off x="15995623" y="4698312"/>
              <a:ext cx="8509200" cy="4652700"/>
            </a:xfrm>
            <a:prstGeom prst="rect">
              <a:avLst/>
            </a:prstGeom>
            <a:noFill/>
            <a:ln>
              <a:noFill/>
            </a:ln>
          </p:spPr>
        </p:pic>
        <p:pic>
          <p:nvPicPr>
            <p:cNvPr id="385" name="Google Shape;385;p40"/>
            <p:cNvPicPr preferRelativeResize="0"/>
            <p:nvPr/>
          </p:nvPicPr>
          <p:blipFill rotWithShape="1">
            <a:blip r:embed="rId10">
              <a:alphaModFix/>
            </a:blip>
            <a:srcRect b="0" l="0" r="0" t="0"/>
            <a:stretch/>
          </p:blipFill>
          <p:spPr>
            <a:xfrm>
              <a:off x="8574554" y="4709869"/>
              <a:ext cx="7359300" cy="4641300"/>
            </a:xfrm>
            <a:prstGeom prst="rect">
              <a:avLst/>
            </a:prstGeom>
            <a:noFill/>
            <a:ln>
              <a:noFill/>
            </a:ln>
          </p:spPr>
        </p:pic>
      </p:grpSp>
      <p:sp>
        <p:nvSpPr>
          <p:cNvPr id="386" name="Google Shape;386;p40"/>
          <p:cNvSpPr/>
          <p:nvPr/>
        </p:nvSpPr>
        <p:spPr>
          <a:xfrm>
            <a:off x="3161592" y="0"/>
            <a:ext cx="2832600" cy="5143500"/>
          </a:xfrm>
          <a:prstGeom prst="rect">
            <a:avLst/>
          </a:prstGeom>
          <a:solidFill>
            <a:srgbClr val="FFFFFF">
              <a:alpha val="94900"/>
            </a:srgbClr>
          </a:solidFill>
          <a:ln>
            <a:noFill/>
          </a:ln>
        </p:spPr>
        <p:txBody>
          <a:bodyPr anchorCtr="0" anchor="ctr" bIns="0" lIns="0" spcFirstLastPara="1" rIns="0" wrap="square" tIns="0">
            <a:noAutofit/>
          </a:bodyPr>
          <a:lstStyle/>
          <a:p>
            <a:pPr indent="-222250" lvl="0" marL="342900" marR="0" rtl="0" algn="ctr">
              <a:lnSpc>
                <a:spcPct val="120000"/>
              </a:lnSpc>
              <a:spcBef>
                <a:spcPts val="0"/>
              </a:spcBef>
              <a:spcAft>
                <a:spcPts val="0"/>
              </a:spcAft>
              <a:buClr>
                <a:srgbClr val="FFFFFF"/>
              </a:buClr>
              <a:buSzPts val="1900"/>
              <a:buFont typeface="Arial"/>
              <a:buNone/>
            </a:pPr>
            <a:r>
              <a:t/>
            </a:r>
            <a:endParaRPr b="0" i="0" sz="1900" u="none" cap="none" strike="noStrike">
              <a:latin typeface="Arial"/>
              <a:ea typeface="Arial"/>
              <a:cs typeface="Arial"/>
              <a:sym typeface="Arial"/>
            </a:endParaRPr>
          </a:p>
        </p:txBody>
      </p:sp>
      <p:pic>
        <p:nvPicPr>
          <p:cNvPr descr="Logo.png" id="387" name="Google Shape;387;p40"/>
          <p:cNvPicPr preferRelativeResize="0"/>
          <p:nvPr/>
        </p:nvPicPr>
        <p:blipFill>
          <a:blip r:embed="rId11">
            <a:alphaModFix/>
          </a:blip>
          <a:stretch>
            <a:fillRect/>
          </a:stretch>
        </p:blipFill>
        <p:spPr>
          <a:xfrm>
            <a:off x="4102400" y="286875"/>
            <a:ext cx="951000" cy="194362"/>
          </a:xfrm>
          <a:prstGeom prst="rect">
            <a:avLst/>
          </a:prstGeom>
          <a:noFill/>
          <a:ln>
            <a:noFill/>
          </a:ln>
        </p:spPr>
      </p:pic>
      <p:sp>
        <p:nvSpPr>
          <p:cNvPr id="388" name="Google Shape;388;p40"/>
          <p:cNvSpPr txBox="1"/>
          <p:nvPr>
            <p:ph idx="2" type="body"/>
          </p:nvPr>
        </p:nvSpPr>
        <p:spPr>
          <a:xfrm>
            <a:off x="3360583" y="2884488"/>
            <a:ext cx="2435100" cy="1127100"/>
          </a:xfrm>
          <a:prstGeom prst="rect">
            <a:avLst/>
          </a:prstGeom>
          <a:noFill/>
          <a:ln>
            <a:noFill/>
          </a:ln>
        </p:spPr>
        <p:txBody>
          <a:bodyPr anchorCtr="0" anchor="t" bIns="91425" lIns="91425" spcFirstLastPara="1" rIns="91425" wrap="square" tIns="91425"/>
          <a:lstStyle>
            <a:lvl1pPr indent="-228600" lvl="0" marL="457200" marR="0" rtl="0" algn="ctr">
              <a:lnSpc>
                <a:spcPct val="150000"/>
              </a:lnSpc>
              <a:spcBef>
                <a:spcPts val="0"/>
              </a:spcBef>
              <a:spcAft>
                <a:spcPts val="0"/>
              </a:spcAft>
              <a:buSzPts val="1400"/>
              <a:buFont typeface="Arial"/>
              <a:buNone/>
              <a:defRPr b="0" i="0" sz="1000" u="none" cap="none" strike="noStrike">
                <a:latin typeface="Arial"/>
                <a:ea typeface="Arial"/>
                <a:cs typeface="Arial"/>
                <a:sym typeface="Arial"/>
              </a:defRPr>
            </a:lvl1pPr>
            <a:lvl2pPr indent="-257175" lvl="1" marL="9144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2pPr>
            <a:lvl3pPr indent="-257175" lvl="2" marL="13716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3pPr>
            <a:lvl4pPr indent="-257175" lvl="3" marL="18288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4pPr>
            <a:lvl5pPr indent="-257175" lvl="4" marL="22860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5pPr>
            <a:lvl6pPr indent="-257175" lvl="5" marL="27432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6pPr>
            <a:lvl7pPr indent="-257175" lvl="6" marL="32004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7pPr>
            <a:lvl8pPr indent="-257175" lvl="7" marL="36576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8pPr>
            <a:lvl9pPr indent="-257175" lvl="8" marL="41148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9pPr>
          </a:lstStyle>
          <a:p/>
        </p:txBody>
      </p:sp>
      <p:sp>
        <p:nvSpPr>
          <p:cNvPr id="389" name="Google Shape;389;p40"/>
          <p:cNvSpPr txBox="1"/>
          <p:nvPr>
            <p:ph idx="3" type="body"/>
          </p:nvPr>
        </p:nvSpPr>
        <p:spPr>
          <a:xfrm>
            <a:off x="3360583" y="4677004"/>
            <a:ext cx="2435100" cy="274200"/>
          </a:xfrm>
          <a:prstGeom prst="rect">
            <a:avLst/>
          </a:prstGeom>
          <a:noFill/>
          <a:ln>
            <a:noFill/>
          </a:ln>
        </p:spPr>
        <p:txBody>
          <a:bodyPr anchorCtr="0" anchor="t" bIns="91425" lIns="91425" spcFirstLastPara="1" rIns="91425" wrap="square" tIns="91425"/>
          <a:lstStyle>
            <a:lvl1pPr indent="-228600" lvl="0" marL="457200" marR="0" rtl="0" algn="ctr">
              <a:lnSpc>
                <a:spcPct val="150000"/>
              </a:lnSpc>
              <a:spcBef>
                <a:spcPts val="0"/>
              </a:spcBef>
              <a:spcAft>
                <a:spcPts val="0"/>
              </a:spcAft>
              <a:buSzPts val="1400"/>
              <a:buFont typeface="Arial"/>
              <a:buNone/>
              <a:defRPr b="0" i="0" sz="800" u="none" cap="none" strike="noStrike">
                <a:latin typeface="Arial"/>
                <a:ea typeface="Arial"/>
                <a:cs typeface="Arial"/>
                <a:sym typeface="Arial"/>
              </a:defRPr>
            </a:lvl1pPr>
            <a:lvl2pPr indent="-257175" lvl="1" marL="9144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2pPr>
            <a:lvl3pPr indent="-257175" lvl="2" marL="13716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3pPr>
            <a:lvl4pPr indent="-257175" lvl="3" marL="18288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4pPr>
            <a:lvl5pPr indent="-257175" lvl="4" marL="22860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5pPr>
            <a:lvl6pPr indent="-257175" lvl="5" marL="27432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6pPr>
            <a:lvl7pPr indent="-257175" lvl="6" marL="32004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7pPr>
            <a:lvl8pPr indent="-257175" lvl="7" marL="36576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8pPr>
            <a:lvl9pPr indent="-257175" lvl="8" marL="41148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9pPr>
          </a:lstStyle>
          <a:p/>
        </p:txBody>
      </p:sp>
      <p:sp>
        <p:nvSpPr>
          <p:cNvPr id="390" name="Google Shape;390;p40"/>
          <p:cNvSpPr/>
          <p:nvPr/>
        </p:nvSpPr>
        <p:spPr>
          <a:xfrm>
            <a:off x="3451699" y="2540569"/>
            <a:ext cx="2240700" cy="62400"/>
          </a:xfrm>
          <a:prstGeom prst="rect">
            <a:avLst/>
          </a:prstGeom>
          <a:solidFill>
            <a:srgbClr val="FF6900"/>
          </a:solidFill>
          <a:ln>
            <a:noFill/>
          </a:ln>
        </p:spPr>
        <p:txBody>
          <a:bodyPr anchorCtr="0" anchor="ctr" bIns="0" lIns="0" spcFirstLastPara="1" rIns="0" wrap="square" tIns="0">
            <a:noAutofit/>
          </a:bodyPr>
          <a:lstStyle/>
          <a:p>
            <a:pPr indent="0" lvl="0" marL="0" marR="0" rtl="0" algn="ctr">
              <a:lnSpc>
                <a:spcPct val="120000"/>
              </a:lnSpc>
              <a:spcBef>
                <a:spcPts val="0"/>
              </a:spcBef>
              <a:spcAft>
                <a:spcPts val="0"/>
              </a:spcAft>
              <a:buNone/>
            </a:pPr>
            <a:r>
              <a:t/>
            </a:r>
            <a:endParaRPr b="0" i="0" sz="1900" u="none" cap="none" strike="noStrike">
              <a:latin typeface="Arial"/>
              <a:ea typeface="Arial"/>
              <a:cs typeface="Arial"/>
              <a:sym typeface="Arial"/>
            </a:endParaRPr>
          </a:p>
        </p:txBody>
      </p:sp>
      <p:sp>
        <p:nvSpPr>
          <p:cNvPr id="391" name="Google Shape;391;p40"/>
          <p:cNvSpPr/>
          <p:nvPr/>
        </p:nvSpPr>
        <p:spPr>
          <a:xfrm>
            <a:off x="9312750" y="28625"/>
            <a:ext cx="1317600" cy="456600"/>
          </a:xfrm>
          <a:prstGeom prst="wedgeRectCallout">
            <a:avLst>
              <a:gd fmla="val -53209" name="adj1"/>
              <a:gd fmla="val -19669" name="adj2"/>
            </a:avLst>
          </a:prstGeom>
          <a:solidFill>
            <a:schemeClr val="l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800"/>
              <a:t>Please write title, subtitle and speaker name in all capital letters</a:t>
            </a:r>
            <a:endParaRPr sz="800"/>
          </a:p>
        </p:txBody>
      </p:sp>
      <p:sp>
        <p:nvSpPr>
          <p:cNvPr id="392" name="Google Shape;392;p40"/>
          <p:cNvSpPr txBox="1"/>
          <p:nvPr>
            <p:ph idx="4" type="body"/>
          </p:nvPr>
        </p:nvSpPr>
        <p:spPr>
          <a:xfrm>
            <a:off x="3354233" y="657225"/>
            <a:ext cx="2448000" cy="1689000"/>
          </a:xfrm>
          <a:prstGeom prst="rect">
            <a:avLst/>
          </a:prstGeom>
          <a:noFill/>
          <a:ln>
            <a:noFill/>
          </a:ln>
        </p:spPr>
        <p:txBody>
          <a:bodyPr anchorCtr="0" anchor="b" bIns="91425" lIns="91425" spcFirstLastPara="1" rIns="91425" wrap="square" tIns="91425"/>
          <a:lstStyle>
            <a:lvl1pPr indent="-228600" lvl="0" marL="457200" marR="0" rtl="0" algn="ctr">
              <a:lnSpc>
                <a:spcPct val="115000"/>
              </a:lnSpc>
              <a:spcBef>
                <a:spcPts val="0"/>
              </a:spcBef>
              <a:spcAft>
                <a:spcPts val="0"/>
              </a:spcAft>
              <a:buSzPts val="1400"/>
              <a:buFont typeface="Arial"/>
              <a:buNone/>
              <a:defRPr b="1" i="0" sz="1900" u="none" cap="none" strike="noStrike">
                <a:latin typeface="Arial"/>
                <a:ea typeface="Arial"/>
                <a:cs typeface="Arial"/>
                <a:sym typeface="Arial"/>
              </a:defRPr>
            </a:lvl1pPr>
            <a:lvl2pPr indent="-314325" lvl="1" marL="914400" marR="0" rtl="0" algn="ctr">
              <a:lnSpc>
                <a:spcPct val="115000"/>
              </a:lnSpc>
              <a:spcBef>
                <a:spcPts val="0"/>
              </a:spcBef>
              <a:spcAft>
                <a:spcPts val="0"/>
              </a:spcAft>
              <a:buSzPts val="1350"/>
              <a:buFont typeface="Arial"/>
              <a:buChar char="•"/>
              <a:defRPr b="1" i="0" sz="1800" u="none" cap="none" strike="noStrike">
                <a:latin typeface="Arial"/>
                <a:ea typeface="Arial"/>
                <a:cs typeface="Arial"/>
                <a:sym typeface="Arial"/>
              </a:defRPr>
            </a:lvl2pPr>
            <a:lvl3pPr indent="-319087" lvl="2" marL="1371600" marR="0" rtl="0" algn="ctr">
              <a:lnSpc>
                <a:spcPct val="115000"/>
              </a:lnSpc>
              <a:spcBef>
                <a:spcPts val="0"/>
              </a:spcBef>
              <a:spcAft>
                <a:spcPts val="0"/>
              </a:spcAft>
              <a:buSzPts val="1425"/>
              <a:buFont typeface="Arial"/>
              <a:buChar char="•"/>
              <a:defRPr b="1" i="0" sz="1900" u="none" cap="none" strike="noStrike">
                <a:latin typeface="Arial"/>
                <a:ea typeface="Arial"/>
                <a:cs typeface="Arial"/>
                <a:sym typeface="Arial"/>
              </a:defRPr>
            </a:lvl3pPr>
            <a:lvl4pPr indent="-319087" lvl="3" marL="1828800" marR="0" rtl="0" algn="ctr">
              <a:lnSpc>
                <a:spcPct val="115000"/>
              </a:lnSpc>
              <a:spcBef>
                <a:spcPts val="0"/>
              </a:spcBef>
              <a:spcAft>
                <a:spcPts val="0"/>
              </a:spcAft>
              <a:buSzPts val="1425"/>
              <a:buFont typeface="Arial"/>
              <a:buChar char="•"/>
              <a:defRPr b="1" i="0" sz="1900" u="none" cap="none" strike="noStrike">
                <a:latin typeface="Arial"/>
                <a:ea typeface="Arial"/>
                <a:cs typeface="Arial"/>
                <a:sym typeface="Arial"/>
              </a:defRPr>
            </a:lvl4pPr>
            <a:lvl5pPr indent="-319087" lvl="4" marL="2286000" marR="0" rtl="0" algn="ctr">
              <a:lnSpc>
                <a:spcPct val="115000"/>
              </a:lnSpc>
              <a:spcBef>
                <a:spcPts val="0"/>
              </a:spcBef>
              <a:spcAft>
                <a:spcPts val="0"/>
              </a:spcAft>
              <a:buSzPts val="1425"/>
              <a:buFont typeface="Arial"/>
              <a:buChar char="•"/>
              <a:defRPr b="1" i="0" sz="1900" u="none" cap="none" strike="noStrike">
                <a:latin typeface="Arial"/>
                <a:ea typeface="Arial"/>
                <a:cs typeface="Arial"/>
                <a:sym typeface="Arial"/>
              </a:defRPr>
            </a:lvl5pPr>
            <a:lvl6pPr indent="-257175" lvl="5" marL="2743200" marR="0" rtl="0" algn="ctr">
              <a:lnSpc>
                <a:spcPct val="115000"/>
              </a:lnSpc>
              <a:spcBef>
                <a:spcPts val="0"/>
              </a:spcBef>
              <a:spcAft>
                <a:spcPts val="0"/>
              </a:spcAft>
              <a:buSzPts val="450"/>
              <a:buFont typeface="Arial"/>
              <a:buChar char="•"/>
              <a:defRPr b="1" i="0" sz="600" u="none" cap="none" strike="noStrike">
                <a:latin typeface="Arial"/>
                <a:ea typeface="Arial"/>
                <a:cs typeface="Arial"/>
                <a:sym typeface="Arial"/>
              </a:defRPr>
            </a:lvl6pPr>
            <a:lvl7pPr indent="-257175" lvl="6" marL="3200400" marR="0" rtl="0" algn="ctr">
              <a:lnSpc>
                <a:spcPct val="115000"/>
              </a:lnSpc>
              <a:spcBef>
                <a:spcPts val="0"/>
              </a:spcBef>
              <a:spcAft>
                <a:spcPts val="0"/>
              </a:spcAft>
              <a:buSzPts val="450"/>
              <a:buFont typeface="Arial"/>
              <a:buChar char="•"/>
              <a:defRPr b="1" i="0" sz="600" u="none" cap="none" strike="noStrike">
                <a:latin typeface="Arial"/>
                <a:ea typeface="Arial"/>
                <a:cs typeface="Arial"/>
                <a:sym typeface="Arial"/>
              </a:defRPr>
            </a:lvl7pPr>
            <a:lvl8pPr indent="-257175" lvl="7" marL="3657600" marR="0" rtl="0" algn="ctr">
              <a:lnSpc>
                <a:spcPct val="115000"/>
              </a:lnSpc>
              <a:spcBef>
                <a:spcPts val="0"/>
              </a:spcBef>
              <a:spcAft>
                <a:spcPts val="0"/>
              </a:spcAft>
              <a:buSzPts val="450"/>
              <a:buFont typeface="Arial"/>
              <a:buChar char="•"/>
              <a:defRPr b="1" i="0" sz="600" u="none" cap="none" strike="noStrike">
                <a:latin typeface="Arial"/>
                <a:ea typeface="Arial"/>
                <a:cs typeface="Arial"/>
                <a:sym typeface="Arial"/>
              </a:defRPr>
            </a:lvl8pPr>
            <a:lvl9pPr indent="-257175" lvl="8" marL="4114800" marR="0" rtl="0" algn="ctr">
              <a:lnSpc>
                <a:spcPct val="115000"/>
              </a:lnSpc>
              <a:spcBef>
                <a:spcPts val="0"/>
              </a:spcBef>
              <a:spcAft>
                <a:spcPts val="0"/>
              </a:spcAft>
              <a:buSzPts val="450"/>
              <a:buFont typeface="Arial"/>
              <a:buChar char="•"/>
              <a:defRPr b="1" i="0" sz="600" u="none" cap="none" strike="noStrike">
                <a:latin typeface="Arial"/>
                <a:ea typeface="Arial"/>
                <a:cs typeface="Arial"/>
                <a:sym typeface="Arial"/>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02_Table of Contents_1" showMasterSp="0">
  <p:cSld name="2_table of contents_1">
    <p:bg>
      <p:bgPr>
        <a:solidFill>
          <a:srgbClr val="FFFFFF"/>
        </a:solidFill>
      </p:bgPr>
    </p:bg>
    <p:spTree>
      <p:nvGrpSpPr>
        <p:cNvPr id="393" name="Shape 393"/>
        <p:cNvGrpSpPr/>
        <p:nvPr/>
      </p:nvGrpSpPr>
      <p:grpSpPr>
        <a:xfrm>
          <a:off x="0" y="0"/>
          <a:ext cx="0" cy="0"/>
          <a:chOff x="0" y="0"/>
          <a:chExt cx="0" cy="0"/>
        </a:xfrm>
      </p:grpSpPr>
      <p:pic>
        <p:nvPicPr>
          <p:cNvPr descr="Logo.png" id="394" name="Google Shape;394;p41"/>
          <p:cNvPicPr preferRelativeResize="0"/>
          <p:nvPr/>
        </p:nvPicPr>
        <p:blipFill>
          <a:blip r:embed="rId2">
            <a:alphaModFix/>
          </a:blip>
          <a:stretch>
            <a:fillRect/>
          </a:stretch>
        </p:blipFill>
        <p:spPr>
          <a:xfrm>
            <a:off x="7724083" y="4717150"/>
            <a:ext cx="798517" cy="163200"/>
          </a:xfrm>
          <a:prstGeom prst="rect">
            <a:avLst/>
          </a:prstGeom>
          <a:noFill/>
          <a:ln>
            <a:noFill/>
          </a:ln>
        </p:spPr>
      </p:pic>
      <p:sp>
        <p:nvSpPr>
          <p:cNvPr id="395" name="Google Shape;395;p41"/>
          <p:cNvSpPr txBox="1"/>
          <p:nvPr>
            <p:ph idx="1" type="body"/>
          </p:nvPr>
        </p:nvSpPr>
        <p:spPr>
          <a:xfrm>
            <a:off x="4992688" y="1938338"/>
            <a:ext cx="3544800" cy="332400"/>
          </a:xfrm>
          <a:prstGeom prst="rect">
            <a:avLst/>
          </a:prstGeom>
          <a:noFill/>
          <a:ln>
            <a:noFill/>
          </a:ln>
        </p:spPr>
        <p:txBody>
          <a:bodyPr anchorCtr="0" anchor="t" bIns="91425" lIns="91425" spcFirstLastPara="1" rIns="91425" wrap="square" tIns="91425"/>
          <a:lstStyle>
            <a:lvl1pPr indent="-228600" lvl="0" marL="457200" marR="0" rtl="0" algn="l">
              <a:lnSpc>
                <a:spcPct val="150000"/>
              </a:lnSpc>
              <a:spcBef>
                <a:spcPts val="0"/>
              </a:spcBef>
              <a:spcAft>
                <a:spcPts val="0"/>
              </a:spcAft>
              <a:buSzPts val="1400"/>
              <a:buFont typeface="Arial"/>
              <a:buNone/>
              <a:defRPr b="0" i="0" sz="1300" u="none" cap="none" strike="noStrike">
                <a:latin typeface="Arial"/>
                <a:ea typeface="Arial"/>
                <a:cs typeface="Arial"/>
                <a:sym typeface="Arial"/>
              </a:defRPr>
            </a:lvl1pPr>
            <a:lvl2pPr indent="-257175" lvl="1" marL="9144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2pPr>
            <a:lvl3pPr indent="-257175" lvl="2" marL="13716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3pPr>
            <a:lvl4pPr indent="-257175" lvl="3" marL="18288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4pPr>
            <a:lvl5pPr indent="-257175" lvl="4" marL="22860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5pPr>
            <a:lvl6pPr indent="-257175" lvl="5" marL="27432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6pPr>
            <a:lvl7pPr indent="-257175" lvl="6" marL="32004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7pPr>
            <a:lvl8pPr indent="-257175" lvl="7" marL="36576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8pPr>
            <a:lvl9pPr indent="-257175" lvl="8" marL="41148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9pPr>
          </a:lstStyle>
          <a:p/>
        </p:txBody>
      </p:sp>
      <p:sp>
        <p:nvSpPr>
          <p:cNvPr id="396" name="Google Shape;396;p41"/>
          <p:cNvSpPr txBox="1"/>
          <p:nvPr>
            <p:ph idx="2" type="body"/>
          </p:nvPr>
        </p:nvSpPr>
        <p:spPr>
          <a:xfrm>
            <a:off x="4992688" y="3376258"/>
            <a:ext cx="3544800" cy="332400"/>
          </a:xfrm>
          <a:prstGeom prst="rect">
            <a:avLst/>
          </a:prstGeom>
          <a:noFill/>
          <a:ln>
            <a:noFill/>
          </a:ln>
        </p:spPr>
        <p:txBody>
          <a:bodyPr anchorCtr="0" anchor="t" bIns="91425" lIns="91425" spcFirstLastPara="1" rIns="91425" wrap="square" tIns="91425"/>
          <a:lstStyle>
            <a:lvl1pPr indent="-228600" lvl="0" marL="457200" marR="0" rtl="0" algn="l">
              <a:lnSpc>
                <a:spcPct val="150000"/>
              </a:lnSpc>
              <a:spcBef>
                <a:spcPts val="0"/>
              </a:spcBef>
              <a:spcAft>
                <a:spcPts val="0"/>
              </a:spcAft>
              <a:buSzPts val="1400"/>
              <a:buFont typeface="Arial"/>
              <a:buNone/>
              <a:defRPr b="0" i="0" sz="1300" u="none" cap="none" strike="noStrike">
                <a:latin typeface="Arial"/>
                <a:ea typeface="Arial"/>
                <a:cs typeface="Arial"/>
                <a:sym typeface="Arial"/>
              </a:defRPr>
            </a:lvl1pPr>
            <a:lvl2pPr indent="-257175" lvl="1" marL="9144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2pPr>
            <a:lvl3pPr indent="-257175" lvl="2" marL="13716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3pPr>
            <a:lvl4pPr indent="-257175" lvl="3" marL="18288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4pPr>
            <a:lvl5pPr indent="-257175" lvl="4" marL="22860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5pPr>
            <a:lvl6pPr indent="-257175" lvl="5" marL="27432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6pPr>
            <a:lvl7pPr indent="-257175" lvl="6" marL="32004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7pPr>
            <a:lvl8pPr indent="-257175" lvl="7" marL="36576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8pPr>
            <a:lvl9pPr indent="-257175" lvl="8" marL="41148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9pPr>
          </a:lstStyle>
          <a:p/>
        </p:txBody>
      </p:sp>
      <p:sp>
        <p:nvSpPr>
          <p:cNvPr id="397" name="Google Shape;397;p41"/>
          <p:cNvSpPr txBox="1"/>
          <p:nvPr>
            <p:ph idx="3" type="body"/>
          </p:nvPr>
        </p:nvSpPr>
        <p:spPr>
          <a:xfrm>
            <a:off x="4992688" y="2297818"/>
            <a:ext cx="3544800" cy="332400"/>
          </a:xfrm>
          <a:prstGeom prst="rect">
            <a:avLst/>
          </a:prstGeom>
          <a:noFill/>
          <a:ln>
            <a:noFill/>
          </a:ln>
        </p:spPr>
        <p:txBody>
          <a:bodyPr anchorCtr="0" anchor="t" bIns="91425" lIns="91425" spcFirstLastPara="1" rIns="91425" wrap="square" tIns="91425"/>
          <a:lstStyle>
            <a:lvl1pPr indent="-228600" lvl="0" marL="457200" marR="0" rtl="0" algn="l">
              <a:lnSpc>
                <a:spcPct val="150000"/>
              </a:lnSpc>
              <a:spcBef>
                <a:spcPts val="0"/>
              </a:spcBef>
              <a:spcAft>
                <a:spcPts val="0"/>
              </a:spcAft>
              <a:buSzPts val="1400"/>
              <a:buFont typeface="Arial"/>
              <a:buNone/>
              <a:defRPr b="0" i="0" sz="1300" u="none" cap="none" strike="noStrike">
                <a:latin typeface="Arial"/>
                <a:ea typeface="Arial"/>
                <a:cs typeface="Arial"/>
                <a:sym typeface="Arial"/>
              </a:defRPr>
            </a:lvl1pPr>
            <a:lvl2pPr indent="-257175" lvl="1" marL="9144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2pPr>
            <a:lvl3pPr indent="-257175" lvl="2" marL="13716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3pPr>
            <a:lvl4pPr indent="-257175" lvl="3" marL="18288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4pPr>
            <a:lvl5pPr indent="-257175" lvl="4" marL="22860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5pPr>
            <a:lvl6pPr indent="-257175" lvl="5" marL="27432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6pPr>
            <a:lvl7pPr indent="-257175" lvl="6" marL="32004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7pPr>
            <a:lvl8pPr indent="-257175" lvl="7" marL="36576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8pPr>
            <a:lvl9pPr indent="-257175" lvl="8" marL="41148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9pPr>
          </a:lstStyle>
          <a:p/>
        </p:txBody>
      </p:sp>
      <p:sp>
        <p:nvSpPr>
          <p:cNvPr id="398" name="Google Shape;398;p41"/>
          <p:cNvSpPr txBox="1"/>
          <p:nvPr>
            <p:ph idx="4" type="body"/>
          </p:nvPr>
        </p:nvSpPr>
        <p:spPr>
          <a:xfrm>
            <a:off x="4992688" y="2657298"/>
            <a:ext cx="3544800" cy="332400"/>
          </a:xfrm>
          <a:prstGeom prst="rect">
            <a:avLst/>
          </a:prstGeom>
          <a:noFill/>
          <a:ln>
            <a:noFill/>
          </a:ln>
        </p:spPr>
        <p:txBody>
          <a:bodyPr anchorCtr="0" anchor="t" bIns="91425" lIns="91425" spcFirstLastPara="1" rIns="91425" wrap="square" tIns="91425"/>
          <a:lstStyle>
            <a:lvl1pPr indent="-228600" lvl="0" marL="457200" marR="0" rtl="0" algn="l">
              <a:lnSpc>
                <a:spcPct val="150000"/>
              </a:lnSpc>
              <a:spcBef>
                <a:spcPts val="0"/>
              </a:spcBef>
              <a:spcAft>
                <a:spcPts val="0"/>
              </a:spcAft>
              <a:buSzPts val="1400"/>
              <a:buFont typeface="Arial"/>
              <a:buNone/>
              <a:defRPr b="0" i="0" sz="1300" u="none" cap="none" strike="noStrike">
                <a:latin typeface="Arial"/>
                <a:ea typeface="Arial"/>
                <a:cs typeface="Arial"/>
                <a:sym typeface="Arial"/>
              </a:defRPr>
            </a:lvl1pPr>
            <a:lvl2pPr indent="-257175" lvl="1" marL="9144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2pPr>
            <a:lvl3pPr indent="-257175" lvl="2" marL="13716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3pPr>
            <a:lvl4pPr indent="-257175" lvl="3" marL="18288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4pPr>
            <a:lvl5pPr indent="-257175" lvl="4" marL="22860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5pPr>
            <a:lvl6pPr indent="-257175" lvl="5" marL="27432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6pPr>
            <a:lvl7pPr indent="-257175" lvl="6" marL="32004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7pPr>
            <a:lvl8pPr indent="-257175" lvl="7" marL="36576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8pPr>
            <a:lvl9pPr indent="-257175" lvl="8" marL="41148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9pPr>
          </a:lstStyle>
          <a:p/>
        </p:txBody>
      </p:sp>
      <p:sp>
        <p:nvSpPr>
          <p:cNvPr id="399" name="Google Shape;399;p41"/>
          <p:cNvSpPr txBox="1"/>
          <p:nvPr>
            <p:ph idx="5" type="body"/>
          </p:nvPr>
        </p:nvSpPr>
        <p:spPr>
          <a:xfrm>
            <a:off x="4992688" y="3016778"/>
            <a:ext cx="3544800" cy="332400"/>
          </a:xfrm>
          <a:prstGeom prst="rect">
            <a:avLst/>
          </a:prstGeom>
          <a:noFill/>
          <a:ln>
            <a:noFill/>
          </a:ln>
        </p:spPr>
        <p:txBody>
          <a:bodyPr anchorCtr="0" anchor="t" bIns="91425" lIns="91425" spcFirstLastPara="1" rIns="91425" wrap="square" tIns="91425"/>
          <a:lstStyle>
            <a:lvl1pPr indent="-228600" lvl="0" marL="457200" marR="0" rtl="0" algn="l">
              <a:lnSpc>
                <a:spcPct val="150000"/>
              </a:lnSpc>
              <a:spcBef>
                <a:spcPts val="0"/>
              </a:spcBef>
              <a:spcAft>
                <a:spcPts val="0"/>
              </a:spcAft>
              <a:buSzPts val="1400"/>
              <a:buFont typeface="Arial"/>
              <a:buNone/>
              <a:defRPr b="0" i="0" sz="1300" u="none" cap="none" strike="noStrike">
                <a:latin typeface="Arial"/>
                <a:ea typeface="Arial"/>
                <a:cs typeface="Arial"/>
                <a:sym typeface="Arial"/>
              </a:defRPr>
            </a:lvl1pPr>
            <a:lvl2pPr indent="-257175" lvl="1" marL="9144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2pPr>
            <a:lvl3pPr indent="-257175" lvl="2" marL="13716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3pPr>
            <a:lvl4pPr indent="-257175" lvl="3" marL="18288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4pPr>
            <a:lvl5pPr indent="-257175" lvl="4" marL="22860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5pPr>
            <a:lvl6pPr indent="-257175" lvl="5" marL="27432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6pPr>
            <a:lvl7pPr indent="-257175" lvl="6" marL="32004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7pPr>
            <a:lvl8pPr indent="-257175" lvl="7" marL="36576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8pPr>
            <a:lvl9pPr indent="-257175" lvl="8" marL="41148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9pPr>
          </a:lstStyle>
          <a:p/>
        </p:txBody>
      </p:sp>
      <p:sp>
        <p:nvSpPr>
          <p:cNvPr id="400" name="Google Shape;400;p41"/>
          <p:cNvSpPr txBox="1"/>
          <p:nvPr>
            <p:ph idx="6" type="body"/>
          </p:nvPr>
        </p:nvSpPr>
        <p:spPr>
          <a:xfrm>
            <a:off x="5000937" y="576093"/>
            <a:ext cx="3531600" cy="970500"/>
          </a:xfrm>
          <a:prstGeom prst="rect">
            <a:avLst/>
          </a:prstGeom>
          <a:noFill/>
          <a:ln>
            <a:noFill/>
          </a:ln>
        </p:spPr>
        <p:txBody>
          <a:bodyPr anchorCtr="0" anchor="b" bIns="91425" lIns="91425" spcFirstLastPara="1" rIns="91425" wrap="square" tIns="91425"/>
          <a:lstStyle>
            <a:lvl1pPr indent="-228600" lvl="0" marL="457200" marR="0" rtl="0" algn="l">
              <a:lnSpc>
                <a:spcPct val="120000"/>
              </a:lnSpc>
              <a:spcBef>
                <a:spcPts val="0"/>
              </a:spcBef>
              <a:spcAft>
                <a:spcPts val="0"/>
              </a:spcAft>
              <a:buClr>
                <a:srgbClr val="000000"/>
              </a:buClr>
              <a:buSzPts val="1400"/>
              <a:buFont typeface="Arial"/>
              <a:buNone/>
              <a:defRPr b="1" i="0" sz="1900" u="none" cap="none" strike="noStrike">
                <a:solidFill>
                  <a:srgbClr val="000000"/>
                </a:solidFill>
                <a:latin typeface="Arial"/>
                <a:ea typeface="Arial"/>
                <a:cs typeface="Arial"/>
                <a:sym typeface="Arial"/>
              </a:defRPr>
            </a:lvl1pPr>
            <a:lvl2pPr indent="-257175" lvl="1" marL="9144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2pPr>
            <a:lvl3pPr indent="-257175" lvl="2" marL="13716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3pPr>
            <a:lvl4pPr indent="-257175" lvl="3" marL="18288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4pPr>
            <a:lvl5pPr indent="-257175" lvl="4" marL="22860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5pPr>
            <a:lvl6pPr indent="-257175" lvl="5" marL="27432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6pPr>
            <a:lvl7pPr indent="-257175" lvl="6" marL="32004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7pPr>
            <a:lvl8pPr indent="-257175" lvl="7" marL="36576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8pPr>
            <a:lvl9pPr indent="-257175" lvl="8" marL="41148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9pPr>
          </a:lstStyle>
          <a:p/>
        </p:txBody>
      </p:sp>
      <p:sp>
        <p:nvSpPr>
          <p:cNvPr id="401" name="Google Shape;401;p41"/>
          <p:cNvSpPr/>
          <p:nvPr/>
        </p:nvSpPr>
        <p:spPr>
          <a:xfrm>
            <a:off x="5051341" y="1687249"/>
            <a:ext cx="780900" cy="67800"/>
          </a:xfrm>
          <a:prstGeom prst="rect">
            <a:avLst/>
          </a:prstGeom>
          <a:solidFill>
            <a:srgbClr val="FF6900"/>
          </a:solidFill>
          <a:ln>
            <a:noFill/>
          </a:ln>
        </p:spPr>
        <p:txBody>
          <a:bodyPr anchorCtr="0" anchor="t" bIns="0" lIns="0" spcFirstLastPara="1" rIns="0" wrap="square" tIns="0">
            <a:noAutofit/>
          </a:bodyPr>
          <a:lstStyle/>
          <a:p>
            <a:pPr indent="0" lvl="0" marL="0" marR="0" rtl="0" algn="ctr">
              <a:lnSpc>
                <a:spcPct val="120000"/>
              </a:lnSpc>
              <a:spcBef>
                <a:spcPts val="0"/>
              </a:spcBef>
              <a:spcAft>
                <a:spcPts val="0"/>
              </a:spcAft>
              <a:buNone/>
            </a:pPr>
            <a:r>
              <a:t/>
            </a:r>
            <a:endParaRPr b="0" i="0" sz="1900" u="none" cap="none" strike="noStrike">
              <a:latin typeface="Arial"/>
              <a:ea typeface="Arial"/>
              <a:cs typeface="Arial"/>
              <a:sym typeface="Arial"/>
            </a:endParaRPr>
          </a:p>
        </p:txBody>
      </p:sp>
      <p:sp>
        <p:nvSpPr>
          <p:cNvPr id="402" name="Google Shape;402;p41"/>
          <p:cNvSpPr/>
          <p:nvPr>
            <p:ph idx="7" type="pic"/>
          </p:nvPr>
        </p:nvSpPr>
        <p:spPr>
          <a:xfrm>
            <a:off x="0" y="0"/>
            <a:ext cx="4572000" cy="5143500"/>
          </a:xfrm>
          <a:prstGeom prst="rect">
            <a:avLst/>
          </a:prstGeom>
          <a:noFill/>
          <a:ln cap="flat" cmpd="sng" w="9525">
            <a:solidFill>
              <a:srgbClr val="D9D9D9"/>
            </a:solidFill>
            <a:prstDash val="dash"/>
            <a:round/>
            <a:headEnd len="sm" w="sm" type="none"/>
            <a:tailEnd len="sm" w="sm" type="none"/>
          </a:ln>
        </p:spPr>
        <p:txBody>
          <a:bodyPr anchorCtr="0" anchor="ctr" bIns="91425" lIns="91425" spcFirstLastPara="1" rIns="91425" wrap="square" tIns="91425"/>
          <a:lstStyle>
            <a:lvl1pPr indent="0" lvl="0" marL="0" marR="0" rtl="0" algn="ctr">
              <a:lnSpc>
                <a:spcPct val="150000"/>
              </a:lnSpc>
              <a:spcBef>
                <a:spcPts val="0"/>
              </a:spcBef>
              <a:spcAft>
                <a:spcPts val="0"/>
              </a:spcAft>
              <a:buSzPts val="600"/>
              <a:buFont typeface="Arial"/>
              <a:buNone/>
              <a:defRPr b="1" i="0" sz="600" u="none" cap="none" strike="noStrike">
                <a:latin typeface="Arial"/>
                <a:ea typeface="Arial"/>
                <a:cs typeface="Arial"/>
                <a:sym typeface="Arial"/>
              </a:defRPr>
            </a:lvl1pPr>
            <a:lvl2pPr indent="-237595" lvl="1" marL="240770" marR="0" rtl="0" algn="ctr">
              <a:lnSpc>
                <a:spcPct val="150000"/>
              </a:lnSpc>
              <a:spcBef>
                <a:spcPts val="0"/>
              </a:spcBef>
              <a:spcAft>
                <a:spcPts val="0"/>
              </a:spcAft>
              <a:buSzPts val="3000"/>
              <a:buFont typeface="Arial"/>
              <a:buChar char="•"/>
              <a:defRPr b="1" i="0" sz="3000" u="none" cap="none" strike="noStrike">
                <a:latin typeface="Arial"/>
                <a:ea typeface="Arial"/>
                <a:cs typeface="Arial"/>
                <a:sym typeface="Arial"/>
              </a:defRPr>
            </a:lvl2pPr>
            <a:lvl3pPr indent="-239182" lvl="2" marL="407457" marR="0" rtl="0" algn="ctr">
              <a:lnSpc>
                <a:spcPct val="150000"/>
              </a:lnSpc>
              <a:spcBef>
                <a:spcPts val="0"/>
              </a:spcBef>
              <a:spcAft>
                <a:spcPts val="0"/>
              </a:spcAft>
              <a:buSzPts val="3000"/>
              <a:buFont typeface="Arial"/>
              <a:buChar char="•"/>
              <a:defRPr b="1" i="0" sz="3000" u="none" cap="none" strike="noStrike">
                <a:latin typeface="Arial"/>
                <a:ea typeface="Arial"/>
                <a:cs typeface="Arial"/>
                <a:sym typeface="Arial"/>
              </a:defRPr>
            </a:lvl3pPr>
            <a:lvl4pPr indent="-240770" lvl="3" marL="574145" marR="0" rtl="0" algn="ctr">
              <a:lnSpc>
                <a:spcPct val="150000"/>
              </a:lnSpc>
              <a:spcBef>
                <a:spcPts val="0"/>
              </a:spcBef>
              <a:spcAft>
                <a:spcPts val="0"/>
              </a:spcAft>
              <a:buSzPts val="3000"/>
              <a:buFont typeface="Arial"/>
              <a:buChar char="•"/>
              <a:defRPr b="1" i="0" sz="3000" u="none" cap="none" strike="noStrike">
                <a:latin typeface="Arial"/>
                <a:ea typeface="Arial"/>
                <a:cs typeface="Arial"/>
                <a:sym typeface="Arial"/>
              </a:defRPr>
            </a:lvl4pPr>
            <a:lvl5pPr indent="-242357" lvl="4" marL="740832" marR="0" rtl="0" algn="ctr">
              <a:lnSpc>
                <a:spcPct val="150000"/>
              </a:lnSpc>
              <a:spcBef>
                <a:spcPts val="0"/>
              </a:spcBef>
              <a:spcAft>
                <a:spcPts val="0"/>
              </a:spcAft>
              <a:buSzPts val="3000"/>
              <a:buFont typeface="Arial"/>
              <a:buChar char="•"/>
              <a:defRPr b="1" i="0" sz="3000" u="none" cap="none" strike="noStrike">
                <a:latin typeface="Arial"/>
                <a:ea typeface="Arial"/>
                <a:cs typeface="Arial"/>
                <a:sym typeface="Arial"/>
              </a:defRPr>
            </a:lvl5pPr>
            <a:lvl6pPr indent="-243945" lvl="5" marL="907520" marR="0" rtl="0" algn="ctr">
              <a:lnSpc>
                <a:spcPct val="150000"/>
              </a:lnSpc>
              <a:spcBef>
                <a:spcPts val="0"/>
              </a:spcBef>
              <a:spcAft>
                <a:spcPts val="0"/>
              </a:spcAft>
              <a:buSzPts val="3000"/>
              <a:buFont typeface="Arial"/>
              <a:buChar char="•"/>
              <a:defRPr b="1" i="0" sz="3000" u="none" cap="none" strike="noStrike">
                <a:latin typeface="Arial"/>
                <a:ea typeface="Arial"/>
                <a:cs typeface="Arial"/>
                <a:sym typeface="Arial"/>
              </a:defRPr>
            </a:lvl6pPr>
            <a:lvl7pPr indent="-245532" lvl="6" marL="1074207" marR="0" rtl="0" algn="ctr">
              <a:lnSpc>
                <a:spcPct val="150000"/>
              </a:lnSpc>
              <a:spcBef>
                <a:spcPts val="0"/>
              </a:spcBef>
              <a:spcAft>
                <a:spcPts val="0"/>
              </a:spcAft>
              <a:buSzPts val="3000"/>
              <a:buFont typeface="Arial"/>
              <a:buChar char="•"/>
              <a:defRPr b="1" i="0" sz="3000" u="none" cap="none" strike="noStrike">
                <a:latin typeface="Arial"/>
                <a:ea typeface="Arial"/>
                <a:cs typeface="Arial"/>
                <a:sym typeface="Arial"/>
              </a:defRPr>
            </a:lvl7pPr>
            <a:lvl8pPr indent="-247120" lvl="7" marL="1240895" marR="0" rtl="0" algn="ctr">
              <a:lnSpc>
                <a:spcPct val="150000"/>
              </a:lnSpc>
              <a:spcBef>
                <a:spcPts val="0"/>
              </a:spcBef>
              <a:spcAft>
                <a:spcPts val="0"/>
              </a:spcAft>
              <a:buSzPts val="3000"/>
              <a:buFont typeface="Arial"/>
              <a:buChar char="•"/>
              <a:defRPr b="1" i="0" sz="3000" u="none" cap="none" strike="noStrike">
                <a:latin typeface="Arial"/>
                <a:ea typeface="Arial"/>
                <a:cs typeface="Arial"/>
                <a:sym typeface="Arial"/>
              </a:defRPr>
            </a:lvl8pPr>
            <a:lvl9pPr indent="-236007" lvl="8" marL="1407582" marR="0" rtl="0" algn="ctr">
              <a:lnSpc>
                <a:spcPct val="150000"/>
              </a:lnSpc>
              <a:spcBef>
                <a:spcPts val="0"/>
              </a:spcBef>
              <a:spcAft>
                <a:spcPts val="0"/>
              </a:spcAft>
              <a:buSzPts val="3000"/>
              <a:buFont typeface="Arial"/>
              <a:buChar char="•"/>
              <a:defRPr b="1" i="0" sz="3000" u="none" cap="none" strike="noStrike">
                <a:latin typeface="Arial"/>
                <a:ea typeface="Arial"/>
                <a:cs typeface="Arial"/>
                <a:sym typeface="Arial"/>
              </a:defRPr>
            </a:lvl9pPr>
          </a:lstStyle>
          <a:p/>
        </p:txBody>
      </p:sp>
      <p:sp>
        <p:nvSpPr>
          <p:cNvPr id="403" name="Google Shape;403;p41"/>
          <p:cNvSpPr/>
          <p:nvPr/>
        </p:nvSpPr>
        <p:spPr>
          <a:xfrm>
            <a:off x="5192713" y="4734611"/>
            <a:ext cx="338100" cy="1386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fld id="{00000000-1234-1234-1234-123412341234}" type="slidenum">
              <a:rPr b="1" i="0" lang="en" sz="900" u="none" cap="none" strike="noStrike">
                <a:latin typeface="Arial"/>
                <a:ea typeface="Arial"/>
                <a:cs typeface="Arial"/>
                <a:sym typeface="Arial"/>
              </a:rPr>
              <a:t>‹#›</a:t>
            </a:fld>
            <a:endParaRPr b="1" i="0" sz="900" u="none" cap="none" strike="noStrike">
              <a:latin typeface="Arial"/>
              <a:ea typeface="Arial"/>
              <a:cs typeface="Arial"/>
              <a:sym typeface="Arial"/>
            </a:endParaRPr>
          </a:p>
        </p:txBody>
      </p:sp>
      <p:sp>
        <p:nvSpPr>
          <p:cNvPr id="404" name="Google Shape;404;p41"/>
          <p:cNvSpPr/>
          <p:nvPr/>
        </p:nvSpPr>
        <p:spPr>
          <a:xfrm>
            <a:off x="9312750" y="28625"/>
            <a:ext cx="1317600" cy="456600"/>
          </a:xfrm>
          <a:prstGeom prst="wedgeRectCallout">
            <a:avLst>
              <a:gd fmla="val -53209" name="adj1"/>
              <a:gd fmla="val -19669" name="adj2"/>
            </a:avLst>
          </a:prstGeom>
          <a:solidFill>
            <a:schemeClr val="l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chemeClr val="accent6"/>
                </a:solidFill>
                <a:highlight>
                  <a:srgbClr val="FFFFFF"/>
                </a:highlight>
              </a:rPr>
              <a:t>Put images in the grey dotted box "unsupported placeholder"</a:t>
            </a:r>
            <a:endParaRPr sz="800"/>
          </a:p>
        </p:txBody>
      </p:sp>
      <p:sp>
        <p:nvSpPr>
          <p:cNvPr id="405" name="Google Shape;405;p41"/>
          <p:cNvSpPr/>
          <p:nvPr/>
        </p:nvSpPr>
        <p:spPr>
          <a:xfrm>
            <a:off x="9312750" y="562025"/>
            <a:ext cx="1317600" cy="456600"/>
          </a:xfrm>
          <a:prstGeom prst="wedgeRectCallout">
            <a:avLst>
              <a:gd fmla="val -53209" name="adj1"/>
              <a:gd fmla="val -19669" name="adj2"/>
            </a:avLst>
          </a:prstGeom>
          <a:solidFill>
            <a:schemeClr val="l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00000"/>
              </a:lnSpc>
              <a:spcBef>
                <a:spcPts val="500"/>
              </a:spcBef>
              <a:spcAft>
                <a:spcPts val="500"/>
              </a:spcAft>
              <a:buNone/>
            </a:pPr>
            <a:r>
              <a:rPr lang="en" sz="800">
                <a:solidFill>
                  <a:schemeClr val="accent6"/>
                </a:solidFill>
                <a:highlight>
                  <a:srgbClr val="FFFFFF"/>
                </a:highlight>
              </a:rPr>
              <a:t>Please write the title in all capital letters</a:t>
            </a:r>
            <a:endParaRPr sz="80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03_Chapter Slide" showMasterSp="0">
  <p:cSld name="2_chapter slide">
    <p:bg>
      <p:bgPr>
        <a:solidFill>
          <a:srgbClr val="FFFFFF"/>
        </a:solidFill>
      </p:bgPr>
    </p:bg>
    <p:spTree>
      <p:nvGrpSpPr>
        <p:cNvPr id="52" name="Shape 52"/>
        <p:cNvGrpSpPr/>
        <p:nvPr/>
      </p:nvGrpSpPr>
      <p:grpSpPr>
        <a:xfrm>
          <a:off x="0" y="0"/>
          <a:ext cx="0" cy="0"/>
          <a:chOff x="0" y="0"/>
          <a:chExt cx="0" cy="0"/>
        </a:xfrm>
      </p:grpSpPr>
      <p:sp>
        <p:nvSpPr>
          <p:cNvPr id="53" name="Google Shape;53;p5"/>
          <p:cNvSpPr/>
          <p:nvPr/>
        </p:nvSpPr>
        <p:spPr>
          <a:xfrm>
            <a:off x="5051341" y="2344474"/>
            <a:ext cx="780900" cy="67800"/>
          </a:xfrm>
          <a:prstGeom prst="rect">
            <a:avLst/>
          </a:prstGeom>
          <a:solidFill>
            <a:srgbClr val="FF6900"/>
          </a:solidFill>
          <a:ln>
            <a:noFill/>
          </a:ln>
        </p:spPr>
        <p:txBody>
          <a:bodyPr anchorCtr="0" anchor="ctr" bIns="0" lIns="0" spcFirstLastPara="1" rIns="0" wrap="square" tIns="0">
            <a:noAutofit/>
          </a:bodyPr>
          <a:lstStyle/>
          <a:p>
            <a:pPr indent="0" lvl="0" marL="0" marR="0" rtl="0" algn="ctr">
              <a:lnSpc>
                <a:spcPct val="120000"/>
              </a:lnSpc>
              <a:spcBef>
                <a:spcPts val="0"/>
              </a:spcBef>
              <a:spcAft>
                <a:spcPts val="0"/>
              </a:spcAft>
              <a:buNone/>
            </a:pPr>
            <a:r>
              <a:t/>
            </a:r>
            <a:endParaRPr b="0" i="0" sz="1900" u="none" cap="none" strike="noStrike">
              <a:latin typeface="Arial"/>
              <a:ea typeface="Arial"/>
              <a:cs typeface="Arial"/>
              <a:sym typeface="Arial"/>
            </a:endParaRPr>
          </a:p>
        </p:txBody>
      </p:sp>
      <p:sp>
        <p:nvSpPr>
          <p:cNvPr id="54" name="Google Shape;54;p5"/>
          <p:cNvSpPr/>
          <p:nvPr>
            <p:ph idx="2" type="pic"/>
          </p:nvPr>
        </p:nvSpPr>
        <p:spPr>
          <a:xfrm>
            <a:off x="0" y="0"/>
            <a:ext cx="4572000" cy="5143500"/>
          </a:xfrm>
          <a:prstGeom prst="rect">
            <a:avLst/>
          </a:prstGeom>
          <a:noFill/>
          <a:ln cap="flat" cmpd="sng" w="9525">
            <a:solidFill>
              <a:srgbClr val="D9D9D9"/>
            </a:solidFill>
            <a:prstDash val="dash"/>
            <a:round/>
            <a:headEnd len="sm" w="sm" type="none"/>
            <a:tailEnd len="sm" w="sm" type="none"/>
          </a:ln>
        </p:spPr>
        <p:txBody>
          <a:bodyPr anchorCtr="0" anchor="ctr" bIns="91425" lIns="91425" spcFirstLastPara="1" rIns="91425" wrap="square" tIns="91425"/>
          <a:lstStyle>
            <a:lvl1pPr indent="0" lvl="0" marL="0" marR="0" rtl="0" algn="ctr">
              <a:lnSpc>
                <a:spcPct val="150000"/>
              </a:lnSpc>
              <a:spcBef>
                <a:spcPts val="0"/>
              </a:spcBef>
              <a:spcAft>
                <a:spcPts val="0"/>
              </a:spcAft>
              <a:buSzPts val="1400"/>
              <a:buFont typeface="Arial"/>
              <a:buNone/>
              <a:defRPr b="1" i="0" sz="600" u="none" cap="none" strike="noStrike">
                <a:latin typeface="Arial"/>
                <a:ea typeface="Arial"/>
                <a:cs typeface="Arial"/>
                <a:sym typeface="Arial"/>
              </a:defRPr>
            </a:lvl1pPr>
            <a:lvl2pPr indent="-75670" lvl="1" marL="24077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2pPr>
            <a:lvl3pPr indent="-77257" lvl="2" marL="407457"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3pPr>
            <a:lvl4pPr indent="-78845" lvl="3" marL="574145"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4pPr>
            <a:lvl5pPr indent="-80432" lvl="4" marL="740832"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5pPr>
            <a:lvl6pPr indent="-82020" lvl="5" marL="90752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6pPr>
            <a:lvl7pPr indent="-83607" lvl="6" marL="1074207"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7pPr>
            <a:lvl8pPr indent="-85195" lvl="7" marL="1240895"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8pPr>
            <a:lvl9pPr indent="-74082" lvl="8" marL="1407582"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9pPr>
          </a:lstStyle>
          <a:p/>
        </p:txBody>
      </p:sp>
      <p:sp>
        <p:nvSpPr>
          <p:cNvPr id="55" name="Google Shape;55;p5"/>
          <p:cNvSpPr/>
          <p:nvPr/>
        </p:nvSpPr>
        <p:spPr>
          <a:xfrm>
            <a:off x="5192713" y="4734611"/>
            <a:ext cx="338100" cy="1386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fld id="{00000000-1234-1234-1234-123412341234}" type="slidenum">
              <a:rPr b="1" i="0" lang="en" sz="900" u="none" cap="none" strike="noStrike">
                <a:latin typeface="Arial"/>
                <a:ea typeface="Arial"/>
                <a:cs typeface="Arial"/>
                <a:sym typeface="Arial"/>
              </a:rPr>
              <a:t>‹#›</a:t>
            </a:fld>
            <a:endParaRPr b="1" i="0" sz="900" u="none" cap="none" strike="noStrike">
              <a:latin typeface="Arial"/>
              <a:ea typeface="Arial"/>
              <a:cs typeface="Arial"/>
              <a:sym typeface="Arial"/>
            </a:endParaRPr>
          </a:p>
        </p:txBody>
      </p:sp>
      <p:sp>
        <p:nvSpPr>
          <p:cNvPr id="56" name="Google Shape;56;p5"/>
          <p:cNvSpPr txBox="1"/>
          <p:nvPr>
            <p:ph idx="1" type="body"/>
          </p:nvPr>
        </p:nvSpPr>
        <p:spPr>
          <a:xfrm>
            <a:off x="5000937" y="586978"/>
            <a:ext cx="3531600" cy="1633800"/>
          </a:xfrm>
          <a:prstGeom prst="rect">
            <a:avLst/>
          </a:prstGeom>
          <a:noFill/>
          <a:ln>
            <a:noFill/>
          </a:ln>
        </p:spPr>
        <p:txBody>
          <a:bodyPr anchorCtr="0" anchor="b" bIns="91425" lIns="91425" spcFirstLastPara="1" rIns="91425" wrap="square" tIns="91425"/>
          <a:lstStyle>
            <a:lvl1pPr indent="-228600" lvl="0" marL="457200" marR="0" rtl="0" algn="l">
              <a:lnSpc>
                <a:spcPct val="120000"/>
              </a:lnSpc>
              <a:spcBef>
                <a:spcPts val="0"/>
              </a:spcBef>
              <a:spcAft>
                <a:spcPts val="0"/>
              </a:spcAft>
              <a:buClr>
                <a:srgbClr val="000000"/>
              </a:buClr>
              <a:buSzPts val="1400"/>
              <a:buFont typeface="Arial"/>
              <a:buNone/>
              <a:defRPr b="1" i="0" sz="1900" u="none" cap="none" strike="noStrike">
                <a:solidFill>
                  <a:srgbClr val="000000"/>
                </a:solidFill>
                <a:latin typeface="Arial"/>
                <a:ea typeface="Arial"/>
                <a:cs typeface="Arial"/>
                <a:sym typeface="Arial"/>
              </a:defRPr>
            </a:lvl1pPr>
            <a:lvl2pPr indent="-257175" lvl="1" marL="9144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2pPr>
            <a:lvl3pPr indent="-257175" lvl="2" marL="13716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3pPr>
            <a:lvl4pPr indent="-257175" lvl="3" marL="18288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4pPr>
            <a:lvl5pPr indent="-257175" lvl="4" marL="22860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5pPr>
            <a:lvl6pPr indent="-257175" lvl="5" marL="27432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6pPr>
            <a:lvl7pPr indent="-257175" lvl="6" marL="32004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7pPr>
            <a:lvl8pPr indent="-257175" lvl="7" marL="36576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8pPr>
            <a:lvl9pPr indent="-257175" lvl="8" marL="41148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9pPr>
          </a:lstStyle>
          <a:p/>
        </p:txBody>
      </p:sp>
      <p:sp>
        <p:nvSpPr>
          <p:cNvPr id="57" name="Google Shape;57;p5"/>
          <p:cNvSpPr/>
          <p:nvPr/>
        </p:nvSpPr>
        <p:spPr>
          <a:xfrm>
            <a:off x="9312750" y="28625"/>
            <a:ext cx="1317600" cy="456600"/>
          </a:xfrm>
          <a:prstGeom prst="wedgeRectCallout">
            <a:avLst>
              <a:gd fmla="val -53209" name="adj1"/>
              <a:gd fmla="val -19669" name="adj2"/>
            </a:avLst>
          </a:prstGeom>
          <a:solidFill>
            <a:schemeClr val="l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800">
                <a:solidFill>
                  <a:schemeClr val="accent6"/>
                </a:solidFill>
                <a:highlight>
                  <a:srgbClr val="FFFFFF"/>
                </a:highlight>
              </a:rPr>
              <a:t>Put images in the grey dotted box "unsupported placeholder"</a:t>
            </a:r>
            <a:endParaRPr sz="800">
              <a:solidFill>
                <a:schemeClr val="accent6"/>
              </a:solidFill>
              <a:highlight>
                <a:srgbClr val="FFFFFF"/>
              </a:highlight>
            </a:endParaRPr>
          </a:p>
        </p:txBody>
      </p:sp>
      <p:pic>
        <p:nvPicPr>
          <p:cNvPr descr="logo_zalando_rgb_hor_all.png" id="58" name="Google Shape;58;p5"/>
          <p:cNvPicPr preferRelativeResize="0"/>
          <p:nvPr/>
        </p:nvPicPr>
        <p:blipFill>
          <a:blip r:embed="rId2">
            <a:alphaModFix/>
          </a:blip>
          <a:stretch>
            <a:fillRect/>
          </a:stretch>
        </p:blipFill>
        <p:spPr>
          <a:xfrm>
            <a:off x="7710810" y="4717150"/>
            <a:ext cx="825077" cy="163200"/>
          </a:xfrm>
          <a:prstGeom prst="rect">
            <a:avLst/>
          </a:prstGeom>
          <a:noFill/>
          <a:ln>
            <a:noFill/>
          </a:ln>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02_Table of Contents_2" showMasterSp="0">
  <p:cSld name="table of content">
    <p:bg>
      <p:bgPr>
        <a:solidFill>
          <a:srgbClr val="FFFFFF"/>
        </a:solidFill>
      </p:bgPr>
    </p:bg>
    <p:spTree>
      <p:nvGrpSpPr>
        <p:cNvPr id="406" name="Shape 406"/>
        <p:cNvGrpSpPr/>
        <p:nvPr/>
      </p:nvGrpSpPr>
      <p:grpSpPr>
        <a:xfrm>
          <a:off x="0" y="0"/>
          <a:ext cx="0" cy="0"/>
          <a:chOff x="0" y="0"/>
          <a:chExt cx="0" cy="0"/>
        </a:xfrm>
      </p:grpSpPr>
      <p:sp>
        <p:nvSpPr>
          <p:cNvPr id="407" name="Google Shape;407;p42"/>
          <p:cNvSpPr/>
          <p:nvPr>
            <p:ph idx="2" type="pic"/>
          </p:nvPr>
        </p:nvSpPr>
        <p:spPr>
          <a:xfrm>
            <a:off x="0" y="0"/>
            <a:ext cx="4572000" cy="5143500"/>
          </a:xfrm>
          <a:prstGeom prst="rect">
            <a:avLst/>
          </a:prstGeom>
          <a:noFill/>
          <a:ln cap="flat" cmpd="sng" w="9525">
            <a:solidFill>
              <a:srgbClr val="D9D9D9"/>
            </a:solidFill>
            <a:prstDash val="dash"/>
            <a:round/>
            <a:headEnd len="sm" w="sm" type="none"/>
            <a:tailEnd len="sm" w="sm" type="none"/>
          </a:ln>
        </p:spPr>
        <p:txBody>
          <a:bodyPr anchorCtr="0" anchor="ctr" bIns="91425" lIns="91425" spcFirstLastPara="1" rIns="91425" wrap="square" tIns="91425"/>
          <a:lstStyle>
            <a:lvl1pPr indent="0" lvl="0" marL="0" marR="0" rtl="0" algn="ctr">
              <a:lnSpc>
                <a:spcPct val="150000"/>
              </a:lnSpc>
              <a:spcBef>
                <a:spcPts val="0"/>
              </a:spcBef>
              <a:spcAft>
                <a:spcPts val="0"/>
              </a:spcAft>
              <a:buSzPts val="1400"/>
              <a:buFont typeface="Arial"/>
              <a:buNone/>
              <a:defRPr b="1" i="0" sz="600" u="none" cap="none" strike="noStrike">
                <a:latin typeface="Arial"/>
                <a:ea typeface="Arial"/>
                <a:cs typeface="Arial"/>
                <a:sym typeface="Arial"/>
              </a:defRPr>
            </a:lvl1pPr>
            <a:lvl2pPr indent="-75670" lvl="1" marL="24077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2pPr>
            <a:lvl3pPr indent="-77257" lvl="2" marL="407457"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3pPr>
            <a:lvl4pPr indent="-78845" lvl="3" marL="574145"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4pPr>
            <a:lvl5pPr indent="-80432" lvl="4" marL="740832"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5pPr>
            <a:lvl6pPr indent="-82020" lvl="5" marL="90752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6pPr>
            <a:lvl7pPr indent="-83607" lvl="6" marL="1074207"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7pPr>
            <a:lvl8pPr indent="-85195" lvl="7" marL="1240895"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8pPr>
            <a:lvl9pPr indent="-74082" lvl="8" marL="1407582"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9pPr>
          </a:lstStyle>
          <a:p/>
        </p:txBody>
      </p:sp>
      <p:sp>
        <p:nvSpPr>
          <p:cNvPr id="408" name="Google Shape;408;p42"/>
          <p:cNvSpPr/>
          <p:nvPr/>
        </p:nvSpPr>
        <p:spPr>
          <a:xfrm>
            <a:off x="5192713" y="4734611"/>
            <a:ext cx="338100" cy="1386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fld id="{00000000-1234-1234-1234-123412341234}" type="slidenum">
              <a:rPr b="1" i="0" lang="en" sz="900" u="none" cap="none" strike="noStrike">
                <a:latin typeface="Arial"/>
                <a:ea typeface="Arial"/>
                <a:cs typeface="Arial"/>
                <a:sym typeface="Arial"/>
              </a:rPr>
              <a:t>‹#›</a:t>
            </a:fld>
            <a:endParaRPr b="1" i="0" sz="900" u="none" cap="none" strike="noStrike">
              <a:latin typeface="Arial"/>
              <a:ea typeface="Arial"/>
              <a:cs typeface="Arial"/>
              <a:sym typeface="Arial"/>
            </a:endParaRPr>
          </a:p>
        </p:txBody>
      </p:sp>
      <p:sp>
        <p:nvSpPr>
          <p:cNvPr id="409" name="Google Shape;409;p42"/>
          <p:cNvSpPr txBox="1"/>
          <p:nvPr>
            <p:ph idx="1" type="body"/>
          </p:nvPr>
        </p:nvSpPr>
        <p:spPr>
          <a:xfrm>
            <a:off x="5000937" y="576093"/>
            <a:ext cx="3531600" cy="970500"/>
          </a:xfrm>
          <a:prstGeom prst="rect">
            <a:avLst/>
          </a:prstGeom>
          <a:noFill/>
          <a:ln>
            <a:noFill/>
          </a:ln>
        </p:spPr>
        <p:txBody>
          <a:bodyPr anchorCtr="0" anchor="b" bIns="91425" lIns="91425" spcFirstLastPara="1" rIns="91425" wrap="square" tIns="91425"/>
          <a:lstStyle>
            <a:lvl1pPr indent="-228600" lvl="0" marL="457200" marR="0" rtl="0" algn="l">
              <a:lnSpc>
                <a:spcPct val="120000"/>
              </a:lnSpc>
              <a:spcBef>
                <a:spcPts val="0"/>
              </a:spcBef>
              <a:spcAft>
                <a:spcPts val="0"/>
              </a:spcAft>
              <a:buClr>
                <a:srgbClr val="000000"/>
              </a:buClr>
              <a:buSzPts val="1400"/>
              <a:buFont typeface="Arial"/>
              <a:buNone/>
              <a:defRPr b="1" i="0" sz="1900" u="none" cap="none" strike="noStrike">
                <a:solidFill>
                  <a:srgbClr val="000000"/>
                </a:solidFill>
                <a:latin typeface="Arial"/>
                <a:ea typeface="Arial"/>
                <a:cs typeface="Arial"/>
                <a:sym typeface="Arial"/>
              </a:defRPr>
            </a:lvl1pPr>
            <a:lvl2pPr indent="-257175" lvl="1" marL="9144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2pPr>
            <a:lvl3pPr indent="-257175" lvl="2" marL="13716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3pPr>
            <a:lvl4pPr indent="-257175" lvl="3" marL="18288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4pPr>
            <a:lvl5pPr indent="-257175" lvl="4" marL="22860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5pPr>
            <a:lvl6pPr indent="-257175" lvl="5" marL="27432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6pPr>
            <a:lvl7pPr indent="-257175" lvl="6" marL="32004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7pPr>
            <a:lvl8pPr indent="-257175" lvl="7" marL="36576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8pPr>
            <a:lvl9pPr indent="-257175" lvl="8" marL="41148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9pPr>
          </a:lstStyle>
          <a:p/>
        </p:txBody>
      </p:sp>
      <p:sp>
        <p:nvSpPr>
          <p:cNvPr id="410" name="Google Shape;410;p42"/>
          <p:cNvSpPr/>
          <p:nvPr/>
        </p:nvSpPr>
        <p:spPr>
          <a:xfrm>
            <a:off x="5051341" y="1687249"/>
            <a:ext cx="780900" cy="67800"/>
          </a:xfrm>
          <a:prstGeom prst="rect">
            <a:avLst/>
          </a:prstGeom>
          <a:solidFill>
            <a:srgbClr val="FF6900"/>
          </a:solidFill>
          <a:ln>
            <a:noFill/>
          </a:ln>
        </p:spPr>
        <p:txBody>
          <a:bodyPr anchorCtr="0" anchor="t" bIns="0" lIns="0" spcFirstLastPara="1" rIns="0" wrap="square" tIns="0">
            <a:noAutofit/>
          </a:bodyPr>
          <a:lstStyle/>
          <a:p>
            <a:pPr indent="0" lvl="0" marL="0" marR="0" rtl="0" algn="ctr">
              <a:lnSpc>
                <a:spcPct val="120000"/>
              </a:lnSpc>
              <a:spcBef>
                <a:spcPts val="0"/>
              </a:spcBef>
              <a:spcAft>
                <a:spcPts val="0"/>
              </a:spcAft>
              <a:buNone/>
            </a:pPr>
            <a:r>
              <a:t/>
            </a:r>
            <a:endParaRPr b="0" i="0" sz="1900" u="none" cap="none" strike="noStrike">
              <a:latin typeface="Arial"/>
              <a:ea typeface="Arial"/>
              <a:cs typeface="Arial"/>
              <a:sym typeface="Arial"/>
            </a:endParaRPr>
          </a:p>
        </p:txBody>
      </p:sp>
      <p:sp>
        <p:nvSpPr>
          <p:cNvPr id="411" name="Google Shape;411;p42"/>
          <p:cNvSpPr txBox="1"/>
          <p:nvPr>
            <p:ph idx="3" type="body"/>
          </p:nvPr>
        </p:nvSpPr>
        <p:spPr>
          <a:xfrm>
            <a:off x="4992688" y="1938338"/>
            <a:ext cx="3544800" cy="332400"/>
          </a:xfrm>
          <a:prstGeom prst="rect">
            <a:avLst/>
          </a:prstGeom>
          <a:noFill/>
          <a:ln>
            <a:noFill/>
          </a:ln>
        </p:spPr>
        <p:txBody>
          <a:bodyPr anchorCtr="0" anchor="t" bIns="91425" lIns="91425" spcFirstLastPara="1" rIns="91425" wrap="square" tIns="91425"/>
          <a:lstStyle>
            <a:lvl1pPr indent="-228600" lvl="0" marL="457200" marR="0" rtl="0" algn="l">
              <a:lnSpc>
                <a:spcPct val="150000"/>
              </a:lnSpc>
              <a:spcBef>
                <a:spcPts val="0"/>
              </a:spcBef>
              <a:spcAft>
                <a:spcPts val="0"/>
              </a:spcAft>
              <a:buSzPts val="1400"/>
              <a:buFont typeface="Arial"/>
              <a:buNone/>
              <a:defRPr b="0" i="0" sz="1300" u="none" cap="none" strike="noStrike">
                <a:latin typeface="Arial"/>
                <a:ea typeface="Arial"/>
                <a:cs typeface="Arial"/>
                <a:sym typeface="Arial"/>
              </a:defRPr>
            </a:lvl1pPr>
            <a:lvl2pPr indent="-257175" lvl="1" marL="9144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2pPr>
            <a:lvl3pPr indent="-257175" lvl="2" marL="13716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3pPr>
            <a:lvl4pPr indent="-257175" lvl="3" marL="18288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4pPr>
            <a:lvl5pPr indent="-257175" lvl="4" marL="22860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5pPr>
            <a:lvl6pPr indent="-257175" lvl="5" marL="27432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6pPr>
            <a:lvl7pPr indent="-257175" lvl="6" marL="32004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7pPr>
            <a:lvl8pPr indent="-257175" lvl="7" marL="36576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8pPr>
            <a:lvl9pPr indent="-257175" lvl="8" marL="41148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9pPr>
          </a:lstStyle>
          <a:p/>
        </p:txBody>
      </p:sp>
      <p:sp>
        <p:nvSpPr>
          <p:cNvPr id="412" name="Google Shape;412;p42"/>
          <p:cNvSpPr txBox="1"/>
          <p:nvPr>
            <p:ph idx="4" type="body"/>
          </p:nvPr>
        </p:nvSpPr>
        <p:spPr>
          <a:xfrm>
            <a:off x="5227638" y="3376258"/>
            <a:ext cx="3309900" cy="332400"/>
          </a:xfrm>
          <a:prstGeom prst="rect">
            <a:avLst/>
          </a:prstGeom>
          <a:noFill/>
          <a:ln>
            <a:noFill/>
          </a:ln>
        </p:spPr>
        <p:txBody>
          <a:bodyPr anchorCtr="0" anchor="t" bIns="91425" lIns="91425" spcFirstLastPara="1" rIns="91425" wrap="square" tIns="91425"/>
          <a:lstStyle>
            <a:lvl1pPr indent="-228600" lvl="0" marL="457200" marR="0" rtl="0" algn="l">
              <a:lnSpc>
                <a:spcPct val="150000"/>
              </a:lnSpc>
              <a:spcBef>
                <a:spcPts val="0"/>
              </a:spcBef>
              <a:spcAft>
                <a:spcPts val="0"/>
              </a:spcAft>
              <a:buSzPts val="1400"/>
              <a:buFont typeface="Arial"/>
              <a:buNone/>
              <a:defRPr b="0" i="0" sz="1300" u="none" cap="none" strike="noStrike">
                <a:latin typeface="Arial"/>
                <a:ea typeface="Arial"/>
                <a:cs typeface="Arial"/>
                <a:sym typeface="Arial"/>
              </a:defRPr>
            </a:lvl1pPr>
            <a:lvl2pPr indent="-257175" lvl="1" marL="9144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2pPr>
            <a:lvl3pPr indent="-257175" lvl="2" marL="13716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3pPr>
            <a:lvl4pPr indent="-257175" lvl="3" marL="18288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4pPr>
            <a:lvl5pPr indent="-257175" lvl="4" marL="22860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5pPr>
            <a:lvl6pPr indent="-257175" lvl="5" marL="27432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6pPr>
            <a:lvl7pPr indent="-257175" lvl="6" marL="32004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7pPr>
            <a:lvl8pPr indent="-257175" lvl="7" marL="36576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8pPr>
            <a:lvl9pPr indent="-257175" lvl="8" marL="41148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9pPr>
          </a:lstStyle>
          <a:p/>
        </p:txBody>
      </p:sp>
      <p:sp>
        <p:nvSpPr>
          <p:cNvPr id="413" name="Google Shape;413;p42"/>
          <p:cNvSpPr txBox="1"/>
          <p:nvPr>
            <p:ph idx="5" type="body"/>
          </p:nvPr>
        </p:nvSpPr>
        <p:spPr>
          <a:xfrm>
            <a:off x="5227638" y="2297818"/>
            <a:ext cx="3309900" cy="332400"/>
          </a:xfrm>
          <a:prstGeom prst="rect">
            <a:avLst/>
          </a:prstGeom>
          <a:noFill/>
          <a:ln>
            <a:noFill/>
          </a:ln>
        </p:spPr>
        <p:txBody>
          <a:bodyPr anchorCtr="0" anchor="t" bIns="91425" lIns="91425" spcFirstLastPara="1" rIns="91425" wrap="square" tIns="91425"/>
          <a:lstStyle>
            <a:lvl1pPr indent="-228600" lvl="0" marL="457200" marR="0" rtl="0" algn="l">
              <a:lnSpc>
                <a:spcPct val="150000"/>
              </a:lnSpc>
              <a:spcBef>
                <a:spcPts val="0"/>
              </a:spcBef>
              <a:spcAft>
                <a:spcPts val="0"/>
              </a:spcAft>
              <a:buSzPts val="1400"/>
              <a:buFont typeface="Arial"/>
              <a:buNone/>
              <a:defRPr b="0" i="0" sz="1300" u="none" cap="none" strike="noStrike">
                <a:latin typeface="Arial"/>
                <a:ea typeface="Arial"/>
                <a:cs typeface="Arial"/>
                <a:sym typeface="Arial"/>
              </a:defRPr>
            </a:lvl1pPr>
            <a:lvl2pPr indent="-257175" lvl="1" marL="9144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2pPr>
            <a:lvl3pPr indent="-257175" lvl="2" marL="13716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3pPr>
            <a:lvl4pPr indent="-257175" lvl="3" marL="18288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4pPr>
            <a:lvl5pPr indent="-257175" lvl="4" marL="22860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5pPr>
            <a:lvl6pPr indent="-257175" lvl="5" marL="27432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6pPr>
            <a:lvl7pPr indent="-257175" lvl="6" marL="32004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7pPr>
            <a:lvl8pPr indent="-257175" lvl="7" marL="36576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8pPr>
            <a:lvl9pPr indent="-257175" lvl="8" marL="41148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9pPr>
          </a:lstStyle>
          <a:p/>
        </p:txBody>
      </p:sp>
      <p:sp>
        <p:nvSpPr>
          <p:cNvPr id="414" name="Google Shape;414;p42"/>
          <p:cNvSpPr txBox="1"/>
          <p:nvPr>
            <p:ph idx="6" type="body"/>
          </p:nvPr>
        </p:nvSpPr>
        <p:spPr>
          <a:xfrm>
            <a:off x="5227638" y="2657298"/>
            <a:ext cx="3309900" cy="332400"/>
          </a:xfrm>
          <a:prstGeom prst="rect">
            <a:avLst/>
          </a:prstGeom>
          <a:noFill/>
          <a:ln>
            <a:noFill/>
          </a:ln>
        </p:spPr>
        <p:txBody>
          <a:bodyPr anchorCtr="0" anchor="t" bIns="91425" lIns="91425" spcFirstLastPara="1" rIns="91425" wrap="square" tIns="91425"/>
          <a:lstStyle>
            <a:lvl1pPr indent="-228600" lvl="0" marL="457200" marR="0" rtl="0" algn="l">
              <a:lnSpc>
                <a:spcPct val="150000"/>
              </a:lnSpc>
              <a:spcBef>
                <a:spcPts val="0"/>
              </a:spcBef>
              <a:spcAft>
                <a:spcPts val="0"/>
              </a:spcAft>
              <a:buSzPts val="1400"/>
              <a:buFont typeface="Arial"/>
              <a:buNone/>
              <a:defRPr b="0" i="0" sz="1300" u="none" cap="none" strike="noStrike">
                <a:latin typeface="Arial"/>
                <a:ea typeface="Arial"/>
                <a:cs typeface="Arial"/>
                <a:sym typeface="Arial"/>
              </a:defRPr>
            </a:lvl1pPr>
            <a:lvl2pPr indent="-257175" lvl="1" marL="9144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2pPr>
            <a:lvl3pPr indent="-257175" lvl="2" marL="13716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3pPr>
            <a:lvl4pPr indent="-257175" lvl="3" marL="18288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4pPr>
            <a:lvl5pPr indent="-257175" lvl="4" marL="22860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5pPr>
            <a:lvl6pPr indent="-257175" lvl="5" marL="27432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6pPr>
            <a:lvl7pPr indent="-257175" lvl="6" marL="32004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7pPr>
            <a:lvl8pPr indent="-257175" lvl="7" marL="36576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8pPr>
            <a:lvl9pPr indent="-257175" lvl="8" marL="41148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9pPr>
          </a:lstStyle>
          <a:p/>
        </p:txBody>
      </p:sp>
      <p:sp>
        <p:nvSpPr>
          <p:cNvPr id="415" name="Google Shape;415;p42"/>
          <p:cNvSpPr txBox="1"/>
          <p:nvPr>
            <p:ph idx="7" type="body"/>
          </p:nvPr>
        </p:nvSpPr>
        <p:spPr>
          <a:xfrm>
            <a:off x="5227638" y="3016778"/>
            <a:ext cx="3309900" cy="332400"/>
          </a:xfrm>
          <a:prstGeom prst="rect">
            <a:avLst/>
          </a:prstGeom>
          <a:noFill/>
          <a:ln>
            <a:noFill/>
          </a:ln>
        </p:spPr>
        <p:txBody>
          <a:bodyPr anchorCtr="0" anchor="t" bIns="91425" lIns="91425" spcFirstLastPara="1" rIns="91425" wrap="square" tIns="91425"/>
          <a:lstStyle>
            <a:lvl1pPr indent="-228600" lvl="0" marL="457200" marR="0" rtl="0" algn="l">
              <a:lnSpc>
                <a:spcPct val="150000"/>
              </a:lnSpc>
              <a:spcBef>
                <a:spcPts val="0"/>
              </a:spcBef>
              <a:spcAft>
                <a:spcPts val="0"/>
              </a:spcAft>
              <a:buSzPts val="1400"/>
              <a:buFont typeface="Arial"/>
              <a:buNone/>
              <a:defRPr b="0" i="0" sz="1300" u="none" cap="none" strike="noStrike">
                <a:latin typeface="Arial"/>
                <a:ea typeface="Arial"/>
                <a:cs typeface="Arial"/>
                <a:sym typeface="Arial"/>
              </a:defRPr>
            </a:lvl1pPr>
            <a:lvl2pPr indent="-257175" lvl="1" marL="9144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2pPr>
            <a:lvl3pPr indent="-257175" lvl="2" marL="13716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3pPr>
            <a:lvl4pPr indent="-257175" lvl="3" marL="18288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4pPr>
            <a:lvl5pPr indent="-257175" lvl="4" marL="22860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5pPr>
            <a:lvl6pPr indent="-257175" lvl="5" marL="27432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6pPr>
            <a:lvl7pPr indent="-257175" lvl="6" marL="32004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7pPr>
            <a:lvl8pPr indent="-257175" lvl="7" marL="36576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8pPr>
            <a:lvl9pPr indent="-257175" lvl="8" marL="41148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9pPr>
          </a:lstStyle>
          <a:p/>
        </p:txBody>
      </p:sp>
      <p:sp>
        <p:nvSpPr>
          <p:cNvPr id="416" name="Google Shape;416;p42"/>
          <p:cNvSpPr/>
          <p:nvPr/>
        </p:nvSpPr>
        <p:spPr>
          <a:xfrm>
            <a:off x="9312750" y="28625"/>
            <a:ext cx="1317600" cy="456600"/>
          </a:xfrm>
          <a:prstGeom prst="wedgeRectCallout">
            <a:avLst>
              <a:gd fmla="val -53209" name="adj1"/>
              <a:gd fmla="val -19669" name="adj2"/>
            </a:avLst>
          </a:prstGeom>
          <a:solidFill>
            <a:schemeClr val="l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800">
                <a:solidFill>
                  <a:schemeClr val="accent6"/>
                </a:solidFill>
                <a:highlight>
                  <a:srgbClr val="FFFFFF"/>
                </a:highlight>
              </a:rPr>
              <a:t>Put images in the grey dotted box "unsupported placeholder"</a:t>
            </a:r>
            <a:endParaRPr sz="800">
              <a:solidFill>
                <a:schemeClr val="accent6"/>
              </a:solidFill>
              <a:highlight>
                <a:srgbClr val="FFFFFF"/>
              </a:highlight>
            </a:endParaRPr>
          </a:p>
        </p:txBody>
      </p:sp>
      <p:sp>
        <p:nvSpPr>
          <p:cNvPr id="417" name="Google Shape;417;p42"/>
          <p:cNvSpPr/>
          <p:nvPr/>
        </p:nvSpPr>
        <p:spPr>
          <a:xfrm>
            <a:off x="9312750" y="562025"/>
            <a:ext cx="1317600" cy="456600"/>
          </a:xfrm>
          <a:prstGeom prst="wedgeRectCallout">
            <a:avLst>
              <a:gd fmla="val -53209" name="adj1"/>
              <a:gd fmla="val -19669" name="adj2"/>
            </a:avLst>
          </a:prstGeom>
          <a:solidFill>
            <a:schemeClr val="l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00000"/>
              </a:lnSpc>
              <a:spcBef>
                <a:spcPts val="500"/>
              </a:spcBef>
              <a:spcAft>
                <a:spcPts val="500"/>
              </a:spcAft>
              <a:buNone/>
            </a:pPr>
            <a:r>
              <a:rPr lang="en" sz="800">
                <a:solidFill>
                  <a:schemeClr val="accent6"/>
                </a:solidFill>
                <a:highlight>
                  <a:srgbClr val="FFFFFF"/>
                </a:highlight>
              </a:rPr>
              <a:t>Please write the title in all capital letters</a:t>
            </a:r>
            <a:endParaRPr sz="800">
              <a:solidFill>
                <a:schemeClr val="accent6"/>
              </a:solidFill>
              <a:highlight>
                <a:srgbClr val="FFFFFF"/>
              </a:highlight>
            </a:endParaRPr>
          </a:p>
        </p:txBody>
      </p:sp>
      <p:pic>
        <p:nvPicPr>
          <p:cNvPr descr="Logo.png" id="418" name="Google Shape;418;p42"/>
          <p:cNvPicPr preferRelativeResize="0"/>
          <p:nvPr/>
        </p:nvPicPr>
        <p:blipFill>
          <a:blip r:embed="rId2">
            <a:alphaModFix/>
          </a:blip>
          <a:stretch>
            <a:fillRect/>
          </a:stretch>
        </p:blipFill>
        <p:spPr>
          <a:xfrm>
            <a:off x="7724083" y="4717150"/>
            <a:ext cx="798517" cy="163200"/>
          </a:xfrm>
          <a:prstGeom prst="rect">
            <a:avLst/>
          </a:prstGeom>
          <a:noFill/>
          <a:ln>
            <a:noFill/>
          </a:ln>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03_Chapter Slide" showMasterSp="0">
  <p:cSld name="2_chapter slide">
    <p:bg>
      <p:bgPr>
        <a:solidFill>
          <a:srgbClr val="FFFFFF"/>
        </a:solidFill>
      </p:bgPr>
    </p:bg>
    <p:spTree>
      <p:nvGrpSpPr>
        <p:cNvPr id="419" name="Shape 419"/>
        <p:cNvGrpSpPr/>
        <p:nvPr/>
      </p:nvGrpSpPr>
      <p:grpSpPr>
        <a:xfrm>
          <a:off x="0" y="0"/>
          <a:ext cx="0" cy="0"/>
          <a:chOff x="0" y="0"/>
          <a:chExt cx="0" cy="0"/>
        </a:xfrm>
      </p:grpSpPr>
      <p:sp>
        <p:nvSpPr>
          <p:cNvPr id="420" name="Google Shape;420;p43"/>
          <p:cNvSpPr/>
          <p:nvPr/>
        </p:nvSpPr>
        <p:spPr>
          <a:xfrm>
            <a:off x="5051341" y="2344474"/>
            <a:ext cx="780900" cy="67800"/>
          </a:xfrm>
          <a:prstGeom prst="rect">
            <a:avLst/>
          </a:prstGeom>
          <a:solidFill>
            <a:srgbClr val="FF6900"/>
          </a:solidFill>
          <a:ln>
            <a:noFill/>
          </a:ln>
        </p:spPr>
        <p:txBody>
          <a:bodyPr anchorCtr="0" anchor="ctr" bIns="0" lIns="0" spcFirstLastPara="1" rIns="0" wrap="square" tIns="0">
            <a:noAutofit/>
          </a:bodyPr>
          <a:lstStyle/>
          <a:p>
            <a:pPr indent="0" lvl="0" marL="0" marR="0" rtl="0" algn="ctr">
              <a:lnSpc>
                <a:spcPct val="120000"/>
              </a:lnSpc>
              <a:spcBef>
                <a:spcPts val="0"/>
              </a:spcBef>
              <a:spcAft>
                <a:spcPts val="0"/>
              </a:spcAft>
              <a:buNone/>
            </a:pPr>
            <a:r>
              <a:t/>
            </a:r>
            <a:endParaRPr b="0" i="0" sz="1900" u="none" cap="none" strike="noStrike">
              <a:latin typeface="Arial"/>
              <a:ea typeface="Arial"/>
              <a:cs typeface="Arial"/>
              <a:sym typeface="Arial"/>
            </a:endParaRPr>
          </a:p>
        </p:txBody>
      </p:sp>
      <p:sp>
        <p:nvSpPr>
          <p:cNvPr id="421" name="Google Shape;421;p43"/>
          <p:cNvSpPr/>
          <p:nvPr>
            <p:ph idx="2" type="pic"/>
          </p:nvPr>
        </p:nvSpPr>
        <p:spPr>
          <a:xfrm>
            <a:off x="0" y="0"/>
            <a:ext cx="4572000" cy="5143500"/>
          </a:xfrm>
          <a:prstGeom prst="rect">
            <a:avLst/>
          </a:prstGeom>
          <a:noFill/>
          <a:ln cap="flat" cmpd="sng" w="9525">
            <a:solidFill>
              <a:srgbClr val="D9D9D9"/>
            </a:solidFill>
            <a:prstDash val="dash"/>
            <a:round/>
            <a:headEnd len="sm" w="sm" type="none"/>
            <a:tailEnd len="sm" w="sm" type="none"/>
          </a:ln>
        </p:spPr>
        <p:txBody>
          <a:bodyPr anchorCtr="0" anchor="ctr" bIns="91425" lIns="91425" spcFirstLastPara="1" rIns="91425" wrap="square" tIns="91425"/>
          <a:lstStyle>
            <a:lvl1pPr indent="0" lvl="0" marL="0" marR="0" rtl="0" algn="ctr">
              <a:lnSpc>
                <a:spcPct val="150000"/>
              </a:lnSpc>
              <a:spcBef>
                <a:spcPts val="0"/>
              </a:spcBef>
              <a:spcAft>
                <a:spcPts val="0"/>
              </a:spcAft>
              <a:buSzPts val="1400"/>
              <a:buFont typeface="Arial"/>
              <a:buNone/>
              <a:defRPr b="1" i="0" sz="600" u="none" cap="none" strike="noStrike">
                <a:latin typeface="Arial"/>
                <a:ea typeface="Arial"/>
                <a:cs typeface="Arial"/>
                <a:sym typeface="Arial"/>
              </a:defRPr>
            </a:lvl1pPr>
            <a:lvl2pPr indent="-75670" lvl="1" marL="24077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2pPr>
            <a:lvl3pPr indent="-77257" lvl="2" marL="407457"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3pPr>
            <a:lvl4pPr indent="-78845" lvl="3" marL="574145"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4pPr>
            <a:lvl5pPr indent="-80432" lvl="4" marL="740832"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5pPr>
            <a:lvl6pPr indent="-82020" lvl="5" marL="90752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6pPr>
            <a:lvl7pPr indent="-83607" lvl="6" marL="1074207"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7pPr>
            <a:lvl8pPr indent="-85195" lvl="7" marL="1240895"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8pPr>
            <a:lvl9pPr indent="-74082" lvl="8" marL="1407582"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9pPr>
          </a:lstStyle>
          <a:p/>
        </p:txBody>
      </p:sp>
      <p:sp>
        <p:nvSpPr>
          <p:cNvPr id="422" name="Google Shape;422;p43"/>
          <p:cNvSpPr/>
          <p:nvPr/>
        </p:nvSpPr>
        <p:spPr>
          <a:xfrm>
            <a:off x="5192713" y="4734611"/>
            <a:ext cx="338100" cy="1386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fld id="{00000000-1234-1234-1234-123412341234}" type="slidenum">
              <a:rPr b="1" i="0" lang="en" sz="900" u="none" cap="none" strike="noStrike">
                <a:latin typeface="Arial"/>
                <a:ea typeface="Arial"/>
                <a:cs typeface="Arial"/>
                <a:sym typeface="Arial"/>
              </a:rPr>
              <a:t>‹#›</a:t>
            </a:fld>
            <a:endParaRPr b="1" i="0" sz="900" u="none" cap="none" strike="noStrike">
              <a:latin typeface="Arial"/>
              <a:ea typeface="Arial"/>
              <a:cs typeface="Arial"/>
              <a:sym typeface="Arial"/>
            </a:endParaRPr>
          </a:p>
        </p:txBody>
      </p:sp>
      <p:sp>
        <p:nvSpPr>
          <p:cNvPr id="423" name="Google Shape;423;p43"/>
          <p:cNvSpPr txBox="1"/>
          <p:nvPr>
            <p:ph idx="1" type="body"/>
          </p:nvPr>
        </p:nvSpPr>
        <p:spPr>
          <a:xfrm>
            <a:off x="5000937" y="586978"/>
            <a:ext cx="3531600" cy="1633800"/>
          </a:xfrm>
          <a:prstGeom prst="rect">
            <a:avLst/>
          </a:prstGeom>
          <a:noFill/>
          <a:ln>
            <a:noFill/>
          </a:ln>
        </p:spPr>
        <p:txBody>
          <a:bodyPr anchorCtr="0" anchor="b" bIns="91425" lIns="91425" spcFirstLastPara="1" rIns="91425" wrap="square" tIns="91425"/>
          <a:lstStyle>
            <a:lvl1pPr indent="-228600" lvl="0" marL="457200" marR="0" rtl="0" algn="l">
              <a:lnSpc>
                <a:spcPct val="120000"/>
              </a:lnSpc>
              <a:spcBef>
                <a:spcPts val="0"/>
              </a:spcBef>
              <a:spcAft>
                <a:spcPts val="0"/>
              </a:spcAft>
              <a:buClr>
                <a:srgbClr val="000000"/>
              </a:buClr>
              <a:buSzPts val="1400"/>
              <a:buFont typeface="Arial"/>
              <a:buNone/>
              <a:defRPr b="1" i="0" sz="1900" u="none" cap="none" strike="noStrike">
                <a:solidFill>
                  <a:srgbClr val="000000"/>
                </a:solidFill>
                <a:latin typeface="Arial"/>
                <a:ea typeface="Arial"/>
                <a:cs typeface="Arial"/>
                <a:sym typeface="Arial"/>
              </a:defRPr>
            </a:lvl1pPr>
            <a:lvl2pPr indent="-257175" lvl="1" marL="9144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2pPr>
            <a:lvl3pPr indent="-257175" lvl="2" marL="13716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3pPr>
            <a:lvl4pPr indent="-257175" lvl="3" marL="18288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4pPr>
            <a:lvl5pPr indent="-257175" lvl="4" marL="22860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5pPr>
            <a:lvl6pPr indent="-257175" lvl="5" marL="27432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6pPr>
            <a:lvl7pPr indent="-257175" lvl="6" marL="32004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7pPr>
            <a:lvl8pPr indent="-257175" lvl="7" marL="36576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8pPr>
            <a:lvl9pPr indent="-257175" lvl="8" marL="41148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9pPr>
          </a:lstStyle>
          <a:p/>
        </p:txBody>
      </p:sp>
      <p:sp>
        <p:nvSpPr>
          <p:cNvPr id="424" name="Google Shape;424;p43"/>
          <p:cNvSpPr/>
          <p:nvPr/>
        </p:nvSpPr>
        <p:spPr>
          <a:xfrm>
            <a:off x="9312750" y="28625"/>
            <a:ext cx="1317600" cy="456600"/>
          </a:xfrm>
          <a:prstGeom prst="wedgeRectCallout">
            <a:avLst>
              <a:gd fmla="val -53209" name="adj1"/>
              <a:gd fmla="val -19669" name="adj2"/>
            </a:avLst>
          </a:prstGeom>
          <a:solidFill>
            <a:schemeClr val="l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800">
                <a:solidFill>
                  <a:schemeClr val="accent6"/>
                </a:solidFill>
                <a:highlight>
                  <a:srgbClr val="FFFFFF"/>
                </a:highlight>
              </a:rPr>
              <a:t>Put images in the grey dotted box "unsupported placeholder"</a:t>
            </a:r>
            <a:endParaRPr sz="800">
              <a:solidFill>
                <a:schemeClr val="accent6"/>
              </a:solidFill>
              <a:highlight>
                <a:srgbClr val="FFFFFF"/>
              </a:highlight>
            </a:endParaRPr>
          </a:p>
        </p:txBody>
      </p:sp>
      <p:pic>
        <p:nvPicPr>
          <p:cNvPr descr="Logo.png" id="425" name="Google Shape;425;p43"/>
          <p:cNvPicPr preferRelativeResize="0"/>
          <p:nvPr/>
        </p:nvPicPr>
        <p:blipFill>
          <a:blip r:embed="rId2">
            <a:alphaModFix/>
          </a:blip>
          <a:stretch>
            <a:fillRect/>
          </a:stretch>
        </p:blipFill>
        <p:spPr>
          <a:xfrm>
            <a:off x="7724083" y="4717150"/>
            <a:ext cx="798517" cy="163200"/>
          </a:xfrm>
          <a:prstGeom prst="rect">
            <a:avLst/>
          </a:prstGeom>
          <a:noFill/>
          <a:ln>
            <a:noFill/>
          </a:ln>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04_Free_with Title" showMasterSp="0">
  <p:cSld name="free">
    <p:bg>
      <p:bgPr>
        <a:solidFill>
          <a:srgbClr val="FFFFFF"/>
        </a:solidFill>
      </p:bgPr>
    </p:bg>
    <p:spTree>
      <p:nvGrpSpPr>
        <p:cNvPr id="426" name="Shape 426"/>
        <p:cNvGrpSpPr/>
        <p:nvPr/>
      </p:nvGrpSpPr>
      <p:grpSpPr>
        <a:xfrm>
          <a:off x="0" y="0"/>
          <a:ext cx="0" cy="0"/>
          <a:chOff x="0" y="0"/>
          <a:chExt cx="0" cy="0"/>
        </a:xfrm>
      </p:grpSpPr>
      <p:sp>
        <p:nvSpPr>
          <p:cNvPr id="427" name="Google Shape;427;p44"/>
          <p:cNvSpPr/>
          <p:nvPr/>
        </p:nvSpPr>
        <p:spPr>
          <a:xfrm>
            <a:off x="3045619" y="1324"/>
            <a:ext cx="3052800" cy="67800"/>
          </a:xfrm>
          <a:prstGeom prst="rect">
            <a:avLst/>
          </a:prstGeom>
          <a:solidFill>
            <a:srgbClr val="FF6900"/>
          </a:solidFill>
          <a:ln>
            <a:noFill/>
          </a:ln>
        </p:spPr>
        <p:txBody>
          <a:bodyPr anchorCtr="0" anchor="ctr" bIns="0" lIns="0" spcFirstLastPara="1" rIns="0" wrap="square" tIns="0">
            <a:noAutofit/>
          </a:bodyPr>
          <a:lstStyle/>
          <a:p>
            <a:pPr indent="0" lvl="0" marL="0" marR="0" rtl="0" algn="ctr">
              <a:lnSpc>
                <a:spcPct val="120000"/>
              </a:lnSpc>
              <a:spcBef>
                <a:spcPts val="0"/>
              </a:spcBef>
              <a:spcAft>
                <a:spcPts val="0"/>
              </a:spcAft>
              <a:buNone/>
            </a:pPr>
            <a:r>
              <a:t/>
            </a:r>
            <a:endParaRPr b="0" i="0" sz="1900" u="none" cap="none" strike="noStrike">
              <a:latin typeface="Arial"/>
              <a:ea typeface="Arial"/>
              <a:cs typeface="Arial"/>
              <a:sym typeface="Arial"/>
            </a:endParaRPr>
          </a:p>
        </p:txBody>
      </p:sp>
      <p:sp>
        <p:nvSpPr>
          <p:cNvPr id="428" name="Google Shape;428;p44"/>
          <p:cNvSpPr/>
          <p:nvPr/>
        </p:nvSpPr>
        <p:spPr>
          <a:xfrm>
            <a:off x="591146" y="4734611"/>
            <a:ext cx="338100" cy="1386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fld id="{00000000-1234-1234-1234-123412341234}" type="slidenum">
              <a:rPr b="1" i="0" lang="en" sz="900" u="none" cap="none" strike="noStrike">
                <a:latin typeface="Arial"/>
                <a:ea typeface="Arial"/>
                <a:cs typeface="Arial"/>
                <a:sym typeface="Arial"/>
              </a:rPr>
              <a:t>‹#›</a:t>
            </a:fld>
            <a:endParaRPr b="1" i="0" sz="900" u="none" cap="none" strike="noStrike">
              <a:latin typeface="Arial"/>
              <a:ea typeface="Arial"/>
              <a:cs typeface="Arial"/>
              <a:sym typeface="Arial"/>
            </a:endParaRPr>
          </a:p>
        </p:txBody>
      </p:sp>
      <p:sp>
        <p:nvSpPr>
          <p:cNvPr id="429" name="Google Shape;429;p44"/>
          <p:cNvSpPr txBox="1"/>
          <p:nvPr>
            <p:ph type="title"/>
          </p:nvPr>
        </p:nvSpPr>
        <p:spPr>
          <a:xfrm>
            <a:off x="590550" y="219254"/>
            <a:ext cx="7966200" cy="751800"/>
          </a:xfrm>
          <a:prstGeom prst="rect">
            <a:avLst/>
          </a:prstGeom>
          <a:noFill/>
          <a:ln>
            <a:noFill/>
          </a:ln>
        </p:spPr>
        <p:txBody>
          <a:bodyPr anchorCtr="0" anchor="ctr" bIns="91425" lIns="91425" spcFirstLastPara="1" rIns="91425" wrap="square" tIns="91425"/>
          <a:lstStyle>
            <a:lvl1pPr indent="0" lvl="0" marL="0" marR="0" rtl="0" algn="ctr">
              <a:lnSpc>
                <a:spcPct val="120000"/>
              </a:lnSpc>
              <a:spcBef>
                <a:spcPts val="0"/>
              </a:spcBef>
              <a:spcAft>
                <a:spcPts val="0"/>
              </a:spcAft>
              <a:buSzPts val="1400"/>
              <a:buFont typeface="Arial"/>
              <a:buNone/>
              <a:defRPr b="1" i="0" sz="1300" u="none" cap="none" strike="noStrike">
                <a:latin typeface="Arial"/>
                <a:ea typeface="Arial"/>
                <a:cs typeface="Arial"/>
                <a:sym typeface="Arial"/>
              </a:defRPr>
            </a:lvl1pPr>
            <a:lvl2pPr indent="76200" lvl="1" marL="0" marR="0" rtl="0" algn="l">
              <a:lnSpc>
                <a:spcPct val="120000"/>
              </a:lnSpc>
              <a:spcBef>
                <a:spcPts val="0"/>
              </a:spcBef>
              <a:spcAft>
                <a:spcPts val="0"/>
              </a:spcAft>
              <a:buSzPts val="1400"/>
              <a:buNone/>
              <a:defRPr b="1" i="0" sz="1600" u="none" cap="none" strike="noStrike">
                <a:latin typeface="Arial"/>
                <a:ea typeface="Arial"/>
                <a:cs typeface="Arial"/>
                <a:sym typeface="Arial"/>
              </a:defRPr>
            </a:lvl2pPr>
            <a:lvl3pPr indent="165100" lvl="2" marL="0" marR="0" rtl="0" algn="l">
              <a:lnSpc>
                <a:spcPct val="120000"/>
              </a:lnSpc>
              <a:spcBef>
                <a:spcPts val="0"/>
              </a:spcBef>
              <a:spcAft>
                <a:spcPts val="0"/>
              </a:spcAft>
              <a:buSzPts val="1400"/>
              <a:buNone/>
              <a:defRPr b="1" i="0" sz="1600" u="none" cap="none" strike="noStrike">
                <a:latin typeface="Arial"/>
                <a:ea typeface="Arial"/>
                <a:cs typeface="Arial"/>
                <a:sym typeface="Arial"/>
              </a:defRPr>
            </a:lvl3pPr>
            <a:lvl4pPr indent="254000" lvl="3" marL="0" marR="0" rtl="0" algn="l">
              <a:lnSpc>
                <a:spcPct val="120000"/>
              </a:lnSpc>
              <a:spcBef>
                <a:spcPts val="0"/>
              </a:spcBef>
              <a:spcAft>
                <a:spcPts val="0"/>
              </a:spcAft>
              <a:buSzPts val="1400"/>
              <a:buNone/>
              <a:defRPr b="1" i="0" sz="1600" u="none" cap="none" strike="noStrike">
                <a:latin typeface="Arial"/>
                <a:ea typeface="Arial"/>
                <a:cs typeface="Arial"/>
                <a:sym typeface="Arial"/>
              </a:defRPr>
            </a:lvl4pPr>
            <a:lvl5pPr indent="342900" lvl="4" marL="0" marR="0" rtl="0" algn="l">
              <a:lnSpc>
                <a:spcPct val="120000"/>
              </a:lnSpc>
              <a:spcBef>
                <a:spcPts val="0"/>
              </a:spcBef>
              <a:spcAft>
                <a:spcPts val="0"/>
              </a:spcAft>
              <a:buSzPts val="1400"/>
              <a:buNone/>
              <a:defRPr b="1" i="0" sz="1600" u="none" cap="none" strike="noStrike">
                <a:latin typeface="Arial"/>
                <a:ea typeface="Arial"/>
                <a:cs typeface="Arial"/>
                <a:sym typeface="Arial"/>
              </a:defRPr>
            </a:lvl5pPr>
            <a:lvl6pPr indent="419100" lvl="5" marL="0" marR="0" rtl="0" algn="l">
              <a:lnSpc>
                <a:spcPct val="120000"/>
              </a:lnSpc>
              <a:spcBef>
                <a:spcPts val="0"/>
              </a:spcBef>
              <a:spcAft>
                <a:spcPts val="0"/>
              </a:spcAft>
              <a:buSzPts val="1400"/>
              <a:buNone/>
              <a:defRPr b="1" i="0" sz="1600" u="none" cap="none" strike="noStrike">
                <a:latin typeface="Arial"/>
                <a:ea typeface="Arial"/>
                <a:cs typeface="Arial"/>
                <a:sym typeface="Arial"/>
              </a:defRPr>
            </a:lvl6pPr>
            <a:lvl7pPr indent="508000" lvl="6" marL="0" marR="0" rtl="0" algn="l">
              <a:lnSpc>
                <a:spcPct val="120000"/>
              </a:lnSpc>
              <a:spcBef>
                <a:spcPts val="0"/>
              </a:spcBef>
              <a:spcAft>
                <a:spcPts val="0"/>
              </a:spcAft>
              <a:buSzPts val="1400"/>
              <a:buNone/>
              <a:defRPr b="1" i="0" sz="1600" u="none" cap="none" strike="noStrike">
                <a:latin typeface="Arial"/>
                <a:ea typeface="Arial"/>
                <a:cs typeface="Arial"/>
                <a:sym typeface="Arial"/>
              </a:defRPr>
            </a:lvl7pPr>
            <a:lvl8pPr indent="596900" lvl="7" marL="0" marR="0" rtl="0" algn="l">
              <a:lnSpc>
                <a:spcPct val="120000"/>
              </a:lnSpc>
              <a:spcBef>
                <a:spcPts val="0"/>
              </a:spcBef>
              <a:spcAft>
                <a:spcPts val="0"/>
              </a:spcAft>
              <a:buSzPts val="1400"/>
              <a:buNone/>
              <a:defRPr b="1" i="0" sz="1600" u="none" cap="none" strike="noStrike">
                <a:latin typeface="Arial"/>
                <a:ea typeface="Arial"/>
                <a:cs typeface="Arial"/>
                <a:sym typeface="Arial"/>
              </a:defRPr>
            </a:lvl8pPr>
            <a:lvl9pPr indent="685800" lvl="8" marL="0" marR="0" rtl="0" algn="l">
              <a:lnSpc>
                <a:spcPct val="120000"/>
              </a:lnSpc>
              <a:spcBef>
                <a:spcPts val="0"/>
              </a:spcBef>
              <a:spcAft>
                <a:spcPts val="0"/>
              </a:spcAft>
              <a:buSzPts val="1400"/>
              <a:buNone/>
              <a:defRPr b="1" i="0" sz="1600" u="none" cap="none" strike="noStrike">
                <a:latin typeface="Arial"/>
                <a:ea typeface="Arial"/>
                <a:cs typeface="Arial"/>
                <a:sym typeface="Arial"/>
              </a:defRPr>
            </a:lvl9pPr>
          </a:lstStyle>
          <a:p/>
        </p:txBody>
      </p:sp>
      <p:sp>
        <p:nvSpPr>
          <p:cNvPr id="430" name="Google Shape;430;p44"/>
          <p:cNvSpPr txBox="1"/>
          <p:nvPr>
            <p:ph idx="1" type="body"/>
          </p:nvPr>
        </p:nvSpPr>
        <p:spPr>
          <a:xfrm>
            <a:off x="742950" y="4658700"/>
            <a:ext cx="6925800" cy="290400"/>
          </a:xfrm>
          <a:prstGeom prst="rect">
            <a:avLst/>
          </a:prstGeom>
          <a:noFill/>
          <a:ln>
            <a:noFill/>
          </a:ln>
        </p:spPr>
        <p:txBody>
          <a:bodyPr anchorCtr="0" anchor="b" bIns="91425" lIns="91425" spcFirstLastPara="1" rIns="91425" wrap="square" tIns="91425"/>
          <a:lstStyle>
            <a:lvl1pPr indent="-279400" lvl="0" marL="457200" marR="0" rtl="0">
              <a:lnSpc>
                <a:spcPct val="100000"/>
              </a:lnSpc>
              <a:spcBef>
                <a:spcPts val="0"/>
              </a:spcBef>
              <a:spcAft>
                <a:spcPts val="0"/>
              </a:spcAft>
              <a:buSzPts val="800"/>
              <a:buFont typeface="Arial"/>
              <a:buAutoNum type="alphaUcPeriod"/>
              <a:defRPr b="0" i="0" sz="800" u="none" cap="none" strike="noStrike">
                <a:latin typeface="Arial"/>
                <a:ea typeface="Arial"/>
                <a:cs typeface="Arial"/>
                <a:sym typeface="Arial"/>
              </a:defRPr>
            </a:lvl1pPr>
            <a:lvl2pPr indent="-279400" lvl="1" marL="914400" marR="0" rtl="0">
              <a:lnSpc>
                <a:spcPct val="100000"/>
              </a:lnSpc>
              <a:spcBef>
                <a:spcPts val="0"/>
              </a:spcBef>
              <a:spcAft>
                <a:spcPts val="0"/>
              </a:spcAft>
              <a:buSzPts val="800"/>
              <a:buFont typeface="Arial"/>
              <a:buAutoNum type="alphaLcPeriod"/>
              <a:defRPr b="1" i="0" sz="800" u="none" cap="none" strike="noStrike">
                <a:latin typeface="Arial"/>
                <a:ea typeface="Arial"/>
                <a:cs typeface="Arial"/>
                <a:sym typeface="Arial"/>
              </a:defRPr>
            </a:lvl2pPr>
            <a:lvl3pPr indent="-279400" lvl="2" marL="1371600" marR="0" rtl="0">
              <a:lnSpc>
                <a:spcPct val="100000"/>
              </a:lnSpc>
              <a:spcBef>
                <a:spcPts val="0"/>
              </a:spcBef>
              <a:spcAft>
                <a:spcPts val="0"/>
              </a:spcAft>
              <a:buSzPts val="800"/>
              <a:buFont typeface="Arial"/>
              <a:buAutoNum type="romanLcPeriod"/>
              <a:defRPr b="1" i="0" sz="800" u="none" cap="none" strike="noStrike">
                <a:latin typeface="Arial"/>
                <a:ea typeface="Arial"/>
                <a:cs typeface="Arial"/>
                <a:sym typeface="Arial"/>
              </a:defRPr>
            </a:lvl3pPr>
            <a:lvl4pPr indent="-279400" lvl="3" marL="1828800" marR="0" rtl="0">
              <a:lnSpc>
                <a:spcPct val="100000"/>
              </a:lnSpc>
              <a:spcBef>
                <a:spcPts val="0"/>
              </a:spcBef>
              <a:spcAft>
                <a:spcPts val="0"/>
              </a:spcAft>
              <a:buSzPts val="800"/>
              <a:buFont typeface="Arial"/>
              <a:buAutoNum type="arabicPeriod"/>
              <a:defRPr b="1" i="0" sz="800" u="none" cap="none" strike="noStrike">
                <a:latin typeface="Arial"/>
                <a:ea typeface="Arial"/>
                <a:cs typeface="Arial"/>
                <a:sym typeface="Arial"/>
              </a:defRPr>
            </a:lvl4pPr>
            <a:lvl5pPr indent="-279400" lvl="4" marL="2286000" marR="0" rtl="0">
              <a:lnSpc>
                <a:spcPct val="100000"/>
              </a:lnSpc>
              <a:spcBef>
                <a:spcPts val="0"/>
              </a:spcBef>
              <a:spcAft>
                <a:spcPts val="0"/>
              </a:spcAft>
              <a:buSzPts val="800"/>
              <a:buFont typeface="Arial"/>
              <a:buAutoNum type="alphaLcPeriod"/>
              <a:defRPr b="1" i="0" sz="800" u="none" cap="none" strike="noStrike">
                <a:latin typeface="Arial"/>
                <a:ea typeface="Arial"/>
                <a:cs typeface="Arial"/>
                <a:sym typeface="Arial"/>
              </a:defRPr>
            </a:lvl5pPr>
            <a:lvl6pPr indent="-279400" lvl="5" marL="2743200" marR="0" rtl="0">
              <a:lnSpc>
                <a:spcPct val="100000"/>
              </a:lnSpc>
              <a:spcBef>
                <a:spcPts val="0"/>
              </a:spcBef>
              <a:spcAft>
                <a:spcPts val="0"/>
              </a:spcAft>
              <a:buSzPts val="800"/>
              <a:buFont typeface="Arial"/>
              <a:buAutoNum type="romanLcPeriod"/>
              <a:defRPr b="1" i="0" sz="800" u="none" cap="none" strike="noStrike">
                <a:latin typeface="Arial"/>
                <a:ea typeface="Arial"/>
                <a:cs typeface="Arial"/>
                <a:sym typeface="Arial"/>
              </a:defRPr>
            </a:lvl6pPr>
            <a:lvl7pPr indent="-279400" lvl="6" marL="3200400" marR="0" rtl="0">
              <a:lnSpc>
                <a:spcPct val="100000"/>
              </a:lnSpc>
              <a:spcBef>
                <a:spcPts val="0"/>
              </a:spcBef>
              <a:spcAft>
                <a:spcPts val="0"/>
              </a:spcAft>
              <a:buSzPts val="800"/>
              <a:buFont typeface="Arial"/>
              <a:buAutoNum type="arabicPeriod"/>
              <a:defRPr b="1" i="0" sz="800" u="none" cap="none" strike="noStrike">
                <a:latin typeface="Arial"/>
                <a:ea typeface="Arial"/>
                <a:cs typeface="Arial"/>
                <a:sym typeface="Arial"/>
              </a:defRPr>
            </a:lvl7pPr>
            <a:lvl8pPr indent="-279400" lvl="7" marL="3657600" marR="0" rtl="0">
              <a:lnSpc>
                <a:spcPct val="100000"/>
              </a:lnSpc>
              <a:spcBef>
                <a:spcPts val="0"/>
              </a:spcBef>
              <a:spcAft>
                <a:spcPts val="0"/>
              </a:spcAft>
              <a:buSzPts val="800"/>
              <a:buFont typeface="Arial"/>
              <a:buAutoNum type="alphaLcPeriod"/>
              <a:defRPr b="1" i="0" sz="800" u="none" cap="none" strike="noStrike">
                <a:latin typeface="Arial"/>
                <a:ea typeface="Arial"/>
                <a:cs typeface="Arial"/>
                <a:sym typeface="Arial"/>
              </a:defRPr>
            </a:lvl8pPr>
            <a:lvl9pPr indent="-279400" lvl="8" marL="4114800" marR="0" rtl="0">
              <a:lnSpc>
                <a:spcPct val="100000"/>
              </a:lnSpc>
              <a:spcBef>
                <a:spcPts val="0"/>
              </a:spcBef>
              <a:spcAft>
                <a:spcPts val="0"/>
              </a:spcAft>
              <a:buSzPts val="800"/>
              <a:buFont typeface="Arial"/>
              <a:buAutoNum type="romanLcPeriod"/>
              <a:defRPr b="1" i="0" sz="800" u="none" cap="none" strike="noStrike">
                <a:latin typeface="Arial"/>
                <a:ea typeface="Arial"/>
                <a:cs typeface="Arial"/>
                <a:sym typeface="Arial"/>
              </a:defRPr>
            </a:lvl9pPr>
          </a:lstStyle>
          <a:p/>
        </p:txBody>
      </p:sp>
      <p:sp>
        <p:nvSpPr>
          <p:cNvPr id="431" name="Google Shape;431;p44"/>
          <p:cNvSpPr/>
          <p:nvPr/>
        </p:nvSpPr>
        <p:spPr>
          <a:xfrm>
            <a:off x="9312750" y="28625"/>
            <a:ext cx="1317600" cy="456600"/>
          </a:xfrm>
          <a:prstGeom prst="wedgeRectCallout">
            <a:avLst>
              <a:gd fmla="val -53209" name="adj1"/>
              <a:gd fmla="val -19669" name="adj2"/>
            </a:avLst>
          </a:prstGeom>
          <a:solidFill>
            <a:schemeClr val="l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800">
                <a:solidFill>
                  <a:schemeClr val="accent6"/>
                </a:solidFill>
                <a:highlight>
                  <a:srgbClr val="FFFFFF"/>
                </a:highlight>
              </a:rPr>
              <a:t>Please write the title in all capital letters</a:t>
            </a:r>
            <a:endParaRPr sz="800">
              <a:solidFill>
                <a:schemeClr val="accent6"/>
              </a:solidFill>
              <a:highlight>
                <a:srgbClr val="FFFFFF"/>
              </a:highlight>
            </a:endParaRPr>
          </a:p>
        </p:txBody>
      </p:sp>
      <p:pic>
        <p:nvPicPr>
          <p:cNvPr descr="Logo.png" id="432" name="Google Shape;432;p44"/>
          <p:cNvPicPr preferRelativeResize="0"/>
          <p:nvPr/>
        </p:nvPicPr>
        <p:blipFill>
          <a:blip r:embed="rId2">
            <a:alphaModFix/>
          </a:blip>
          <a:stretch>
            <a:fillRect/>
          </a:stretch>
        </p:blipFill>
        <p:spPr>
          <a:xfrm>
            <a:off x="7724083" y="4717150"/>
            <a:ext cx="798517" cy="163200"/>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04_Free_with Title and Subtitle" showMasterSp="0">
  <p:cSld name="diagram">
    <p:bg>
      <p:bgPr>
        <a:solidFill>
          <a:srgbClr val="FFFFFF"/>
        </a:solidFill>
      </p:bgPr>
    </p:bg>
    <p:spTree>
      <p:nvGrpSpPr>
        <p:cNvPr id="433" name="Shape 433"/>
        <p:cNvGrpSpPr/>
        <p:nvPr/>
      </p:nvGrpSpPr>
      <p:grpSpPr>
        <a:xfrm>
          <a:off x="0" y="0"/>
          <a:ext cx="0" cy="0"/>
          <a:chOff x="0" y="0"/>
          <a:chExt cx="0" cy="0"/>
        </a:xfrm>
      </p:grpSpPr>
      <p:sp>
        <p:nvSpPr>
          <p:cNvPr id="434" name="Google Shape;434;p45"/>
          <p:cNvSpPr/>
          <p:nvPr/>
        </p:nvSpPr>
        <p:spPr>
          <a:xfrm>
            <a:off x="3045619" y="1324"/>
            <a:ext cx="3052800" cy="67800"/>
          </a:xfrm>
          <a:prstGeom prst="rect">
            <a:avLst/>
          </a:prstGeom>
          <a:solidFill>
            <a:srgbClr val="FF6900"/>
          </a:solidFill>
          <a:ln>
            <a:noFill/>
          </a:ln>
        </p:spPr>
        <p:txBody>
          <a:bodyPr anchorCtr="0" anchor="ctr" bIns="0" lIns="0" spcFirstLastPara="1" rIns="0" wrap="square" tIns="0">
            <a:noAutofit/>
          </a:bodyPr>
          <a:lstStyle/>
          <a:p>
            <a:pPr indent="0" lvl="0" marL="0" marR="0" rtl="0" algn="ctr">
              <a:lnSpc>
                <a:spcPct val="120000"/>
              </a:lnSpc>
              <a:spcBef>
                <a:spcPts val="0"/>
              </a:spcBef>
              <a:spcAft>
                <a:spcPts val="0"/>
              </a:spcAft>
              <a:buNone/>
            </a:pPr>
            <a:r>
              <a:t/>
            </a:r>
            <a:endParaRPr b="0" i="0" sz="1900" u="none" cap="none" strike="noStrike">
              <a:latin typeface="Arial"/>
              <a:ea typeface="Arial"/>
              <a:cs typeface="Arial"/>
              <a:sym typeface="Arial"/>
            </a:endParaRPr>
          </a:p>
        </p:txBody>
      </p:sp>
      <p:sp>
        <p:nvSpPr>
          <p:cNvPr id="435" name="Google Shape;435;p45"/>
          <p:cNvSpPr/>
          <p:nvPr/>
        </p:nvSpPr>
        <p:spPr>
          <a:xfrm>
            <a:off x="591146" y="4734611"/>
            <a:ext cx="338100" cy="1386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fld id="{00000000-1234-1234-1234-123412341234}" type="slidenum">
              <a:rPr b="1" i="0" lang="en" sz="900" u="none" cap="none" strike="noStrike">
                <a:latin typeface="Arial"/>
                <a:ea typeface="Arial"/>
                <a:cs typeface="Arial"/>
                <a:sym typeface="Arial"/>
              </a:rPr>
              <a:t>‹#›</a:t>
            </a:fld>
            <a:endParaRPr b="1" i="0" sz="900" u="none" cap="none" strike="noStrike">
              <a:latin typeface="Arial"/>
              <a:ea typeface="Arial"/>
              <a:cs typeface="Arial"/>
              <a:sym typeface="Arial"/>
            </a:endParaRPr>
          </a:p>
        </p:txBody>
      </p:sp>
      <p:sp>
        <p:nvSpPr>
          <p:cNvPr id="436" name="Google Shape;436;p45"/>
          <p:cNvSpPr txBox="1"/>
          <p:nvPr>
            <p:ph type="title"/>
          </p:nvPr>
        </p:nvSpPr>
        <p:spPr>
          <a:xfrm>
            <a:off x="597198" y="219254"/>
            <a:ext cx="7952700" cy="751800"/>
          </a:xfrm>
          <a:prstGeom prst="rect">
            <a:avLst/>
          </a:prstGeom>
          <a:noFill/>
          <a:ln>
            <a:noFill/>
          </a:ln>
        </p:spPr>
        <p:txBody>
          <a:bodyPr anchorCtr="0" anchor="ctr" bIns="91425" lIns="91425" spcFirstLastPara="1" rIns="91425" wrap="square" tIns="91425"/>
          <a:lstStyle>
            <a:lvl1pPr indent="0" lvl="0" marL="0" marR="0" rtl="0" algn="ctr">
              <a:lnSpc>
                <a:spcPct val="120000"/>
              </a:lnSpc>
              <a:spcBef>
                <a:spcPts val="0"/>
              </a:spcBef>
              <a:spcAft>
                <a:spcPts val="0"/>
              </a:spcAft>
              <a:buSzPts val="1400"/>
              <a:buFont typeface="Arial"/>
              <a:buNone/>
              <a:defRPr b="1" i="0" sz="1300" u="none" cap="none" strike="noStrike">
                <a:latin typeface="Arial"/>
                <a:ea typeface="Arial"/>
                <a:cs typeface="Arial"/>
                <a:sym typeface="Arial"/>
              </a:defRPr>
            </a:lvl1pPr>
            <a:lvl2pPr indent="76200" lvl="1" marL="0" marR="0" rtl="0" algn="l">
              <a:lnSpc>
                <a:spcPct val="120000"/>
              </a:lnSpc>
              <a:spcBef>
                <a:spcPts val="0"/>
              </a:spcBef>
              <a:spcAft>
                <a:spcPts val="0"/>
              </a:spcAft>
              <a:buSzPts val="1400"/>
              <a:buNone/>
              <a:defRPr b="1" i="0" sz="1600" u="none" cap="none" strike="noStrike">
                <a:latin typeface="Arial"/>
                <a:ea typeface="Arial"/>
                <a:cs typeface="Arial"/>
                <a:sym typeface="Arial"/>
              </a:defRPr>
            </a:lvl2pPr>
            <a:lvl3pPr indent="165100" lvl="2" marL="0" marR="0" rtl="0" algn="l">
              <a:lnSpc>
                <a:spcPct val="120000"/>
              </a:lnSpc>
              <a:spcBef>
                <a:spcPts val="0"/>
              </a:spcBef>
              <a:spcAft>
                <a:spcPts val="0"/>
              </a:spcAft>
              <a:buSzPts val="1400"/>
              <a:buNone/>
              <a:defRPr b="1" i="0" sz="1600" u="none" cap="none" strike="noStrike">
                <a:latin typeface="Arial"/>
                <a:ea typeface="Arial"/>
                <a:cs typeface="Arial"/>
                <a:sym typeface="Arial"/>
              </a:defRPr>
            </a:lvl3pPr>
            <a:lvl4pPr indent="254000" lvl="3" marL="0" marR="0" rtl="0" algn="l">
              <a:lnSpc>
                <a:spcPct val="120000"/>
              </a:lnSpc>
              <a:spcBef>
                <a:spcPts val="0"/>
              </a:spcBef>
              <a:spcAft>
                <a:spcPts val="0"/>
              </a:spcAft>
              <a:buSzPts val="1400"/>
              <a:buNone/>
              <a:defRPr b="1" i="0" sz="1600" u="none" cap="none" strike="noStrike">
                <a:latin typeface="Arial"/>
                <a:ea typeface="Arial"/>
                <a:cs typeface="Arial"/>
                <a:sym typeface="Arial"/>
              </a:defRPr>
            </a:lvl4pPr>
            <a:lvl5pPr indent="342900" lvl="4" marL="0" marR="0" rtl="0" algn="l">
              <a:lnSpc>
                <a:spcPct val="120000"/>
              </a:lnSpc>
              <a:spcBef>
                <a:spcPts val="0"/>
              </a:spcBef>
              <a:spcAft>
                <a:spcPts val="0"/>
              </a:spcAft>
              <a:buSzPts val="1400"/>
              <a:buNone/>
              <a:defRPr b="1" i="0" sz="1600" u="none" cap="none" strike="noStrike">
                <a:latin typeface="Arial"/>
                <a:ea typeface="Arial"/>
                <a:cs typeface="Arial"/>
                <a:sym typeface="Arial"/>
              </a:defRPr>
            </a:lvl5pPr>
            <a:lvl6pPr indent="419100" lvl="5" marL="0" marR="0" rtl="0" algn="l">
              <a:lnSpc>
                <a:spcPct val="120000"/>
              </a:lnSpc>
              <a:spcBef>
                <a:spcPts val="0"/>
              </a:spcBef>
              <a:spcAft>
                <a:spcPts val="0"/>
              </a:spcAft>
              <a:buSzPts val="1400"/>
              <a:buNone/>
              <a:defRPr b="1" i="0" sz="1600" u="none" cap="none" strike="noStrike">
                <a:latin typeface="Arial"/>
                <a:ea typeface="Arial"/>
                <a:cs typeface="Arial"/>
                <a:sym typeface="Arial"/>
              </a:defRPr>
            </a:lvl6pPr>
            <a:lvl7pPr indent="508000" lvl="6" marL="0" marR="0" rtl="0" algn="l">
              <a:lnSpc>
                <a:spcPct val="120000"/>
              </a:lnSpc>
              <a:spcBef>
                <a:spcPts val="0"/>
              </a:spcBef>
              <a:spcAft>
                <a:spcPts val="0"/>
              </a:spcAft>
              <a:buSzPts val="1400"/>
              <a:buNone/>
              <a:defRPr b="1" i="0" sz="1600" u="none" cap="none" strike="noStrike">
                <a:latin typeface="Arial"/>
                <a:ea typeface="Arial"/>
                <a:cs typeface="Arial"/>
                <a:sym typeface="Arial"/>
              </a:defRPr>
            </a:lvl7pPr>
            <a:lvl8pPr indent="596900" lvl="7" marL="0" marR="0" rtl="0" algn="l">
              <a:lnSpc>
                <a:spcPct val="120000"/>
              </a:lnSpc>
              <a:spcBef>
                <a:spcPts val="0"/>
              </a:spcBef>
              <a:spcAft>
                <a:spcPts val="0"/>
              </a:spcAft>
              <a:buSzPts val="1400"/>
              <a:buNone/>
              <a:defRPr b="1" i="0" sz="1600" u="none" cap="none" strike="noStrike">
                <a:latin typeface="Arial"/>
                <a:ea typeface="Arial"/>
                <a:cs typeface="Arial"/>
                <a:sym typeface="Arial"/>
              </a:defRPr>
            </a:lvl8pPr>
            <a:lvl9pPr indent="685800" lvl="8" marL="0" marR="0" rtl="0" algn="l">
              <a:lnSpc>
                <a:spcPct val="120000"/>
              </a:lnSpc>
              <a:spcBef>
                <a:spcPts val="0"/>
              </a:spcBef>
              <a:spcAft>
                <a:spcPts val="0"/>
              </a:spcAft>
              <a:buSzPts val="1400"/>
              <a:buNone/>
              <a:defRPr b="1" i="0" sz="1600" u="none" cap="none" strike="noStrike">
                <a:latin typeface="Arial"/>
                <a:ea typeface="Arial"/>
                <a:cs typeface="Arial"/>
                <a:sym typeface="Arial"/>
              </a:defRPr>
            </a:lvl9pPr>
          </a:lstStyle>
          <a:p/>
        </p:txBody>
      </p:sp>
      <p:sp>
        <p:nvSpPr>
          <p:cNvPr id="437" name="Google Shape;437;p45"/>
          <p:cNvSpPr txBox="1"/>
          <p:nvPr>
            <p:ph idx="1" type="body"/>
          </p:nvPr>
        </p:nvSpPr>
        <p:spPr>
          <a:xfrm>
            <a:off x="595856" y="969875"/>
            <a:ext cx="7946100" cy="210900"/>
          </a:xfrm>
          <a:prstGeom prst="rect">
            <a:avLst/>
          </a:prstGeom>
          <a:noFill/>
          <a:ln>
            <a:noFill/>
          </a:ln>
        </p:spPr>
        <p:txBody>
          <a:bodyPr anchorCtr="0" anchor="ctr" bIns="91425" lIns="91425" spcFirstLastPara="1" rIns="91425" wrap="square" tIns="91425"/>
          <a:lstStyle>
            <a:lvl1pPr indent="-228600" lvl="0" marL="457200" marR="0" rtl="0" algn="ctr">
              <a:lnSpc>
                <a:spcPct val="120000"/>
              </a:lnSpc>
              <a:spcBef>
                <a:spcPts val="0"/>
              </a:spcBef>
              <a:spcAft>
                <a:spcPts val="0"/>
              </a:spcAft>
              <a:buSzPts val="1400"/>
              <a:buFont typeface="Arial"/>
              <a:buNone/>
              <a:defRPr b="1" i="0" sz="1000" u="none" cap="none" strike="noStrike">
                <a:latin typeface="Arial"/>
                <a:ea typeface="Arial"/>
                <a:cs typeface="Arial"/>
                <a:sym typeface="Arial"/>
              </a:defRPr>
            </a:lvl1pPr>
            <a:lvl2pPr indent="-228600" lvl="1" marL="914400" marR="0" rtl="0" algn="ctr">
              <a:lnSpc>
                <a:spcPct val="150000"/>
              </a:lnSpc>
              <a:spcBef>
                <a:spcPts val="0"/>
              </a:spcBef>
              <a:spcAft>
                <a:spcPts val="0"/>
              </a:spcAft>
              <a:buSzPts val="600"/>
              <a:buFont typeface="Arial"/>
              <a:buNone/>
              <a:defRPr i="0" sz="600" u="none" cap="none" strike="noStrike">
                <a:latin typeface="Arial"/>
                <a:ea typeface="Arial"/>
                <a:cs typeface="Arial"/>
                <a:sym typeface="Arial"/>
              </a:defRPr>
            </a:lvl2pPr>
            <a:lvl3pPr indent="-228600" lvl="2" marL="1371600" marR="0" rtl="0" algn="ctr">
              <a:lnSpc>
                <a:spcPct val="150000"/>
              </a:lnSpc>
              <a:spcBef>
                <a:spcPts val="0"/>
              </a:spcBef>
              <a:spcAft>
                <a:spcPts val="0"/>
              </a:spcAft>
              <a:buSzPts val="600"/>
              <a:buFont typeface="Arial"/>
              <a:buNone/>
              <a:defRPr i="0" sz="600" u="none" cap="none" strike="noStrike">
                <a:latin typeface="Arial"/>
                <a:ea typeface="Arial"/>
                <a:cs typeface="Arial"/>
                <a:sym typeface="Arial"/>
              </a:defRPr>
            </a:lvl3pPr>
            <a:lvl4pPr indent="-228600" lvl="3" marL="1828800" marR="0" rtl="0" algn="ctr">
              <a:lnSpc>
                <a:spcPct val="150000"/>
              </a:lnSpc>
              <a:spcBef>
                <a:spcPts val="0"/>
              </a:spcBef>
              <a:spcAft>
                <a:spcPts val="0"/>
              </a:spcAft>
              <a:buSzPts val="600"/>
              <a:buFont typeface="Arial"/>
              <a:buNone/>
              <a:defRPr i="0" sz="600" u="none" cap="none" strike="noStrike">
                <a:latin typeface="Arial"/>
                <a:ea typeface="Arial"/>
                <a:cs typeface="Arial"/>
                <a:sym typeface="Arial"/>
              </a:defRPr>
            </a:lvl4pPr>
            <a:lvl5pPr indent="-228600" lvl="4" marL="2286000" marR="0" rtl="0" algn="ctr">
              <a:lnSpc>
                <a:spcPct val="150000"/>
              </a:lnSpc>
              <a:spcBef>
                <a:spcPts val="0"/>
              </a:spcBef>
              <a:spcAft>
                <a:spcPts val="0"/>
              </a:spcAft>
              <a:buSzPts val="600"/>
              <a:buFont typeface="Arial"/>
              <a:buNone/>
              <a:defRPr i="0" sz="600" u="none" cap="none" strike="noStrike">
                <a:latin typeface="Arial"/>
                <a:ea typeface="Arial"/>
                <a:cs typeface="Arial"/>
                <a:sym typeface="Arial"/>
              </a:defRPr>
            </a:lvl5pPr>
            <a:lvl6pPr indent="-266700" lvl="5" marL="2743200" marR="0" rtl="0" algn="ctr">
              <a:lnSpc>
                <a:spcPct val="150000"/>
              </a:lnSpc>
              <a:spcBef>
                <a:spcPts val="0"/>
              </a:spcBef>
              <a:spcAft>
                <a:spcPts val="0"/>
              </a:spcAft>
              <a:buSzPts val="600"/>
              <a:buFont typeface="Arial"/>
              <a:buChar char="•"/>
              <a:defRPr i="0" sz="600" u="none" cap="none" strike="noStrike">
                <a:latin typeface="Arial"/>
                <a:ea typeface="Arial"/>
                <a:cs typeface="Arial"/>
                <a:sym typeface="Arial"/>
              </a:defRPr>
            </a:lvl6pPr>
            <a:lvl7pPr indent="-266700" lvl="6" marL="3200400" marR="0" rtl="0" algn="ctr">
              <a:lnSpc>
                <a:spcPct val="150000"/>
              </a:lnSpc>
              <a:spcBef>
                <a:spcPts val="0"/>
              </a:spcBef>
              <a:spcAft>
                <a:spcPts val="0"/>
              </a:spcAft>
              <a:buSzPts val="600"/>
              <a:buFont typeface="Arial"/>
              <a:buChar char="•"/>
              <a:defRPr i="0" sz="600" u="none" cap="none" strike="noStrike">
                <a:latin typeface="Arial"/>
                <a:ea typeface="Arial"/>
                <a:cs typeface="Arial"/>
                <a:sym typeface="Arial"/>
              </a:defRPr>
            </a:lvl7pPr>
            <a:lvl8pPr indent="-266700" lvl="7" marL="3657600" marR="0" rtl="0" algn="ctr">
              <a:lnSpc>
                <a:spcPct val="150000"/>
              </a:lnSpc>
              <a:spcBef>
                <a:spcPts val="0"/>
              </a:spcBef>
              <a:spcAft>
                <a:spcPts val="0"/>
              </a:spcAft>
              <a:buSzPts val="600"/>
              <a:buFont typeface="Arial"/>
              <a:buChar char="•"/>
              <a:defRPr i="0" sz="600" u="none" cap="none" strike="noStrike">
                <a:latin typeface="Arial"/>
                <a:ea typeface="Arial"/>
                <a:cs typeface="Arial"/>
                <a:sym typeface="Arial"/>
              </a:defRPr>
            </a:lvl8pPr>
            <a:lvl9pPr indent="-266700" lvl="8" marL="4114800" marR="0" rtl="0" algn="ctr">
              <a:lnSpc>
                <a:spcPct val="150000"/>
              </a:lnSpc>
              <a:spcBef>
                <a:spcPts val="0"/>
              </a:spcBef>
              <a:spcAft>
                <a:spcPts val="0"/>
              </a:spcAft>
              <a:buSzPts val="600"/>
              <a:buFont typeface="Arial"/>
              <a:buChar char="•"/>
              <a:defRPr i="0" sz="600" u="none" cap="none" strike="noStrike">
                <a:latin typeface="Arial"/>
                <a:ea typeface="Arial"/>
                <a:cs typeface="Arial"/>
                <a:sym typeface="Arial"/>
              </a:defRPr>
            </a:lvl9pPr>
          </a:lstStyle>
          <a:p/>
        </p:txBody>
      </p:sp>
      <p:sp>
        <p:nvSpPr>
          <p:cNvPr id="438" name="Google Shape;438;p45"/>
          <p:cNvSpPr txBox="1"/>
          <p:nvPr>
            <p:ph idx="2" type="body"/>
          </p:nvPr>
        </p:nvSpPr>
        <p:spPr>
          <a:xfrm>
            <a:off x="742950" y="4658700"/>
            <a:ext cx="6925800" cy="290400"/>
          </a:xfrm>
          <a:prstGeom prst="rect">
            <a:avLst/>
          </a:prstGeom>
          <a:noFill/>
          <a:ln>
            <a:noFill/>
          </a:ln>
        </p:spPr>
        <p:txBody>
          <a:bodyPr anchorCtr="0" anchor="b" bIns="91425" lIns="91425" spcFirstLastPara="1" rIns="91425" wrap="square" tIns="91425"/>
          <a:lstStyle>
            <a:lvl1pPr indent="-279400" lvl="0" marL="457200" marR="0" rtl="0">
              <a:lnSpc>
                <a:spcPct val="100000"/>
              </a:lnSpc>
              <a:spcBef>
                <a:spcPts val="0"/>
              </a:spcBef>
              <a:spcAft>
                <a:spcPts val="0"/>
              </a:spcAft>
              <a:buSzPts val="800"/>
              <a:buFont typeface="Arial"/>
              <a:buAutoNum type="alphaUcPeriod"/>
              <a:defRPr b="0" i="0" sz="800" u="none" cap="none" strike="noStrike">
                <a:latin typeface="Arial"/>
                <a:ea typeface="Arial"/>
                <a:cs typeface="Arial"/>
                <a:sym typeface="Arial"/>
              </a:defRPr>
            </a:lvl1pPr>
            <a:lvl2pPr indent="-279400" lvl="1" marL="914400" marR="0" rtl="0">
              <a:lnSpc>
                <a:spcPct val="100000"/>
              </a:lnSpc>
              <a:spcBef>
                <a:spcPts val="0"/>
              </a:spcBef>
              <a:spcAft>
                <a:spcPts val="0"/>
              </a:spcAft>
              <a:buSzPts val="800"/>
              <a:buFont typeface="Arial"/>
              <a:buAutoNum type="alphaLcPeriod"/>
              <a:defRPr b="1" i="0" sz="800" u="none" cap="none" strike="noStrike">
                <a:latin typeface="Arial"/>
                <a:ea typeface="Arial"/>
                <a:cs typeface="Arial"/>
                <a:sym typeface="Arial"/>
              </a:defRPr>
            </a:lvl2pPr>
            <a:lvl3pPr indent="-279400" lvl="2" marL="1371600" marR="0" rtl="0">
              <a:lnSpc>
                <a:spcPct val="100000"/>
              </a:lnSpc>
              <a:spcBef>
                <a:spcPts val="0"/>
              </a:spcBef>
              <a:spcAft>
                <a:spcPts val="0"/>
              </a:spcAft>
              <a:buSzPts val="800"/>
              <a:buFont typeface="Arial"/>
              <a:buAutoNum type="romanLcPeriod"/>
              <a:defRPr b="1" i="0" sz="800" u="none" cap="none" strike="noStrike">
                <a:latin typeface="Arial"/>
                <a:ea typeface="Arial"/>
                <a:cs typeface="Arial"/>
                <a:sym typeface="Arial"/>
              </a:defRPr>
            </a:lvl3pPr>
            <a:lvl4pPr indent="-279400" lvl="3" marL="1828800" marR="0" rtl="0">
              <a:lnSpc>
                <a:spcPct val="100000"/>
              </a:lnSpc>
              <a:spcBef>
                <a:spcPts val="0"/>
              </a:spcBef>
              <a:spcAft>
                <a:spcPts val="0"/>
              </a:spcAft>
              <a:buSzPts val="800"/>
              <a:buFont typeface="Arial"/>
              <a:buAutoNum type="arabicPeriod"/>
              <a:defRPr b="1" i="0" sz="800" u="none" cap="none" strike="noStrike">
                <a:latin typeface="Arial"/>
                <a:ea typeface="Arial"/>
                <a:cs typeface="Arial"/>
                <a:sym typeface="Arial"/>
              </a:defRPr>
            </a:lvl4pPr>
            <a:lvl5pPr indent="-279400" lvl="4" marL="2286000" marR="0" rtl="0">
              <a:lnSpc>
                <a:spcPct val="100000"/>
              </a:lnSpc>
              <a:spcBef>
                <a:spcPts val="0"/>
              </a:spcBef>
              <a:spcAft>
                <a:spcPts val="0"/>
              </a:spcAft>
              <a:buSzPts val="800"/>
              <a:buFont typeface="Arial"/>
              <a:buAutoNum type="alphaLcPeriod"/>
              <a:defRPr b="1" i="0" sz="800" u="none" cap="none" strike="noStrike">
                <a:latin typeface="Arial"/>
                <a:ea typeface="Arial"/>
                <a:cs typeface="Arial"/>
                <a:sym typeface="Arial"/>
              </a:defRPr>
            </a:lvl5pPr>
            <a:lvl6pPr indent="-279400" lvl="5" marL="2743200" marR="0" rtl="0">
              <a:lnSpc>
                <a:spcPct val="100000"/>
              </a:lnSpc>
              <a:spcBef>
                <a:spcPts val="0"/>
              </a:spcBef>
              <a:spcAft>
                <a:spcPts val="0"/>
              </a:spcAft>
              <a:buSzPts val="800"/>
              <a:buFont typeface="Arial"/>
              <a:buAutoNum type="romanLcPeriod"/>
              <a:defRPr b="1" i="0" sz="800" u="none" cap="none" strike="noStrike">
                <a:latin typeface="Arial"/>
                <a:ea typeface="Arial"/>
                <a:cs typeface="Arial"/>
                <a:sym typeface="Arial"/>
              </a:defRPr>
            </a:lvl6pPr>
            <a:lvl7pPr indent="-279400" lvl="6" marL="3200400" marR="0" rtl="0">
              <a:lnSpc>
                <a:spcPct val="100000"/>
              </a:lnSpc>
              <a:spcBef>
                <a:spcPts val="0"/>
              </a:spcBef>
              <a:spcAft>
                <a:spcPts val="0"/>
              </a:spcAft>
              <a:buSzPts val="800"/>
              <a:buFont typeface="Arial"/>
              <a:buAutoNum type="arabicPeriod"/>
              <a:defRPr b="1" i="0" sz="800" u="none" cap="none" strike="noStrike">
                <a:latin typeface="Arial"/>
                <a:ea typeface="Arial"/>
                <a:cs typeface="Arial"/>
                <a:sym typeface="Arial"/>
              </a:defRPr>
            </a:lvl7pPr>
            <a:lvl8pPr indent="-279400" lvl="7" marL="3657600" marR="0" rtl="0">
              <a:lnSpc>
                <a:spcPct val="100000"/>
              </a:lnSpc>
              <a:spcBef>
                <a:spcPts val="0"/>
              </a:spcBef>
              <a:spcAft>
                <a:spcPts val="0"/>
              </a:spcAft>
              <a:buSzPts val="800"/>
              <a:buFont typeface="Arial"/>
              <a:buAutoNum type="alphaLcPeriod"/>
              <a:defRPr b="1" i="0" sz="800" u="none" cap="none" strike="noStrike">
                <a:latin typeface="Arial"/>
                <a:ea typeface="Arial"/>
                <a:cs typeface="Arial"/>
                <a:sym typeface="Arial"/>
              </a:defRPr>
            </a:lvl8pPr>
            <a:lvl9pPr indent="-279400" lvl="8" marL="4114800" marR="0" rtl="0">
              <a:lnSpc>
                <a:spcPct val="100000"/>
              </a:lnSpc>
              <a:spcBef>
                <a:spcPts val="0"/>
              </a:spcBef>
              <a:spcAft>
                <a:spcPts val="0"/>
              </a:spcAft>
              <a:buSzPts val="800"/>
              <a:buFont typeface="Arial"/>
              <a:buAutoNum type="romanLcPeriod"/>
              <a:defRPr b="1" i="0" sz="800" u="none" cap="none" strike="noStrike">
                <a:latin typeface="Arial"/>
                <a:ea typeface="Arial"/>
                <a:cs typeface="Arial"/>
                <a:sym typeface="Arial"/>
              </a:defRPr>
            </a:lvl9pPr>
          </a:lstStyle>
          <a:p/>
        </p:txBody>
      </p:sp>
      <p:sp>
        <p:nvSpPr>
          <p:cNvPr id="439" name="Google Shape;439;p45"/>
          <p:cNvSpPr/>
          <p:nvPr/>
        </p:nvSpPr>
        <p:spPr>
          <a:xfrm>
            <a:off x="9312750" y="28625"/>
            <a:ext cx="1317600" cy="456600"/>
          </a:xfrm>
          <a:prstGeom prst="wedgeRectCallout">
            <a:avLst>
              <a:gd fmla="val -53209" name="adj1"/>
              <a:gd fmla="val -19669" name="adj2"/>
            </a:avLst>
          </a:prstGeom>
          <a:solidFill>
            <a:schemeClr val="l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800">
                <a:solidFill>
                  <a:schemeClr val="accent6"/>
                </a:solidFill>
                <a:highlight>
                  <a:srgbClr val="FFFFFF"/>
                </a:highlight>
              </a:rPr>
              <a:t>Please write the title in all capital letters</a:t>
            </a:r>
            <a:endParaRPr sz="800">
              <a:solidFill>
                <a:schemeClr val="accent6"/>
              </a:solidFill>
              <a:highlight>
                <a:srgbClr val="FFFFFF"/>
              </a:highlight>
            </a:endParaRPr>
          </a:p>
        </p:txBody>
      </p:sp>
      <p:pic>
        <p:nvPicPr>
          <p:cNvPr descr="Logo.png" id="440" name="Google Shape;440;p45"/>
          <p:cNvPicPr preferRelativeResize="0"/>
          <p:nvPr/>
        </p:nvPicPr>
        <p:blipFill>
          <a:blip r:embed="rId2">
            <a:alphaModFix/>
          </a:blip>
          <a:stretch>
            <a:fillRect/>
          </a:stretch>
        </p:blipFill>
        <p:spPr>
          <a:xfrm>
            <a:off x="7724083" y="4717150"/>
            <a:ext cx="798517" cy="163200"/>
          </a:xfrm>
          <a:prstGeom prst="rect">
            <a:avLst/>
          </a:prstGeom>
          <a:noFill/>
          <a:ln>
            <a:noFill/>
          </a:ln>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05_Text and Image left_01" showMasterSp="0">
  <p:cSld name="1. text + picture">
    <p:bg>
      <p:bgPr>
        <a:solidFill>
          <a:srgbClr val="FFFFFF"/>
        </a:solidFill>
      </p:bgPr>
    </p:bg>
    <p:spTree>
      <p:nvGrpSpPr>
        <p:cNvPr id="441" name="Shape 441"/>
        <p:cNvGrpSpPr/>
        <p:nvPr/>
      </p:nvGrpSpPr>
      <p:grpSpPr>
        <a:xfrm>
          <a:off x="0" y="0"/>
          <a:ext cx="0" cy="0"/>
          <a:chOff x="0" y="0"/>
          <a:chExt cx="0" cy="0"/>
        </a:xfrm>
      </p:grpSpPr>
      <p:sp>
        <p:nvSpPr>
          <p:cNvPr id="442" name="Google Shape;442;p46"/>
          <p:cNvSpPr txBox="1"/>
          <p:nvPr>
            <p:ph idx="1" type="body"/>
          </p:nvPr>
        </p:nvSpPr>
        <p:spPr>
          <a:xfrm>
            <a:off x="4999210" y="1062470"/>
            <a:ext cx="3533100" cy="3417600"/>
          </a:xfrm>
          <a:prstGeom prst="rect">
            <a:avLst/>
          </a:prstGeom>
          <a:noFill/>
          <a:ln>
            <a:noFill/>
          </a:ln>
        </p:spPr>
        <p:txBody>
          <a:bodyPr anchorCtr="0" anchor="ctr" bIns="91425" lIns="91425" spcFirstLastPara="1" rIns="91425" wrap="square" tIns="91425"/>
          <a:lstStyle>
            <a:lvl1pPr indent="-304800" lvl="0" marL="457200" marR="0" rtl="0" algn="l">
              <a:lnSpc>
                <a:spcPct val="100000"/>
              </a:lnSpc>
              <a:spcBef>
                <a:spcPts val="1200"/>
              </a:spcBef>
              <a:spcAft>
                <a:spcPts val="0"/>
              </a:spcAft>
              <a:buSzPts val="1200"/>
              <a:buFont typeface="Arial"/>
              <a:buChar char="•"/>
              <a:defRPr i="0" sz="1200" u="none" cap="none" strike="noStrike">
                <a:latin typeface="Arial"/>
                <a:ea typeface="Arial"/>
                <a:cs typeface="Arial"/>
                <a:sym typeface="Arial"/>
              </a:defRPr>
            </a:lvl1pPr>
            <a:lvl2pPr indent="-298450" lvl="1" marL="914400" marR="0" rtl="0" algn="l">
              <a:lnSpc>
                <a:spcPct val="100000"/>
              </a:lnSpc>
              <a:spcBef>
                <a:spcPts val="600"/>
              </a:spcBef>
              <a:spcAft>
                <a:spcPts val="0"/>
              </a:spcAft>
              <a:buSzPts val="1100"/>
              <a:buFont typeface="Arial"/>
              <a:buChar char="•"/>
              <a:defRPr i="0" sz="1100" u="none" cap="none" strike="noStrike">
                <a:latin typeface="Arial"/>
                <a:ea typeface="Arial"/>
                <a:cs typeface="Arial"/>
                <a:sym typeface="Arial"/>
              </a:defRPr>
            </a:lvl2pPr>
            <a:lvl3pPr indent="-298450" lvl="2" marL="1371600" marR="0" rtl="0" algn="l">
              <a:lnSpc>
                <a:spcPct val="100000"/>
              </a:lnSpc>
              <a:spcBef>
                <a:spcPts val="600"/>
              </a:spcBef>
              <a:spcAft>
                <a:spcPts val="0"/>
              </a:spcAft>
              <a:buSzPts val="1100"/>
              <a:buFont typeface="Arial"/>
              <a:buChar char="•"/>
              <a:defRPr i="0" sz="1100" u="none" cap="none" strike="noStrike">
                <a:latin typeface="Arial"/>
                <a:ea typeface="Arial"/>
                <a:cs typeface="Arial"/>
                <a:sym typeface="Arial"/>
              </a:defRPr>
            </a:lvl3pPr>
            <a:lvl4pPr indent="-298450" lvl="3" marL="1828800" marR="0" rtl="0" algn="l">
              <a:lnSpc>
                <a:spcPct val="100000"/>
              </a:lnSpc>
              <a:spcBef>
                <a:spcPts val="1200"/>
              </a:spcBef>
              <a:spcAft>
                <a:spcPts val="0"/>
              </a:spcAft>
              <a:buSzPts val="1100"/>
              <a:buFont typeface="Arial"/>
              <a:buChar char="•"/>
              <a:defRPr i="0" sz="1100" u="none" cap="none" strike="noStrike">
                <a:latin typeface="Arial"/>
                <a:ea typeface="Arial"/>
                <a:cs typeface="Arial"/>
                <a:sym typeface="Arial"/>
              </a:defRPr>
            </a:lvl4pPr>
            <a:lvl5pPr indent="-298450" lvl="4" marL="2286000" marR="0" rtl="0" algn="ctr">
              <a:lnSpc>
                <a:spcPct val="150000"/>
              </a:lnSpc>
              <a:spcBef>
                <a:spcPts val="0"/>
              </a:spcBef>
              <a:spcAft>
                <a:spcPts val="0"/>
              </a:spcAft>
              <a:buSzPts val="1100"/>
              <a:buFont typeface="Arial"/>
              <a:buChar char="•"/>
              <a:defRPr i="0" sz="1100" u="none" cap="none" strike="noStrike">
                <a:latin typeface="Arial"/>
                <a:ea typeface="Arial"/>
                <a:cs typeface="Arial"/>
                <a:sym typeface="Arial"/>
              </a:defRPr>
            </a:lvl5pPr>
            <a:lvl6pPr indent="-298450" lvl="5" marL="2743200" marR="0" rtl="0" algn="ctr">
              <a:lnSpc>
                <a:spcPct val="150000"/>
              </a:lnSpc>
              <a:spcBef>
                <a:spcPts val="0"/>
              </a:spcBef>
              <a:spcAft>
                <a:spcPts val="0"/>
              </a:spcAft>
              <a:buSzPts val="1100"/>
              <a:buFont typeface="Arial"/>
              <a:buChar char="•"/>
              <a:defRPr i="0" sz="1100" u="none" cap="none" strike="noStrike">
                <a:latin typeface="Arial"/>
                <a:ea typeface="Arial"/>
                <a:cs typeface="Arial"/>
                <a:sym typeface="Arial"/>
              </a:defRPr>
            </a:lvl6pPr>
            <a:lvl7pPr indent="-298450" lvl="6" marL="3200400" marR="0" rtl="0" algn="ctr">
              <a:lnSpc>
                <a:spcPct val="150000"/>
              </a:lnSpc>
              <a:spcBef>
                <a:spcPts val="0"/>
              </a:spcBef>
              <a:spcAft>
                <a:spcPts val="0"/>
              </a:spcAft>
              <a:buSzPts val="1100"/>
              <a:buFont typeface="Arial"/>
              <a:buChar char="•"/>
              <a:defRPr i="0" sz="1100" u="none" cap="none" strike="noStrike">
                <a:latin typeface="Arial"/>
                <a:ea typeface="Arial"/>
                <a:cs typeface="Arial"/>
                <a:sym typeface="Arial"/>
              </a:defRPr>
            </a:lvl7pPr>
            <a:lvl8pPr indent="-298450" lvl="7" marL="3657600" marR="0" rtl="0" algn="ctr">
              <a:lnSpc>
                <a:spcPct val="150000"/>
              </a:lnSpc>
              <a:spcBef>
                <a:spcPts val="0"/>
              </a:spcBef>
              <a:spcAft>
                <a:spcPts val="0"/>
              </a:spcAft>
              <a:buSzPts val="1100"/>
              <a:buFont typeface="Arial"/>
              <a:buChar char="•"/>
              <a:defRPr i="0" sz="1100" u="none" cap="none" strike="noStrike">
                <a:latin typeface="Arial"/>
                <a:ea typeface="Arial"/>
                <a:cs typeface="Arial"/>
                <a:sym typeface="Arial"/>
              </a:defRPr>
            </a:lvl8pPr>
            <a:lvl9pPr indent="-298450" lvl="8" marL="4114800" marR="0" rtl="0" algn="ctr">
              <a:lnSpc>
                <a:spcPct val="150000"/>
              </a:lnSpc>
              <a:spcBef>
                <a:spcPts val="0"/>
              </a:spcBef>
              <a:spcAft>
                <a:spcPts val="0"/>
              </a:spcAft>
              <a:buSzPts val="1100"/>
              <a:buFont typeface="Arial"/>
              <a:buChar char="•"/>
              <a:defRPr i="0" sz="1100" u="none" cap="none" strike="noStrike">
                <a:latin typeface="Arial"/>
                <a:ea typeface="Arial"/>
                <a:cs typeface="Arial"/>
                <a:sym typeface="Arial"/>
              </a:defRPr>
            </a:lvl9pPr>
          </a:lstStyle>
          <a:p/>
        </p:txBody>
      </p:sp>
      <p:sp>
        <p:nvSpPr>
          <p:cNvPr id="443" name="Google Shape;443;p46"/>
          <p:cNvSpPr/>
          <p:nvPr/>
        </p:nvSpPr>
        <p:spPr>
          <a:xfrm>
            <a:off x="3045619" y="1324"/>
            <a:ext cx="3052800" cy="67800"/>
          </a:xfrm>
          <a:prstGeom prst="rect">
            <a:avLst/>
          </a:prstGeom>
          <a:solidFill>
            <a:srgbClr val="FF6900"/>
          </a:solidFill>
          <a:ln>
            <a:noFill/>
          </a:ln>
        </p:spPr>
        <p:txBody>
          <a:bodyPr anchorCtr="0" anchor="ctr" bIns="0" lIns="0" spcFirstLastPara="1" rIns="0" wrap="square" tIns="0">
            <a:noAutofit/>
          </a:bodyPr>
          <a:lstStyle/>
          <a:p>
            <a:pPr indent="0" lvl="0" marL="0" marR="0" rtl="0" algn="ctr">
              <a:lnSpc>
                <a:spcPct val="120000"/>
              </a:lnSpc>
              <a:spcBef>
                <a:spcPts val="0"/>
              </a:spcBef>
              <a:spcAft>
                <a:spcPts val="0"/>
              </a:spcAft>
              <a:buNone/>
            </a:pPr>
            <a:r>
              <a:t/>
            </a:r>
            <a:endParaRPr b="0" i="0" sz="1900" u="none" cap="none" strike="noStrike">
              <a:latin typeface="Arial"/>
              <a:ea typeface="Arial"/>
              <a:cs typeface="Arial"/>
              <a:sym typeface="Arial"/>
            </a:endParaRPr>
          </a:p>
        </p:txBody>
      </p:sp>
      <p:sp>
        <p:nvSpPr>
          <p:cNvPr id="444" name="Google Shape;444;p46"/>
          <p:cNvSpPr/>
          <p:nvPr>
            <p:ph idx="2" type="pic"/>
          </p:nvPr>
        </p:nvSpPr>
        <p:spPr>
          <a:xfrm>
            <a:off x="590352" y="1059656"/>
            <a:ext cx="3983100" cy="4083900"/>
          </a:xfrm>
          <a:prstGeom prst="rect">
            <a:avLst/>
          </a:prstGeom>
          <a:noFill/>
          <a:ln cap="flat" cmpd="sng" w="9525">
            <a:solidFill>
              <a:srgbClr val="D9D9D9"/>
            </a:solidFill>
            <a:prstDash val="dash"/>
            <a:round/>
            <a:headEnd len="sm" w="sm" type="none"/>
            <a:tailEnd len="sm" w="sm" type="none"/>
          </a:ln>
        </p:spPr>
        <p:txBody>
          <a:bodyPr anchorCtr="0" anchor="ctr" bIns="91425" lIns="91425" spcFirstLastPara="1" rIns="91425" wrap="square" tIns="91425"/>
          <a:lstStyle>
            <a:lvl1pPr indent="0" lvl="0" marL="0" marR="0" rtl="0" algn="ctr">
              <a:lnSpc>
                <a:spcPct val="150000"/>
              </a:lnSpc>
              <a:spcBef>
                <a:spcPts val="0"/>
              </a:spcBef>
              <a:spcAft>
                <a:spcPts val="0"/>
              </a:spcAft>
              <a:buSzPts val="1400"/>
              <a:buFont typeface="Arial"/>
              <a:buNone/>
              <a:defRPr b="1" i="0" sz="600" u="none" cap="none" strike="noStrike">
                <a:latin typeface="Arial"/>
                <a:ea typeface="Arial"/>
                <a:cs typeface="Arial"/>
                <a:sym typeface="Arial"/>
              </a:defRPr>
            </a:lvl1pPr>
            <a:lvl2pPr indent="-75670" lvl="1" marL="24077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2pPr>
            <a:lvl3pPr indent="-77257" lvl="2" marL="407457"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3pPr>
            <a:lvl4pPr indent="-78845" lvl="3" marL="574145"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4pPr>
            <a:lvl5pPr indent="-80432" lvl="4" marL="740832"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5pPr>
            <a:lvl6pPr indent="-82020" lvl="5" marL="90752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6pPr>
            <a:lvl7pPr indent="-83607" lvl="6" marL="1074207"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7pPr>
            <a:lvl8pPr indent="-85195" lvl="7" marL="1240895"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8pPr>
            <a:lvl9pPr indent="-74082" lvl="8" marL="1407582"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9pPr>
          </a:lstStyle>
          <a:p/>
        </p:txBody>
      </p:sp>
      <p:sp>
        <p:nvSpPr>
          <p:cNvPr id="445" name="Google Shape;445;p46"/>
          <p:cNvSpPr txBox="1"/>
          <p:nvPr>
            <p:ph type="title"/>
          </p:nvPr>
        </p:nvSpPr>
        <p:spPr>
          <a:xfrm>
            <a:off x="597198" y="219254"/>
            <a:ext cx="7952700" cy="751800"/>
          </a:xfrm>
          <a:prstGeom prst="rect">
            <a:avLst/>
          </a:prstGeom>
          <a:noFill/>
          <a:ln>
            <a:noFill/>
          </a:ln>
        </p:spPr>
        <p:txBody>
          <a:bodyPr anchorCtr="0" anchor="ctr" bIns="91425" lIns="91425" spcFirstLastPara="1" rIns="91425" wrap="square" tIns="91425"/>
          <a:lstStyle>
            <a:lvl1pPr indent="0" lvl="0" marL="0" marR="0" rtl="0" algn="ctr">
              <a:lnSpc>
                <a:spcPct val="120000"/>
              </a:lnSpc>
              <a:spcBef>
                <a:spcPts val="0"/>
              </a:spcBef>
              <a:spcAft>
                <a:spcPts val="0"/>
              </a:spcAft>
              <a:buSzPts val="1400"/>
              <a:buFont typeface="Arial"/>
              <a:buNone/>
              <a:defRPr b="1" i="0" sz="1300" u="none" cap="none" strike="noStrike">
                <a:latin typeface="Arial"/>
                <a:ea typeface="Arial"/>
                <a:cs typeface="Arial"/>
                <a:sym typeface="Arial"/>
              </a:defRPr>
            </a:lvl1pPr>
            <a:lvl2pPr indent="76200" lvl="1" marL="0" marR="0" rtl="0" algn="l">
              <a:lnSpc>
                <a:spcPct val="120000"/>
              </a:lnSpc>
              <a:spcBef>
                <a:spcPts val="0"/>
              </a:spcBef>
              <a:spcAft>
                <a:spcPts val="0"/>
              </a:spcAft>
              <a:buSzPts val="1400"/>
              <a:buNone/>
              <a:defRPr b="1" i="0" sz="1600" u="none" cap="none" strike="noStrike">
                <a:latin typeface="Arial"/>
                <a:ea typeface="Arial"/>
                <a:cs typeface="Arial"/>
                <a:sym typeface="Arial"/>
              </a:defRPr>
            </a:lvl2pPr>
            <a:lvl3pPr indent="165100" lvl="2" marL="0" marR="0" rtl="0" algn="l">
              <a:lnSpc>
                <a:spcPct val="120000"/>
              </a:lnSpc>
              <a:spcBef>
                <a:spcPts val="0"/>
              </a:spcBef>
              <a:spcAft>
                <a:spcPts val="0"/>
              </a:spcAft>
              <a:buSzPts val="1400"/>
              <a:buNone/>
              <a:defRPr b="1" i="0" sz="1600" u="none" cap="none" strike="noStrike">
                <a:latin typeface="Arial"/>
                <a:ea typeface="Arial"/>
                <a:cs typeface="Arial"/>
                <a:sym typeface="Arial"/>
              </a:defRPr>
            </a:lvl3pPr>
            <a:lvl4pPr indent="254000" lvl="3" marL="0" marR="0" rtl="0" algn="l">
              <a:lnSpc>
                <a:spcPct val="120000"/>
              </a:lnSpc>
              <a:spcBef>
                <a:spcPts val="0"/>
              </a:spcBef>
              <a:spcAft>
                <a:spcPts val="0"/>
              </a:spcAft>
              <a:buSzPts val="1400"/>
              <a:buNone/>
              <a:defRPr b="1" i="0" sz="1600" u="none" cap="none" strike="noStrike">
                <a:latin typeface="Arial"/>
                <a:ea typeface="Arial"/>
                <a:cs typeface="Arial"/>
                <a:sym typeface="Arial"/>
              </a:defRPr>
            </a:lvl4pPr>
            <a:lvl5pPr indent="342900" lvl="4" marL="0" marR="0" rtl="0" algn="l">
              <a:lnSpc>
                <a:spcPct val="120000"/>
              </a:lnSpc>
              <a:spcBef>
                <a:spcPts val="0"/>
              </a:spcBef>
              <a:spcAft>
                <a:spcPts val="0"/>
              </a:spcAft>
              <a:buSzPts val="1400"/>
              <a:buNone/>
              <a:defRPr b="1" i="0" sz="1600" u="none" cap="none" strike="noStrike">
                <a:latin typeface="Arial"/>
                <a:ea typeface="Arial"/>
                <a:cs typeface="Arial"/>
                <a:sym typeface="Arial"/>
              </a:defRPr>
            </a:lvl5pPr>
            <a:lvl6pPr indent="419100" lvl="5" marL="0" marR="0" rtl="0" algn="l">
              <a:lnSpc>
                <a:spcPct val="120000"/>
              </a:lnSpc>
              <a:spcBef>
                <a:spcPts val="0"/>
              </a:spcBef>
              <a:spcAft>
                <a:spcPts val="0"/>
              </a:spcAft>
              <a:buSzPts val="1400"/>
              <a:buNone/>
              <a:defRPr b="1" i="0" sz="1600" u="none" cap="none" strike="noStrike">
                <a:latin typeface="Arial"/>
                <a:ea typeface="Arial"/>
                <a:cs typeface="Arial"/>
                <a:sym typeface="Arial"/>
              </a:defRPr>
            </a:lvl6pPr>
            <a:lvl7pPr indent="508000" lvl="6" marL="0" marR="0" rtl="0" algn="l">
              <a:lnSpc>
                <a:spcPct val="120000"/>
              </a:lnSpc>
              <a:spcBef>
                <a:spcPts val="0"/>
              </a:spcBef>
              <a:spcAft>
                <a:spcPts val="0"/>
              </a:spcAft>
              <a:buSzPts val="1400"/>
              <a:buNone/>
              <a:defRPr b="1" i="0" sz="1600" u="none" cap="none" strike="noStrike">
                <a:latin typeface="Arial"/>
                <a:ea typeface="Arial"/>
                <a:cs typeface="Arial"/>
                <a:sym typeface="Arial"/>
              </a:defRPr>
            </a:lvl7pPr>
            <a:lvl8pPr indent="596900" lvl="7" marL="0" marR="0" rtl="0" algn="l">
              <a:lnSpc>
                <a:spcPct val="120000"/>
              </a:lnSpc>
              <a:spcBef>
                <a:spcPts val="0"/>
              </a:spcBef>
              <a:spcAft>
                <a:spcPts val="0"/>
              </a:spcAft>
              <a:buSzPts val="1400"/>
              <a:buNone/>
              <a:defRPr b="1" i="0" sz="1600" u="none" cap="none" strike="noStrike">
                <a:latin typeface="Arial"/>
                <a:ea typeface="Arial"/>
                <a:cs typeface="Arial"/>
                <a:sym typeface="Arial"/>
              </a:defRPr>
            </a:lvl8pPr>
            <a:lvl9pPr indent="685800" lvl="8" marL="0" marR="0" rtl="0" algn="l">
              <a:lnSpc>
                <a:spcPct val="120000"/>
              </a:lnSpc>
              <a:spcBef>
                <a:spcPts val="0"/>
              </a:spcBef>
              <a:spcAft>
                <a:spcPts val="0"/>
              </a:spcAft>
              <a:buSzPts val="1400"/>
              <a:buNone/>
              <a:defRPr b="1" i="0" sz="1600" u="none" cap="none" strike="noStrike">
                <a:latin typeface="Arial"/>
                <a:ea typeface="Arial"/>
                <a:cs typeface="Arial"/>
                <a:sym typeface="Arial"/>
              </a:defRPr>
            </a:lvl9pPr>
          </a:lstStyle>
          <a:p/>
        </p:txBody>
      </p:sp>
      <p:sp>
        <p:nvSpPr>
          <p:cNvPr id="446" name="Google Shape;446;p46"/>
          <p:cNvSpPr/>
          <p:nvPr/>
        </p:nvSpPr>
        <p:spPr>
          <a:xfrm>
            <a:off x="5192713" y="4734611"/>
            <a:ext cx="338100" cy="1386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fld id="{00000000-1234-1234-1234-123412341234}" type="slidenum">
              <a:rPr b="1" i="0" lang="en" sz="900" u="none" cap="none" strike="noStrike">
                <a:latin typeface="Arial"/>
                <a:ea typeface="Arial"/>
                <a:cs typeface="Arial"/>
                <a:sym typeface="Arial"/>
              </a:rPr>
              <a:t>‹#›</a:t>
            </a:fld>
            <a:endParaRPr b="1" i="0" sz="900" u="none" cap="none" strike="noStrike">
              <a:latin typeface="Arial"/>
              <a:ea typeface="Arial"/>
              <a:cs typeface="Arial"/>
              <a:sym typeface="Arial"/>
            </a:endParaRPr>
          </a:p>
        </p:txBody>
      </p:sp>
      <p:sp>
        <p:nvSpPr>
          <p:cNvPr id="447" name="Google Shape;447;p46"/>
          <p:cNvSpPr txBox="1"/>
          <p:nvPr>
            <p:ph idx="3" type="body"/>
          </p:nvPr>
        </p:nvSpPr>
        <p:spPr>
          <a:xfrm>
            <a:off x="5267325" y="4658700"/>
            <a:ext cx="2401500" cy="290400"/>
          </a:xfrm>
          <a:prstGeom prst="rect">
            <a:avLst/>
          </a:prstGeom>
          <a:noFill/>
          <a:ln>
            <a:noFill/>
          </a:ln>
        </p:spPr>
        <p:txBody>
          <a:bodyPr anchorCtr="0" anchor="b" bIns="91425" lIns="91425" spcFirstLastPara="1" rIns="91425" wrap="square" tIns="91425"/>
          <a:lstStyle>
            <a:lvl1pPr indent="-279400" lvl="0" marL="457200" marR="0" rtl="0">
              <a:lnSpc>
                <a:spcPct val="100000"/>
              </a:lnSpc>
              <a:spcBef>
                <a:spcPts val="0"/>
              </a:spcBef>
              <a:spcAft>
                <a:spcPts val="0"/>
              </a:spcAft>
              <a:buSzPts val="800"/>
              <a:buFont typeface="Arial"/>
              <a:buAutoNum type="alphaUcPeriod"/>
              <a:defRPr b="0" i="0" sz="800" u="none" cap="none" strike="noStrike">
                <a:latin typeface="Arial"/>
                <a:ea typeface="Arial"/>
                <a:cs typeface="Arial"/>
                <a:sym typeface="Arial"/>
              </a:defRPr>
            </a:lvl1pPr>
            <a:lvl2pPr indent="-279400" lvl="1" marL="914400" marR="0" rtl="0">
              <a:lnSpc>
                <a:spcPct val="100000"/>
              </a:lnSpc>
              <a:spcBef>
                <a:spcPts val="0"/>
              </a:spcBef>
              <a:spcAft>
                <a:spcPts val="0"/>
              </a:spcAft>
              <a:buSzPts val="800"/>
              <a:buFont typeface="Arial"/>
              <a:buAutoNum type="alphaLcPeriod"/>
              <a:defRPr b="1" i="0" sz="800" u="none" cap="none" strike="noStrike">
                <a:latin typeface="Arial"/>
                <a:ea typeface="Arial"/>
                <a:cs typeface="Arial"/>
                <a:sym typeface="Arial"/>
              </a:defRPr>
            </a:lvl2pPr>
            <a:lvl3pPr indent="-279400" lvl="2" marL="1371600" marR="0" rtl="0">
              <a:lnSpc>
                <a:spcPct val="100000"/>
              </a:lnSpc>
              <a:spcBef>
                <a:spcPts val="0"/>
              </a:spcBef>
              <a:spcAft>
                <a:spcPts val="0"/>
              </a:spcAft>
              <a:buSzPts val="800"/>
              <a:buFont typeface="Arial"/>
              <a:buAutoNum type="romanLcPeriod"/>
              <a:defRPr b="1" i="0" sz="800" u="none" cap="none" strike="noStrike">
                <a:latin typeface="Arial"/>
                <a:ea typeface="Arial"/>
                <a:cs typeface="Arial"/>
                <a:sym typeface="Arial"/>
              </a:defRPr>
            </a:lvl3pPr>
            <a:lvl4pPr indent="-279400" lvl="3" marL="1828800" marR="0" rtl="0">
              <a:lnSpc>
                <a:spcPct val="100000"/>
              </a:lnSpc>
              <a:spcBef>
                <a:spcPts val="0"/>
              </a:spcBef>
              <a:spcAft>
                <a:spcPts val="0"/>
              </a:spcAft>
              <a:buSzPts val="800"/>
              <a:buFont typeface="Arial"/>
              <a:buAutoNum type="arabicPeriod"/>
              <a:defRPr b="1" i="0" sz="800" u="none" cap="none" strike="noStrike">
                <a:latin typeface="Arial"/>
                <a:ea typeface="Arial"/>
                <a:cs typeface="Arial"/>
                <a:sym typeface="Arial"/>
              </a:defRPr>
            </a:lvl4pPr>
            <a:lvl5pPr indent="-279400" lvl="4" marL="2286000" marR="0" rtl="0">
              <a:lnSpc>
                <a:spcPct val="100000"/>
              </a:lnSpc>
              <a:spcBef>
                <a:spcPts val="0"/>
              </a:spcBef>
              <a:spcAft>
                <a:spcPts val="0"/>
              </a:spcAft>
              <a:buSzPts val="800"/>
              <a:buFont typeface="Arial"/>
              <a:buAutoNum type="alphaLcPeriod"/>
              <a:defRPr b="1" i="0" sz="800" u="none" cap="none" strike="noStrike">
                <a:latin typeface="Arial"/>
                <a:ea typeface="Arial"/>
                <a:cs typeface="Arial"/>
                <a:sym typeface="Arial"/>
              </a:defRPr>
            </a:lvl5pPr>
            <a:lvl6pPr indent="-279400" lvl="5" marL="2743200" marR="0" rtl="0">
              <a:lnSpc>
                <a:spcPct val="100000"/>
              </a:lnSpc>
              <a:spcBef>
                <a:spcPts val="0"/>
              </a:spcBef>
              <a:spcAft>
                <a:spcPts val="0"/>
              </a:spcAft>
              <a:buSzPts val="800"/>
              <a:buFont typeface="Arial"/>
              <a:buAutoNum type="romanLcPeriod"/>
              <a:defRPr b="1" i="0" sz="800" u="none" cap="none" strike="noStrike">
                <a:latin typeface="Arial"/>
                <a:ea typeface="Arial"/>
                <a:cs typeface="Arial"/>
                <a:sym typeface="Arial"/>
              </a:defRPr>
            </a:lvl6pPr>
            <a:lvl7pPr indent="-279400" lvl="6" marL="3200400" marR="0" rtl="0">
              <a:lnSpc>
                <a:spcPct val="100000"/>
              </a:lnSpc>
              <a:spcBef>
                <a:spcPts val="0"/>
              </a:spcBef>
              <a:spcAft>
                <a:spcPts val="0"/>
              </a:spcAft>
              <a:buSzPts val="800"/>
              <a:buFont typeface="Arial"/>
              <a:buAutoNum type="arabicPeriod"/>
              <a:defRPr b="1" i="0" sz="800" u="none" cap="none" strike="noStrike">
                <a:latin typeface="Arial"/>
                <a:ea typeface="Arial"/>
                <a:cs typeface="Arial"/>
                <a:sym typeface="Arial"/>
              </a:defRPr>
            </a:lvl7pPr>
            <a:lvl8pPr indent="-279400" lvl="7" marL="3657600" marR="0" rtl="0">
              <a:lnSpc>
                <a:spcPct val="100000"/>
              </a:lnSpc>
              <a:spcBef>
                <a:spcPts val="0"/>
              </a:spcBef>
              <a:spcAft>
                <a:spcPts val="0"/>
              </a:spcAft>
              <a:buSzPts val="800"/>
              <a:buFont typeface="Arial"/>
              <a:buAutoNum type="alphaLcPeriod"/>
              <a:defRPr b="1" i="0" sz="800" u="none" cap="none" strike="noStrike">
                <a:latin typeface="Arial"/>
                <a:ea typeface="Arial"/>
                <a:cs typeface="Arial"/>
                <a:sym typeface="Arial"/>
              </a:defRPr>
            </a:lvl8pPr>
            <a:lvl9pPr indent="-279400" lvl="8" marL="4114800" marR="0" rtl="0">
              <a:lnSpc>
                <a:spcPct val="100000"/>
              </a:lnSpc>
              <a:spcBef>
                <a:spcPts val="0"/>
              </a:spcBef>
              <a:spcAft>
                <a:spcPts val="0"/>
              </a:spcAft>
              <a:buSzPts val="800"/>
              <a:buFont typeface="Arial"/>
              <a:buAutoNum type="romanLcPeriod"/>
              <a:defRPr b="1" i="0" sz="800" u="none" cap="none" strike="noStrike">
                <a:latin typeface="Arial"/>
                <a:ea typeface="Arial"/>
                <a:cs typeface="Arial"/>
                <a:sym typeface="Arial"/>
              </a:defRPr>
            </a:lvl9pPr>
          </a:lstStyle>
          <a:p/>
        </p:txBody>
      </p:sp>
      <p:sp>
        <p:nvSpPr>
          <p:cNvPr id="448" name="Google Shape;448;p46"/>
          <p:cNvSpPr/>
          <p:nvPr/>
        </p:nvSpPr>
        <p:spPr>
          <a:xfrm>
            <a:off x="9312750" y="562025"/>
            <a:ext cx="1317600" cy="456600"/>
          </a:xfrm>
          <a:prstGeom prst="wedgeRectCallout">
            <a:avLst>
              <a:gd fmla="val -53209" name="adj1"/>
              <a:gd fmla="val -19669" name="adj2"/>
            </a:avLst>
          </a:prstGeom>
          <a:solidFill>
            <a:schemeClr val="l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00000"/>
              </a:lnSpc>
              <a:spcBef>
                <a:spcPts val="500"/>
              </a:spcBef>
              <a:spcAft>
                <a:spcPts val="500"/>
              </a:spcAft>
              <a:buNone/>
            </a:pPr>
            <a:r>
              <a:rPr lang="en" sz="800">
                <a:solidFill>
                  <a:schemeClr val="accent6"/>
                </a:solidFill>
                <a:highlight>
                  <a:srgbClr val="FFFFFF"/>
                </a:highlight>
              </a:rPr>
              <a:t>Please write the title in all capital letters</a:t>
            </a:r>
            <a:endParaRPr sz="800">
              <a:solidFill>
                <a:schemeClr val="accent6"/>
              </a:solidFill>
              <a:highlight>
                <a:srgbClr val="FFFFFF"/>
              </a:highlight>
            </a:endParaRPr>
          </a:p>
        </p:txBody>
      </p:sp>
      <p:sp>
        <p:nvSpPr>
          <p:cNvPr id="449" name="Google Shape;449;p46"/>
          <p:cNvSpPr/>
          <p:nvPr/>
        </p:nvSpPr>
        <p:spPr>
          <a:xfrm>
            <a:off x="9312750" y="28625"/>
            <a:ext cx="1317600" cy="456600"/>
          </a:xfrm>
          <a:prstGeom prst="wedgeRectCallout">
            <a:avLst>
              <a:gd fmla="val -53209" name="adj1"/>
              <a:gd fmla="val -19669" name="adj2"/>
            </a:avLst>
          </a:prstGeom>
          <a:solidFill>
            <a:schemeClr val="l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800">
                <a:solidFill>
                  <a:schemeClr val="accent6"/>
                </a:solidFill>
                <a:highlight>
                  <a:srgbClr val="FFFFFF"/>
                </a:highlight>
              </a:rPr>
              <a:t>Put images in the grey dotted box "unsupported placeholder"</a:t>
            </a:r>
            <a:endParaRPr sz="800">
              <a:solidFill>
                <a:schemeClr val="accent6"/>
              </a:solidFill>
              <a:highlight>
                <a:srgbClr val="FFFFFF"/>
              </a:highlight>
            </a:endParaRPr>
          </a:p>
        </p:txBody>
      </p:sp>
      <p:sp>
        <p:nvSpPr>
          <p:cNvPr id="450" name="Google Shape;450;p46"/>
          <p:cNvSpPr/>
          <p:nvPr/>
        </p:nvSpPr>
        <p:spPr>
          <a:xfrm>
            <a:off x="9312750" y="1095425"/>
            <a:ext cx="1317600" cy="666000"/>
          </a:xfrm>
          <a:prstGeom prst="wedgeRectCallout">
            <a:avLst>
              <a:gd fmla="val -53209" name="adj1"/>
              <a:gd fmla="val -19669" name="adj2"/>
            </a:avLst>
          </a:prstGeom>
          <a:solidFill>
            <a:schemeClr val="l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00000"/>
              </a:lnSpc>
              <a:spcBef>
                <a:spcPts val="500"/>
              </a:spcBef>
              <a:spcAft>
                <a:spcPts val="500"/>
              </a:spcAft>
              <a:buNone/>
            </a:pPr>
            <a:r>
              <a:rPr lang="en" sz="800">
                <a:solidFill>
                  <a:schemeClr val="accent6"/>
                </a:solidFill>
                <a:highlight>
                  <a:srgbClr val="FFFFFF"/>
                </a:highlight>
              </a:rPr>
              <a:t>Use bullet points to summarize information rather than writing long paragraphs in the text box</a:t>
            </a:r>
            <a:endParaRPr sz="800">
              <a:solidFill>
                <a:schemeClr val="accent6"/>
              </a:solidFill>
              <a:highlight>
                <a:srgbClr val="FFFFFF"/>
              </a:highlight>
            </a:endParaRPr>
          </a:p>
        </p:txBody>
      </p:sp>
      <p:pic>
        <p:nvPicPr>
          <p:cNvPr descr="Logo.png" id="451" name="Google Shape;451;p46"/>
          <p:cNvPicPr preferRelativeResize="0"/>
          <p:nvPr/>
        </p:nvPicPr>
        <p:blipFill>
          <a:blip r:embed="rId2">
            <a:alphaModFix/>
          </a:blip>
          <a:stretch>
            <a:fillRect/>
          </a:stretch>
        </p:blipFill>
        <p:spPr>
          <a:xfrm>
            <a:off x="7724083" y="4717150"/>
            <a:ext cx="798517" cy="163200"/>
          </a:xfrm>
          <a:prstGeom prst="rect">
            <a:avLst/>
          </a:prstGeom>
          <a:noFill/>
          <a:ln>
            <a:noFill/>
          </a:ln>
        </p:spPr>
      </p:pic>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05_Text and Image left_02" showMasterSp="0">
  <p:cSld name="1_text + picture">
    <p:bg>
      <p:bgPr>
        <a:solidFill>
          <a:srgbClr val="FFFFFF"/>
        </a:solidFill>
      </p:bgPr>
    </p:bg>
    <p:spTree>
      <p:nvGrpSpPr>
        <p:cNvPr id="452" name="Shape 452"/>
        <p:cNvGrpSpPr/>
        <p:nvPr/>
      </p:nvGrpSpPr>
      <p:grpSpPr>
        <a:xfrm>
          <a:off x="0" y="0"/>
          <a:ext cx="0" cy="0"/>
          <a:chOff x="0" y="0"/>
          <a:chExt cx="0" cy="0"/>
        </a:xfrm>
      </p:grpSpPr>
      <p:sp>
        <p:nvSpPr>
          <p:cNvPr id="453" name="Google Shape;453;p47"/>
          <p:cNvSpPr/>
          <p:nvPr/>
        </p:nvSpPr>
        <p:spPr>
          <a:xfrm>
            <a:off x="3045619" y="1324"/>
            <a:ext cx="3052800" cy="67800"/>
          </a:xfrm>
          <a:prstGeom prst="rect">
            <a:avLst/>
          </a:prstGeom>
          <a:solidFill>
            <a:srgbClr val="FF6900"/>
          </a:solidFill>
          <a:ln>
            <a:noFill/>
          </a:ln>
        </p:spPr>
        <p:txBody>
          <a:bodyPr anchorCtr="0" anchor="ctr" bIns="0" lIns="0" spcFirstLastPara="1" rIns="0" wrap="square" tIns="0">
            <a:noAutofit/>
          </a:bodyPr>
          <a:lstStyle/>
          <a:p>
            <a:pPr indent="0" lvl="0" marL="0" marR="0" rtl="0" algn="ctr">
              <a:lnSpc>
                <a:spcPct val="120000"/>
              </a:lnSpc>
              <a:spcBef>
                <a:spcPts val="0"/>
              </a:spcBef>
              <a:spcAft>
                <a:spcPts val="0"/>
              </a:spcAft>
              <a:buNone/>
            </a:pPr>
            <a:r>
              <a:t/>
            </a:r>
            <a:endParaRPr b="0" i="0" sz="1900" u="none" cap="none" strike="noStrike">
              <a:latin typeface="Arial"/>
              <a:ea typeface="Arial"/>
              <a:cs typeface="Arial"/>
              <a:sym typeface="Arial"/>
            </a:endParaRPr>
          </a:p>
        </p:txBody>
      </p:sp>
      <p:sp>
        <p:nvSpPr>
          <p:cNvPr id="454" name="Google Shape;454;p47"/>
          <p:cNvSpPr/>
          <p:nvPr>
            <p:ph idx="2" type="pic"/>
          </p:nvPr>
        </p:nvSpPr>
        <p:spPr>
          <a:xfrm>
            <a:off x="0" y="1059656"/>
            <a:ext cx="4572000" cy="3429000"/>
          </a:xfrm>
          <a:prstGeom prst="rect">
            <a:avLst/>
          </a:prstGeom>
          <a:noFill/>
          <a:ln cap="flat" cmpd="sng" w="9525">
            <a:solidFill>
              <a:srgbClr val="D9D9D9"/>
            </a:solidFill>
            <a:prstDash val="dash"/>
            <a:round/>
            <a:headEnd len="sm" w="sm" type="none"/>
            <a:tailEnd len="sm" w="sm" type="none"/>
          </a:ln>
        </p:spPr>
        <p:txBody>
          <a:bodyPr anchorCtr="0" anchor="ctr" bIns="91425" lIns="91425" spcFirstLastPara="1" rIns="91425" wrap="square" tIns="91425"/>
          <a:lstStyle>
            <a:lvl1pPr indent="0" lvl="0" marL="0" marR="0" rtl="0" algn="ctr">
              <a:lnSpc>
                <a:spcPct val="150000"/>
              </a:lnSpc>
              <a:spcBef>
                <a:spcPts val="0"/>
              </a:spcBef>
              <a:spcAft>
                <a:spcPts val="0"/>
              </a:spcAft>
              <a:buSzPts val="1400"/>
              <a:buFont typeface="Arial"/>
              <a:buNone/>
              <a:defRPr b="1" i="0" sz="600" u="none" cap="none" strike="noStrike">
                <a:latin typeface="Arial"/>
                <a:ea typeface="Arial"/>
                <a:cs typeface="Arial"/>
                <a:sym typeface="Arial"/>
              </a:defRPr>
            </a:lvl1pPr>
            <a:lvl2pPr indent="-75670" lvl="1" marL="24077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2pPr>
            <a:lvl3pPr indent="-77257" lvl="2" marL="407457"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3pPr>
            <a:lvl4pPr indent="-78845" lvl="3" marL="574145"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4pPr>
            <a:lvl5pPr indent="-80432" lvl="4" marL="740832"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5pPr>
            <a:lvl6pPr indent="-82020" lvl="5" marL="90752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6pPr>
            <a:lvl7pPr indent="-83607" lvl="6" marL="1074207"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7pPr>
            <a:lvl8pPr indent="-85195" lvl="7" marL="1240895"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8pPr>
            <a:lvl9pPr indent="-74082" lvl="8" marL="1407582"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9pPr>
          </a:lstStyle>
          <a:p/>
        </p:txBody>
      </p:sp>
      <p:sp>
        <p:nvSpPr>
          <p:cNvPr id="455" name="Google Shape;455;p47"/>
          <p:cNvSpPr/>
          <p:nvPr/>
        </p:nvSpPr>
        <p:spPr>
          <a:xfrm>
            <a:off x="591146" y="4734611"/>
            <a:ext cx="338100" cy="1386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fld id="{00000000-1234-1234-1234-123412341234}" type="slidenum">
              <a:rPr b="1" i="0" lang="en" sz="900" u="none" cap="none" strike="noStrike">
                <a:latin typeface="Arial"/>
                <a:ea typeface="Arial"/>
                <a:cs typeface="Arial"/>
                <a:sym typeface="Arial"/>
              </a:rPr>
              <a:t>‹#›</a:t>
            </a:fld>
            <a:endParaRPr b="1" i="0" sz="900" u="none" cap="none" strike="noStrike">
              <a:latin typeface="Arial"/>
              <a:ea typeface="Arial"/>
              <a:cs typeface="Arial"/>
              <a:sym typeface="Arial"/>
            </a:endParaRPr>
          </a:p>
        </p:txBody>
      </p:sp>
      <p:sp>
        <p:nvSpPr>
          <p:cNvPr id="456" name="Google Shape;456;p47"/>
          <p:cNvSpPr txBox="1"/>
          <p:nvPr>
            <p:ph type="title"/>
          </p:nvPr>
        </p:nvSpPr>
        <p:spPr>
          <a:xfrm>
            <a:off x="597198" y="219254"/>
            <a:ext cx="7952700" cy="751800"/>
          </a:xfrm>
          <a:prstGeom prst="rect">
            <a:avLst/>
          </a:prstGeom>
          <a:noFill/>
          <a:ln>
            <a:noFill/>
          </a:ln>
        </p:spPr>
        <p:txBody>
          <a:bodyPr anchorCtr="0" anchor="ctr" bIns="91425" lIns="91425" spcFirstLastPara="1" rIns="91425" wrap="square" tIns="91425"/>
          <a:lstStyle>
            <a:lvl1pPr indent="0" lvl="0" marL="0" marR="0" rtl="0" algn="ctr">
              <a:lnSpc>
                <a:spcPct val="120000"/>
              </a:lnSpc>
              <a:spcBef>
                <a:spcPts val="0"/>
              </a:spcBef>
              <a:spcAft>
                <a:spcPts val="0"/>
              </a:spcAft>
              <a:buSzPts val="1400"/>
              <a:buFont typeface="Arial"/>
              <a:buNone/>
              <a:defRPr b="1" i="0" sz="1300" u="none" cap="none" strike="noStrike">
                <a:latin typeface="Arial"/>
                <a:ea typeface="Arial"/>
                <a:cs typeface="Arial"/>
                <a:sym typeface="Arial"/>
              </a:defRPr>
            </a:lvl1pPr>
            <a:lvl2pPr indent="76200" lvl="1" marL="0" marR="0" rtl="0" algn="l">
              <a:lnSpc>
                <a:spcPct val="120000"/>
              </a:lnSpc>
              <a:spcBef>
                <a:spcPts val="0"/>
              </a:spcBef>
              <a:spcAft>
                <a:spcPts val="0"/>
              </a:spcAft>
              <a:buSzPts val="1400"/>
              <a:buNone/>
              <a:defRPr b="1" i="0" sz="1600" u="none" cap="none" strike="noStrike">
                <a:latin typeface="Arial"/>
                <a:ea typeface="Arial"/>
                <a:cs typeface="Arial"/>
                <a:sym typeface="Arial"/>
              </a:defRPr>
            </a:lvl2pPr>
            <a:lvl3pPr indent="165100" lvl="2" marL="0" marR="0" rtl="0" algn="l">
              <a:lnSpc>
                <a:spcPct val="120000"/>
              </a:lnSpc>
              <a:spcBef>
                <a:spcPts val="0"/>
              </a:spcBef>
              <a:spcAft>
                <a:spcPts val="0"/>
              </a:spcAft>
              <a:buSzPts val="1400"/>
              <a:buNone/>
              <a:defRPr b="1" i="0" sz="1600" u="none" cap="none" strike="noStrike">
                <a:latin typeface="Arial"/>
                <a:ea typeface="Arial"/>
                <a:cs typeface="Arial"/>
                <a:sym typeface="Arial"/>
              </a:defRPr>
            </a:lvl3pPr>
            <a:lvl4pPr indent="254000" lvl="3" marL="0" marR="0" rtl="0" algn="l">
              <a:lnSpc>
                <a:spcPct val="120000"/>
              </a:lnSpc>
              <a:spcBef>
                <a:spcPts val="0"/>
              </a:spcBef>
              <a:spcAft>
                <a:spcPts val="0"/>
              </a:spcAft>
              <a:buSzPts val="1400"/>
              <a:buNone/>
              <a:defRPr b="1" i="0" sz="1600" u="none" cap="none" strike="noStrike">
                <a:latin typeface="Arial"/>
                <a:ea typeface="Arial"/>
                <a:cs typeface="Arial"/>
                <a:sym typeface="Arial"/>
              </a:defRPr>
            </a:lvl4pPr>
            <a:lvl5pPr indent="342900" lvl="4" marL="0" marR="0" rtl="0" algn="l">
              <a:lnSpc>
                <a:spcPct val="120000"/>
              </a:lnSpc>
              <a:spcBef>
                <a:spcPts val="0"/>
              </a:spcBef>
              <a:spcAft>
                <a:spcPts val="0"/>
              </a:spcAft>
              <a:buSzPts val="1400"/>
              <a:buNone/>
              <a:defRPr b="1" i="0" sz="1600" u="none" cap="none" strike="noStrike">
                <a:latin typeface="Arial"/>
                <a:ea typeface="Arial"/>
                <a:cs typeface="Arial"/>
                <a:sym typeface="Arial"/>
              </a:defRPr>
            </a:lvl5pPr>
            <a:lvl6pPr indent="419100" lvl="5" marL="0" marR="0" rtl="0" algn="l">
              <a:lnSpc>
                <a:spcPct val="120000"/>
              </a:lnSpc>
              <a:spcBef>
                <a:spcPts val="0"/>
              </a:spcBef>
              <a:spcAft>
                <a:spcPts val="0"/>
              </a:spcAft>
              <a:buSzPts val="1400"/>
              <a:buNone/>
              <a:defRPr b="1" i="0" sz="1600" u="none" cap="none" strike="noStrike">
                <a:latin typeface="Arial"/>
                <a:ea typeface="Arial"/>
                <a:cs typeface="Arial"/>
                <a:sym typeface="Arial"/>
              </a:defRPr>
            </a:lvl6pPr>
            <a:lvl7pPr indent="508000" lvl="6" marL="0" marR="0" rtl="0" algn="l">
              <a:lnSpc>
                <a:spcPct val="120000"/>
              </a:lnSpc>
              <a:spcBef>
                <a:spcPts val="0"/>
              </a:spcBef>
              <a:spcAft>
                <a:spcPts val="0"/>
              </a:spcAft>
              <a:buSzPts val="1400"/>
              <a:buNone/>
              <a:defRPr b="1" i="0" sz="1600" u="none" cap="none" strike="noStrike">
                <a:latin typeface="Arial"/>
                <a:ea typeface="Arial"/>
                <a:cs typeface="Arial"/>
                <a:sym typeface="Arial"/>
              </a:defRPr>
            </a:lvl7pPr>
            <a:lvl8pPr indent="596900" lvl="7" marL="0" marR="0" rtl="0" algn="l">
              <a:lnSpc>
                <a:spcPct val="120000"/>
              </a:lnSpc>
              <a:spcBef>
                <a:spcPts val="0"/>
              </a:spcBef>
              <a:spcAft>
                <a:spcPts val="0"/>
              </a:spcAft>
              <a:buSzPts val="1400"/>
              <a:buNone/>
              <a:defRPr b="1" i="0" sz="1600" u="none" cap="none" strike="noStrike">
                <a:latin typeface="Arial"/>
                <a:ea typeface="Arial"/>
                <a:cs typeface="Arial"/>
                <a:sym typeface="Arial"/>
              </a:defRPr>
            </a:lvl8pPr>
            <a:lvl9pPr indent="685800" lvl="8" marL="0" marR="0" rtl="0" algn="l">
              <a:lnSpc>
                <a:spcPct val="120000"/>
              </a:lnSpc>
              <a:spcBef>
                <a:spcPts val="0"/>
              </a:spcBef>
              <a:spcAft>
                <a:spcPts val="0"/>
              </a:spcAft>
              <a:buSzPts val="1400"/>
              <a:buNone/>
              <a:defRPr b="1" i="0" sz="1600" u="none" cap="none" strike="noStrike">
                <a:latin typeface="Arial"/>
                <a:ea typeface="Arial"/>
                <a:cs typeface="Arial"/>
                <a:sym typeface="Arial"/>
              </a:defRPr>
            </a:lvl9pPr>
          </a:lstStyle>
          <a:p/>
        </p:txBody>
      </p:sp>
      <p:sp>
        <p:nvSpPr>
          <p:cNvPr id="457" name="Google Shape;457;p47"/>
          <p:cNvSpPr txBox="1"/>
          <p:nvPr>
            <p:ph idx="1" type="body"/>
          </p:nvPr>
        </p:nvSpPr>
        <p:spPr>
          <a:xfrm>
            <a:off x="4999210" y="1062470"/>
            <a:ext cx="3533100" cy="3417600"/>
          </a:xfrm>
          <a:prstGeom prst="rect">
            <a:avLst/>
          </a:prstGeom>
          <a:noFill/>
          <a:ln>
            <a:noFill/>
          </a:ln>
        </p:spPr>
        <p:txBody>
          <a:bodyPr anchorCtr="0" anchor="ctr" bIns="91425" lIns="91425" spcFirstLastPara="1" rIns="91425" wrap="square" tIns="91425"/>
          <a:lstStyle>
            <a:lvl1pPr indent="-304800" lvl="0" marL="457200" marR="0" rtl="0" algn="l">
              <a:lnSpc>
                <a:spcPct val="100000"/>
              </a:lnSpc>
              <a:spcBef>
                <a:spcPts val="1200"/>
              </a:spcBef>
              <a:spcAft>
                <a:spcPts val="0"/>
              </a:spcAft>
              <a:buSzPts val="1200"/>
              <a:buFont typeface="Arial"/>
              <a:buChar char="•"/>
              <a:defRPr i="0" sz="1200" u="none" cap="none" strike="noStrike">
                <a:latin typeface="Arial"/>
                <a:ea typeface="Arial"/>
                <a:cs typeface="Arial"/>
                <a:sym typeface="Arial"/>
              </a:defRPr>
            </a:lvl1pPr>
            <a:lvl2pPr indent="-298450" lvl="1" marL="914400" marR="0" rtl="0" algn="l">
              <a:lnSpc>
                <a:spcPct val="100000"/>
              </a:lnSpc>
              <a:spcBef>
                <a:spcPts val="600"/>
              </a:spcBef>
              <a:spcAft>
                <a:spcPts val="0"/>
              </a:spcAft>
              <a:buSzPts val="1100"/>
              <a:buFont typeface="Arial"/>
              <a:buChar char="•"/>
              <a:defRPr i="0" sz="1100" u="none" cap="none" strike="noStrike">
                <a:latin typeface="Arial"/>
                <a:ea typeface="Arial"/>
                <a:cs typeface="Arial"/>
                <a:sym typeface="Arial"/>
              </a:defRPr>
            </a:lvl2pPr>
            <a:lvl3pPr indent="-298450" lvl="2" marL="1371600" marR="0" rtl="0" algn="l">
              <a:lnSpc>
                <a:spcPct val="100000"/>
              </a:lnSpc>
              <a:spcBef>
                <a:spcPts val="600"/>
              </a:spcBef>
              <a:spcAft>
                <a:spcPts val="0"/>
              </a:spcAft>
              <a:buSzPts val="1100"/>
              <a:buFont typeface="Arial"/>
              <a:buChar char="•"/>
              <a:defRPr i="0" sz="1100" u="none" cap="none" strike="noStrike">
                <a:latin typeface="Arial"/>
                <a:ea typeface="Arial"/>
                <a:cs typeface="Arial"/>
                <a:sym typeface="Arial"/>
              </a:defRPr>
            </a:lvl3pPr>
            <a:lvl4pPr indent="-298450" lvl="3" marL="1828800" marR="0" rtl="0" algn="l">
              <a:lnSpc>
                <a:spcPct val="100000"/>
              </a:lnSpc>
              <a:spcBef>
                <a:spcPts val="1200"/>
              </a:spcBef>
              <a:spcAft>
                <a:spcPts val="0"/>
              </a:spcAft>
              <a:buSzPts val="1100"/>
              <a:buFont typeface="Arial"/>
              <a:buChar char="•"/>
              <a:defRPr i="0" sz="1100" u="none" cap="none" strike="noStrike">
                <a:latin typeface="Arial"/>
                <a:ea typeface="Arial"/>
                <a:cs typeface="Arial"/>
                <a:sym typeface="Arial"/>
              </a:defRPr>
            </a:lvl4pPr>
            <a:lvl5pPr indent="-298450" lvl="4" marL="2286000" marR="0" rtl="0" algn="ctr">
              <a:lnSpc>
                <a:spcPct val="150000"/>
              </a:lnSpc>
              <a:spcBef>
                <a:spcPts val="0"/>
              </a:spcBef>
              <a:spcAft>
                <a:spcPts val="0"/>
              </a:spcAft>
              <a:buSzPts val="1100"/>
              <a:buFont typeface="Arial"/>
              <a:buChar char="•"/>
              <a:defRPr i="0" sz="1100" u="none" cap="none" strike="noStrike">
                <a:latin typeface="Arial"/>
                <a:ea typeface="Arial"/>
                <a:cs typeface="Arial"/>
                <a:sym typeface="Arial"/>
              </a:defRPr>
            </a:lvl5pPr>
            <a:lvl6pPr indent="-298450" lvl="5" marL="2743200" marR="0" rtl="0" algn="ctr">
              <a:lnSpc>
                <a:spcPct val="150000"/>
              </a:lnSpc>
              <a:spcBef>
                <a:spcPts val="0"/>
              </a:spcBef>
              <a:spcAft>
                <a:spcPts val="0"/>
              </a:spcAft>
              <a:buSzPts val="1100"/>
              <a:buFont typeface="Arial"/>
              <a:buChar char="•"/>
              <a:defRPr i="0" sz="1100" u="none" cap="none" strike="noStrike">
                <a:latin typeface="Arial"/>
                <a:ea typeface="Arial"/>
                <a:cs typeface="Arial"/>
                <a:sym typeface="Arial"/>
              </a:defRPr>
            </a:lvl6pPr>
            <a:lvl7pPr indent="-298450" lvl="6" marL="3200400" marR="0" rtl="0" algn="ctr">
              <a:lnSpc>
                <a:spcPct val="150000"/>
              </a:lnSpc>
              <a:spcBef>
                <a:spcPts val="0"/>
              </a:spcBef>
              <a:spcAft>
                <a:spcPts val="0"/>
              </a:spcAft>
              <a:buSzPts val="1100"/>
              <a:buFont typeface="Arial"/>
              <a:buChar char="•"/>
              <a:defRPr i="0" sz="1100" u="none" cap="none" strike="noStrike">
                <a:latin typeface="Arial"/>
                <a:ea typeface="Arial"/>
                <a:cs typeface="Arial"/>
                <a:sym typeface="Arial"/>
              </a:defRPr>
            </a:lvl7pPr>
            <a:lvl8pPr indent="-298450" lvl="7" marL="3657600" marR="0" rtl="0" algn="ctr">
              <a:lnSpc>
                <a:spcPct val="150000"/>
              </a:lnSpc>
              <a:spcBef>
                <a:spcPts val="0"/>
              </a:spcBef>
              <a:spcAft>
                <a:spcPts val="0"/>
              </a:spcAft>
              <a:buSzPts val="1100"/>
              <a:buFont typeface="Arial"/>
              <a:buChar char="•"/>
              <a:defRPr i="0" sz="1100" u="none" cap="none" strike="noStrike">
                <a:latin typeface="Arial"/>
                <a:ea typeface="Arial"/>
                <a:cs typeface="Arial"/>
                <a:sym typeface="Arial"/>
              </a:defRPr>
            </a:lvl8pPr>
            <a:lvl9pPr indent="-298450" lvl="8" marL="4114800" marR="0" rtl="0" algn="ctr">
              <a:lnSpc>
                <a:spcPct val="150000"/>
              </a:lnSpc>
              <a:spcBef>
                <a:spcPts val="0"/>
              </a:spcBef>
              <a:spcAft>
                <a:spcPts val="0"/>
              </a:spcAft>
              <a:buSzPts val="1100"/>
              <a:buFont typeface="Arial"/>
              <a:buChar char="•"/>
              <a:defRPr i="0" sz="1100" u="none" cap="none" strike="noStrike">
                <a:latin typeface="Arial"/>
                <a:ea typeface="Arial"/>
                <a:cs typeface="Arial"/>
                <a:sym typeface="Arial"/>
              </a:defRPr>
            </a:lvl9pPr>
          </a:lstStyle>
          <a:p/>
        </p:txBody>
      </p:sp>
      <p:sp>
        <p:nvSpPr>
          <p:cNvPr id="458" name="Google Shape;458;p47"/>
          <p:cNvSpPr txBox="1"/>
          <p:nvPr>
            <p:ph idx="3" type="body"/>
          </p:nvPr>
        </p:nvSpPr>
        <p:spPr>
          <a:xfrm>
            <a:off x="742950" y="4658700"/>
            <a:ext cx="6925800" cy="290400"/>
          </a:xfrm>
          <a:prstGeom prst="rect">
            <a:avLst/>
          </a:prstGeom>
          <a:noFill/>
          <a:ln>
            <a:noFill/>
          </a:ln>
        </p:spPr>
        <p:txBody>
          <a:bodyPr anchorCtr="0" anchor="b" bIns="91425" lIns="91425" spcFirstLastPara="1" rIns="91425" wrap="square" tIns="91425"/>
          <a:lstStyle>
            <a:lvl1pPr indent="-279400" lvl="0" marL="457200" marR="0" rtl="0">
              <a:lnSpc>
                <a:spcPct val="100000"/>
              </a:lnSpc>
              <a:spcBef>
                <a:spcPts val="0"/>
              </a:spcBef>
              <a:spcAft>
                <a:spcPts val="0"/>
              </a:spcAft>
              <a:buSzPts val="800"/>
              <a:buFont typeface="Arial"/>
              <a:buAutoNum type="alphaUcPeriod"/>
              <a:defRPr b="0" i="0" sz="800" u="none" cap="none" strike="noStrike">
                <a:latin typeface="Arial"/>
                <a:ea typeface="Arial"/>
                <a:cs typeface="Arial"/>
                <a:sym typeface="Arial"/>
              </a:defRPr>
            </a:lvl1pPr>
            <a:lvl2pPr indent="-279400" lvl="1" marL="914400" marR="0" rtl="0">
              <a:lnSpc>
                <a:spcPct val="100000"/>
              </a:lnSpc>
              <a:spcBef>
                <a:spcPts val="0"/>
              </a:spcBef>
              <a:spcAft>
                <a:spcPts val="0"/>
              </a:spcAft>
              <a:buSzPts val="800"/>
              <a:buFont typeface="Arial"/>
              <a:buAutoNum type="alphaLcPeriod"/>
              <a:defRPr b="1" i="0" sz="800" u="none" cap="none" strike="noStrike">
                <a:latin typeface="Arial"/>
                <a:ea typeface="Arial"/>
                <a:cs typeface="Arial"/>
                <a:sym typeface="Arial"/>
              </a:defRPr>
            </a:lvl2pPr>
            <a:lvl3pPr indent="-279400" lvl="2" marL="1371600" marR="0" rtl="0">
              <a:lnSpc>
                <a:spcPct val="100000"/>
              </a:lnSpc>
              <a:spcBef>
                <a:spcPts val="0"/>
              </a:spcBef>
              <a:spcAft>
                <a:spcPts val="0"/>
              </a:spcAft>
              <a:buSzPts val="800"/>
              <a:buFont typeface="Arial"/>
              <a:buAutoNum type="romanLcPeriod"/>
              <a:defRPr b="1" i="0" sz="800" u="none" cap="none" strike="noStrike">
                <a:latin typeface="Arial"/>
                <a:ea typeface="Arial"/>
                <a:cs typeface="Arial"/>
                <a:sym typeface="Arial"/>
              </a:defRPr>
            </a:lvl3pPr>
            <a:lvl4pPr indent="-279400" lvl="3" marL="1828800" marR="0" rtl="0">
              <a:lnSpc>
                <a:spcPct val="100000"/>
              </a:lnSpc>
              <a:spcBef>
                <a:spcPts val="0"/>
              </a:spcBef>
              <a:spcAft>
                <a:spcPts val="0"/>
              </a:spcAft>
              <a:buSzPts val="800"/>
              <a:buFont typeface="Arial"/>
              <a:buAutoNum type="arabicPeriod"/>
              <a:defRPr b="1" i="0" sz="800" u="none" cap="none" strike="noStrike">
                <a:latin typeface="Arial"/>
                <a:ea typeface="Arial"/>
                <a:cs typeface="Arial"/>
                <a:sym typeface="Arial"/>
              </a:defRPr>
            </a:lvl4pPr>
            <a:lvl5pPr indent="-279400" lvl="4" marL="2286000" marR="0" rtl="0">
              <a:lnSpc>
                <a:spcPct val="100000"/>
              </a:lnSpc>
              <a:spcBef>
                <a:spcPts val="0"/>
              </a:spcBef>
              <a:spcAft>
                <a:spcPts val="0"/>
              </a:spcAft>
              <a:buSzPts val="800"/>
              <a:buFont typeface="Arial"/>
              <a:buAutoNum type="alphaLcPeriod"/>
              <a:defRPr b="1" i="0" sz="800" u="none" cap="none" strike="noStrike">
                <a:latin typeface="Arial"/>
                <a:ea typeface="Arial"/>
                <a:cs typeface="Arial"/>
                <a:sym typeface="Arial"/>
              </a:defRPr>
            </a:lvl5pPr>
            <a:lvl6pPr indent="-279400" lvl="5" marL="2743200" marR="0" rtl="0">
              <a:lnSpc>
                <a:spcPct val="100000"/>
              </a:lnSpc>
              <a:spcBef>
                <a:spcPts val="0"/>
              </a:spcBef>
              <a:spcAft>
                <a:spcPts val="0"/>
              </a:spcAft>
              <a:buSzPts val="800"/>
              <a:buFont typeface="Arial"/>
              <a:buAutoNum type="romanLcPeriod"/>
              <a:defRPr b="1" i="0" sz="800" u="none" cap="none" strike="noStrike">
                <a:latin typeface="Arial"/>
                <a:ea typeface="Arial"/>
                <a:cs typeface="Arial"/>
                <a:sym typeface="Arial"/>
              </a:defRPr>
            </a:lvl6pPr>
            <a:lvl7pPr indent="-279400" lvl="6" marL="3200400" marR="0" rtl="0">
              <a:lnSpc>
                <a:spcPct val="100000"/>
              </a:lnSpc>
              <a:spcBef>
                <a:spcPts val="0"/>
              </a:spcBef>
              <a:spcAft>
                <a:spcPts val="0"/>
              </a:spcAft>
              <a:buSzPts val="800"/>
              <a:buFont typeface="Arial"/>
              <a:buAutoNum type="arabicPeriod"/>
              <a:defRPr b="1" i="0" sz="800" u="none" cap="none" strike="noStrike">
                <a:latin typeface="Arial"/>
                <a:ea typeface="Arial"/>
                <a:cs typeface="Arial"/>
                <a:sym typeface="Arial"/>
              </a:defRPr>
            </a:lvl7pPr>
            <a:lvl8pPr indent="-279400" lvl="7" marL="3657600" marR="0" rtl="0">
              <a:lnSpc>
                <a:spcPct val="100000"/>
              </a:lnSpc>
              <a:spcBef>
                <a:spcPts val="0"/>
              </a:spcBef>
              <a:spcAft>
                <a:spcPts val="0"/>
              </a:spcAft>
              <a:buSzPts val="800"/>
              <a:buFont typeface="Arial"/>
              <a:buAutoNum type="alphaLcPeriod"/>
              <a:defRPr b="1" i="0" sz="800" u="none" cap="none" strike="noStrike">
                <a:latin typeface="Arial"/>
                <a:ea typeface="Arial"/>
                <a:cs typeface="Arial"/>
                <a:sym typeface="Arial"/>
              </a:defRPr>
            </a:lvl8pPr>
            <a:lvl9pPr indent="-279400" lvl="8" marL="4114800" marR="0" rtl="0">
              <a:lnSpc>
                <a:spcPct val="100000"/>
              </a:lnSpc>
              <a:spcBef>
                <a:spcPts val="0"/>
              </a:spcBef>
              <a:spcAft>
                <a:spcPts val="0"/>
              </a:spcAft>
              <a:buSzPts val="800"/>
              <a:buFont typeface="Arial"/>
              <a:buAutoNum type="romanLcPeriod"/>
              <a:defRPr b="1" i="0" sz="800" u="none" cap="none" strike="noStrike">
                <a:latin typeface="Arial"/>
                <a:ea typeface="Arial"/>
                <a:cs typeface="Arial"/>
                <a:sym typeface="Arial"/>
              </a:defRPr>
            </a:lvl9pPr>
          </a:lstStyle>
          <a:p/>
        </p:txBody>
      </p:sp>
      <p:sp>
        <p:nvSpPr>
          <p:cNvPr id="459" name="Google Shape;459;p47"/>
          <p:cNvSpPr/>
          <p:nvPr/>
        </p:nvSpPr>
        <p:spPr>
          <a:xfrm>
            <a:off x="9312750" y="562025"/>
            <a:ext cx="1317600" cy="456600"/>
          </a:xfrm>
          <a:prstGeom prst="wedgeRectCallout">
            <a:avLst>
              <a:gd fmla="val -53209" name="adj1"/>
              <a:gd fmla="val -19669" name="adj2"/>
            </a:avLst>
          </a:prstGeom>
          <a:solidFill>
            <a:schemeClr val="l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00000"/>
              </a:lnSpc>
              <a:spcBef>
                <a:spcPts val="500"/>
              </a:spcBef>
              <a:spcAft>
                <a:spcPts val="500"/>
              </a:spcAft>
              <a:buNone/>
            </a:pPr>
            <a:r>
              <a:rPr lang="en" sz="800">
                <a:solidFill>
                  <a:schemeClr val="accent6"/>
                </a:solidFill>
                <a:highlight>
                  <a:srgbClr val="FFFFFF"/>
                </a:highlight>
              </a:rPr>
              <a:t>Please write the title in all capital letters</a:t>
            </a:r>
            <a:endParaRPr sz="800">
              <a:solidFill>
                <a:schemeClr val="accent6"/>
              </a:solidFill>
              <a:highlight>
                <a:srgbClr val="FFFFFF"/>
              </a:highlight>
            </a:endParaRPr>
          </a:p>
        </p:txBody>
      </p:sp>
      <p:sp>
        <p:nvSpPr>
          <p:cNvPr id="460" name="Google Shape;460;p47"/>
          <p:cNvSpPr/>
          <p:nvPr/>
        </p:nvSpPr>
        <p:spPr>
          <a:xfrm>
            <a:off x="9312750" y="28625"/>
            <a:ext cx="1317600" cy="456600"/>
          </a:xfrm>
          <a:prstGeom prst="wedgeRectCallout">
            <a:avLst>
              <a:gd fmla="val -53209" name="adj1"/>
              <a:gd fmla="val -19669" name="adj2"/>
            </a:avLst>
          </a:prstGeom>
          <a:solidFill>
            <a:schemeClr val="l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800">
                <a:solidFill>
                  <a:schemeClr val="accent6"/>
                </a:solidFill>
                <a:highlight>
                  <a:srgbClr val="FFFFFF"/>
                </a:highlight>
              </a:rPr>
              <a:t>Put images in the grey dotted box "unsupported placeholder"</a:t>
            </a:r>
            <a:endParaRPr sz="800">
              <a:solidFill>
                <a:schemeClr val="accent6"/>
              </a:solidFill>
              <a:highlight>
                <a:srgbClr val="FFFFFF"/>
              </a:highlight>
            </a:endParaRPr>
          </a:p>
        </p:txBody>
      </p:sp>
      <p:sp>
        <p:nvSpPr>
          <p:cNvPr id="461" name="Google Shape;461;p47"/>
          <p:cNvSpPr/>
          <p:nvPr/>
        </p:nvSpPr>
        <p:spPr>
          <a:xfrm>
            <a:off x="9312750" y="1095425"/>
            <a:ext cx="1317600" cy="666000"/>
          </a:xfrm>
          <a:prstGeom prst="wedgeRectCallout">
            <a:avLst>
              <a:gd fmla="val -53209" name="adj1"/>
              <a:gd fmla="val -19669" name="adj2"/>
            </a:avLst>
          </a:prstGeom>
          <a:solidFill>
            <a:schemeClr val="l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00000"/>
              </a:lnSpc>
              <a:spcBef>
                <a:spcPts val="500"/>
              </a:spcBef>
              <a:spcAft>
                <a:spcPts val="500"/>
              </a:spcAft>
              <a:buNone/>
            </a:pPr>
            <a:r>
              <a:rPr lang="en" sz="800">
                <a:solidFill>
                  <a:schemeClr val="accent6"/>
                </a:solidFill>
                <a:highlight>
                  <a:srgbClr val="FFFFFF"/>
                </a:highlight>
              </a:rPr>
              <a:t>Use bullet points to summarize information rather than writing long paragraphs in the text box</a:t>
            </a:r>
            <a:endParaRPr sz="800">
              <a:solidFill>
                <a:schemeClr val="accent6"/>
              </a:solidFill>
              <a:highlight>
                <a:srgbClr val="FFFFFF"/>
              </a:highlight>
            </a:endParaRPr>
          </a:p>
        </p:txBody>
      </p:sp>
      <p:pic>
        <p:nvPicPr>
          <p:cNvPr descr="Logo.png" id="462" name="Google Shape;462;p47"/>
          <p:cNvPicPr preferRelativeResize="0"/>
          <p:nvPr/>
        </p:nvPicPr>
        <p:blipFill>
          <a:blip r:embed="rId2">
            <a:alphaModFix/>
          </a:blip>
          <a:stretch>
            <a:fillRect/>
          </a:stretch>
        </p:blipFill>
        <p:spPr>
          <a:xfrm>
            <a:off x="7724083" y="4717150"/>
            <a:ext cx="798517" cy="163200"/>
          </a:xfrm>
          <a:prstGeom prst="rect">
            <a:avLst/>
          </a:prstGeom>
          <a:noFill/>
          <a:ln>
            <a:noFill/>
          </a:ln>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05_Text and Image left_03" showMasterSp="0">
  <p:cSld name="5_text + picture_2">
    <p:bg>
      <p:bgPr>
        <a:solidFill>
          <a:srgbClr val="FFFFFF"/>
        </a:solidFill>
      </p:bgPr>
    </p:bg>
    <p:spTree>
      <p:nvGrpSpPr>
        <p:cNvPr id="463" name="Shape 463"/>
        <p:cNvGrpSpPr/>
        <p:nvPr/>
      </p:nvGrpSpPr>
      <p:grpSpPr>
        <a:xfrm>
          <a:off x="0" y="0"/>
          <a:ext cx="0" cy="0"/>
          <a:chOff x="0" y="0"/>
          <a:chExt cx="0" cy="0"/>
        </a:xfrm>
      </p:grpSpPr>
      <p:sp>
        <p:nvSpPr>
          <p:cNvPr id="464" name="Google Shape;464;p48"/>
          <p:cNvSpPr/>
          <p:nvPr/>
        </p:nvSpPr>
        <p:spPr>
          <a:xfrm>
            <a:off x="3045619" y="1324"/>
            <a:ext cx="3052800" cy="67800"/>
          </a:xfrm>
          <a:prstGeom prst="rect">
            <a:avLst/>
          </a:prstGeom>
          <a:solidFill>
            <a:srgbClr val="FF6900"/>
          </a:solidFill>
          <a:ln>
            <a:noFill/>
          </a:ln>
        </p:spPr>
        <p:txBody>
          <a:bodyPr anchorCtr="0" anchor="ctr" bIns="0" lIns="0" spcFirstLastPara="1" rIns="0" wrap="square" tIns="0">
            <a:noAutofit/>
          </a:bodyPr>
          <a:lstStyle/>
          <a:p>
            <a:pPr indent="0" lvl="0" marL="0" marR="0" rtl="0" algn="ctr">
              <a:lnSpc>
                <a:spcPct val="120000"/>
              </a:lnSpc>
              <a:spcBef>
                <a:spcPts val="0"/>
              </a:spcBef>
              <a:spcAft>
                <a:spcPts val="0"/>
              </a:spcAft>
              <a:buNone/>
            </a:pPr>
            <a:r>
              <a:t/>
            </a:r>
            <a:endParaRPr b="0" i="0" sz="1900" u="none" cap="none" strike="noStrike">
              <a:latin typeface="Arial"/>
              <a:ea typeface="Arial"/>
              <a:cs typeface="Arial"/>
              <a:sym typeface="Arial"/>
            </a:endParaRPr>
          </a:p>
        </p:txBody>
      </p:sp>
      <p:sp>
        <p:nvSpPr>
          <p:cNvPr id="465" name="Google Shape;465;p48"/>
          <p:cNvSpPr/>
          <p:nvPr>
            <p:ph idx="2" type="pic"/>
          </p:nvPr>
        </p:nvSpPr>
        <p:spPr>
          <a:xfrm>
            <a:off x="589359" y="1059656"/>
            <a:ext cx="3982500" cy="3429000"/>
          </a:xfrm>
          <a:prstGeom prst="rect">
            <a:avLst/>
          </a:prstGeom>
          <a:noFill/>
          <a:ln cap="flat" cmpd="sng" w="9525">
            <a:solidFill>
              <a:srgbClr val="D9D9D9"/>
            </a:solidFill>
            <a:prstDash val="dash"/>
            <a:round/>
            <a:headEnd len="sm" w="sm" type="none"/>
            <a:tailEnd len="sm" w="sm" type="none"/>
          </a:ln>
        </p:spPr>
        <p:txBody>
          <a:bodyPr anchorCtr="0" anchor="ctr" bIns="91425" lIns="91425" spcFirstLastPara="1" rIns="91425" wrap="square" tIns="91425"/>
          <a:lstStyle>
            <a:lvl1pPr indent="0" lvl="0" marL="0" marR="0" rtl="0" algn="ctr">
              <a:lnSpc>
                <a:spcPct val="150000"/>
              </a:lnSpc>
              <a:spcBef>
                <a:spcPts val="0"/>
              </a:spcBef>
              <a:spcAft>
                <a:spcPts val="0"/>
              </a:spcAft>
              <a:buSzPts val="1400"/>
              <a:buFont typeface="Arial"/>
              <a:buNone/>
              <a:defRPr b="1" sz="600"/>
            </a:lvl1pPr>
            <a:lvl2pPr indent="-75670" lvl="1" marL="24077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2pPr>
            <a:lvl3pPr indent="-77257" lvl="2" marL="407457"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3pPr>
            <a:lvl4pPr indent="-78845" lvl="3" marL="574145"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4pPr>
            <a:lvl5pPr indent="-80432" lvl="4" marL="740832"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5pPr>
            <a:lvl6pPr indent="-82020" lvl="5" marL="90752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6pPr>
            <a:lvl7pPr indent="-83607" lvl="6" marL="1074207"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7pPr>
            <a:lvl8pPr indent="-85195" lvl="7" marL="1240895"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8pPr>
            <a:lvl9pPr indent="-74082" lvl="8" marL="1407582"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9pPr>
          </a:lstStyle>
          <a:p/>
        </p:txBody>
      </p:sp>
      <p:sp>
        <p:nvSpPr>
          <p:cNvPr id="466" name="Google Shape;466;p48"/>
          <p:cNvSpPr/>
          <p:nvPr/>
        </p:nvSpPr>
        <p:spPr>
          <a:xfrm>
            <a:off x="591146" y="4734611"/>
            <a:ext cx="338100" cy="1386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fld id="{00000000-1234-1234-1234-123412341234}" type="slidenum">
              <a:rPr b="1" i="0" lang="en" sz="900" u="none" cap="none" strike="noStrike">
                <a:latin typeface="Arial"/>
                <a:ea typeface="Arial"/>
                <a:cs typeface="Arial"/>
                <a:sym typeface="Arial"/>
              </a:rPr>
              <a:t>‹#›</a:t>
            </a:fld>
            <a:endParaRPr b="1" i="0" sz="900" u="none" cap="none" strike="noStrike">
              <a:latin typeface="Arial"/>
              <a:ea typeface="Arial"/>
              <a:cs typeface="Arial"/>
              <a:sym typeface="Arial"/>
            </a:endParaRPr>
          </a:p>
        </p:txBody>
      </p:sp>
      <p:sp>
        <p:nvSpPr>
          <p:cNvPr id="467" name="Google Shape;467;p48"/>
          <p:cNvSpPr txBox="1"/>
          <p:nvPr>
            <p:ph type="title"/>
          </p:nvPr>
        </p:nvSpPr>
        <p:spPr>
          <a:xfrm>
            <a:off x="597198" y="219254"/>
            <a:ext cx="7952700" cy="751800"/>
          </a:xfrm>
          <a:prstGeom prst="rect">
            <a:avLst/>
          </a:prstGeom>
          <a:noFill/>
          <a:ln>
            <a:noFill/>
          </a:ln>
        </p:spPr>
        <p:txBody>
          <a:bodyPr anchorCtr="0" anchor="ctr" bIns="91425" lIns="91425" spcFirstLastPara="1" rIns="91425" wrap="square" tIns="91425"/>
          <a:lstStyle>
            <a:lvl1pPr indent="0" lvl="0" marL="0" marR="0" rtl="0" algn="ctr">
              <a:lnSpc>
                <a:spcPct val="120000"/>
              </a:lnSpc>
              <a:spcBef>
                <a:spcPts val="0"/>
              </a:spcBef>
              <a:spcAft>
                <a:spcPts val="0"/>
              </a:spcAft>
              <a:buSzPts val="1400"/>
              <a:buFont typeface="Arial"/>
              <a:buNone/>
              <a:defRPr b="1" i="0" sz="1300" u="none" cap="none" strike="noStrike">
                <a:latin typeface="Arial"/>
                <a:ea typeface="Arial"/>
                <a:cs typeface="Arial"/>
                <a:sym typeface="Arial"/>
              </a:defRPr>
            </a:lvl1pPr>
            <a:lvl2pPr indent="76200" lvl="1" marL="0" marR="0" rtl="0" algn="l">
              <a:lnSpc>
                <a:spcPct val="120000"/>
              </a:lnSpc>
              <a:spcBef>
                <a:spcPts val="0"/>
              </a:spcBef>
              <a:spcAft>
                <a:spcPts val="0"/>
              </a:spcAft>
              <a:buSzPts val="1400"/>
              <a:buNone/>
              <a:defRPr b="1" i="0" sz="1600" u="none" cap="none" strike="noStrike">
                <a:latin typeface="Arial"/>
                <a:ea typeface="Arial"/>
                <a:cs typeface="Arial"/>
                <a:sym typeface="Arial"/>
              </a:defRPr>
            </a:lvl2pPr>
            <a:lvl3pPr indent="165100" lvl="2" marL="0" marR="0" rtl="0" algn="l">
              <a:lnSpc>
                <a:spcPct val="120000"/>
              </a:lnSpc>
              <a:spcBef>
                <a:spcPts val="0"/>
              </a:spcBef>
              <a:spcAft>
                <a:spcPts val="0"/>
              </a:spcAft>
              <a:buSzPts val="1400"/>
              <a:buNone/>
              <a:defRPr b="1" i="0" sz="1600" u="none" cap="none" strike="noStrike">
                <a:latin typeface="Arial"/>
                <a:ea typeface="Arial"/>
                <a:cs typeface="Arial"/>
                <a:sym typeface="Arial"/>
              </a:defRPr>
            </a:lvl3pPr>
            <a:lvl4pPr indent="254000" lvl="3" marL="0" marR="0" rtl="0" algn="l">
              <a:lnSpc>
                <a:spcPct val="120000"/>
              </a:lnSpc>
              <a:spcBef>
                <a:spcPts val="0"/>
              </a:spcBef>
              <a:spcAft>
                <a:spcPts val="0"/>
              </a:spcAft>
              <a:buSzPts val="1400"/>
              <a:buNone/>
              <a:defRPr b="1" i="0" sz="1600" u="none" cap="none" strike="noStrike">
                <a:latin typeface="Arial"/>
                <a:ea typeface="Arial"/>
                <a:cs typeface="Arial"/>
                <a:sym typeface="Arial"/>
              </a:defRPr>
            </a:lvl4pPr>
            <a:lvl5pPr indent="342900" lvl="4" marL="0" marR="0" rtl="0" algn="l">
              <a:lnSpc>
                <a:spcPct val="120000"/>
              </a:lnSpc>
              <a:spcBef>
                <a:spcPts val="0"/>
              </a:spcBef>
              <a:spcAft>
                <a:spcPts val="0"/>
              </a:spcAft>
              <a:buSzPts val="1400"/>
              <a:buNone/>
              <a:defRPr b="1" i="0" sz="1600" u="none" cap="none" strike="noStrike">
                <a:latin typeface="Arial"/>
                <a:ea typeface="Arial"/>
                <a:cs typeface="Arial"/>
                <a:sym typeface="Arial"/>
              </a:defRPr>
            </a:lvl5pPr>
            <a:lvl6pPr indent="419100" lvl="5" marL="0" marR="0" rtl="0" algn="l">
              <a:lnSpc>
                <a:spcPct val="120000"/>
              </a:lnSpc>
              <a:spcBef>
                <a:spcPts val="0"/>
              </a:spcBef>
              <a:spcAft>
                <a:spcPts val="0"/>
              </a:spcAft>
              <a:buSzPts val="1400"/>
              <a:buNone/>
              <a:defRPr b="1" i="0" sz="1600" u="none" cap="none" strike="noStrike">
                <a:latin typeface="Arial"/>
                <a:ea typeface="Arial"/>
                <a:cs typeface="Arial"/>
                <a:sym typeface="Arial"/>
              </a:defRPr>
            </a:lvl6pPr>
            <a:lvl7pPr indent="508000" lvl="6" marL="0" marR="0" rtl="0" algn="l">
              <a:lnSpc>
                <a:spcPct val="120000"/>
              </a:lnSpc>
              <a:spcBef>
                <a:spcPts val="0"/>
              </a:spcBef>
              <a:spcAft>
                <a:spcPts val="0"/>
              </a:spcAft>
              <a:buSzPts val="1400"/>
              <a:buNone/>
              <a:defRPr b="1" i="0" sz="1600" u="none" cap="none" strike="noStrike">
                <a:latin typeface="Arial"/>
                <a:ea typeface="Arial"/>
                <a:cs typeface="Arial"/>
                <a:sym typeface="Arial"/>
              </a:defRPr>
            </a:lvl7pPr>
            <a:lvl8pPr indent="596900" lvl="7" marL="0" marR="0" rtl="0" algn="l">
              <a:lnSpc>
                <a:spcPct val="120000"/>
              </a:lnSpc>
              <a:spcBef>
                <a:spcPts val="0"/>
              </a:spcBef>
              <a:spcAft>
                <a:spcPts val="0"/>
              </a:spcAft>
              <a:buSzPts val="1400"/>
              <a:buNone/>
              <a:defRPr b="1" i="0" sz="1600" u="none" cap="none" strike="noStrike">
                <a:latin typeface="Arial"/>
                <a:ea typeface="Arial"/>
                <a:cs typeface="Arial"/>
                <a:sym typeface="Arial"/>
              </a:defRPr>
            </a:lvl8pPr>
            <a:lvl9pPr indent="685800" lvl="8" marL="0" marR="0" rtl="0" algn="l">
              <a:lnSpc>
                <a:spcPct val="120000"/>
              </a:lnSpc>
              <a:spcBef>
                <a:spcPts val="0"/>
              </a:spcBef>
              <a:spcAft>
                <a:spcPts val="0"/>
              </a:spcAft>
              <a:buSzPts val="1400"/>
              <a:buNone/>
              <a:defRPr b="1" i="0" sz="1600" u="none" cap="none" strike="noStrike">
                <a:latin typeface="Arial"/>
                <a:ea typeface="Arial"/>
                <a:cs typeface="Arial"/>
                <a:sym typeface="Arial"/>
              </a:defRPr>
            </a:lvl9pPr>
          </a:lstStyle>
          <a:p/>
        </p:txBody>
      </p:sp>
      <p:sp>
        <p:nvSpPr>
          <p:cNvPr id="468" name="Google Shape;468;p48"/>
          <p:cNvSpPr txBox="1"/>
          <p:nvPr>
            <p:ph idx="1" type="body"/>
          </p:nvPr>
        </p:nvSpPr>
        <p:spPr>
          <a:xfrm>
            <a:off x="4999210" y="1062470"/>
            <a:ext cx="3533100" cy="3417600"/>
          </a:xfrm>
          <a:prstGeom prst="rect">
            <a:avLst/>
          </a:prstGeom>
          <a:noFill/>
          <a:ln>
            <a:noFill/>
          </a:ln>
        </p:spPr>
        <p:txBody>
          <a:bodyPr anchorCtr="0" anchor="ctr" bIns="91425" lIns="91425" spcFirstLastPara="1" rIns="91425" wrap="square" tIns="91425"/>
          <a:lstStyle>
            <a:lvl1pPr indent="-304800" lvl="0" marL="457200" marR="0" rtl="0" algn="l">
              <a:lnSpc>
                <a:spcPct val="100000"/>
              </a:lnSpc>
              <a:spcBef>
                <a:spcPts val="1200"/>
              </a:spcBef>
              <a:spcAft>
                <a:spcPts val="0"/>
              </a:spcAft>
              <a:buSzPts val="1200"/>
              <a:buFont typeface="Arial"/>
              <a:buChar char="•"/>
              <a:defRPr i="0" sz="1200" u="none" cap="none" strike="noStrike">
                <a:latin typeface="Arial"/>
                <a:ea typeface="Arial"/>
                <a:cs typeface="Arial"/>
                <a:sym typeface="Arial"/>
              </a:defRPr>
            </a:lvl1pPr>
            <a:lvl2pPr indent="-298450" lvl="1" marL="914400" marR="0" rtl="0" algn="l">
              <a:lnSpc>
                <a:spcPct val="100000"/>
              </a:lnSpc>
              <a:spcBef>
                <a:spcPts val="600"/>
              </a:spcBef>
              <a:spcAft>
                <a:spcPts val="0"/>
              </a:spcAft>
              <a:buSzPts val="1100"/>
              <a:buFont typeface="Arial"/>
              <a:buChar char="•"/>
              <a:defRPr i="0" sz="1100" u="none" cap="none" strike="noStrike">
                <a:latin typeface="Arial"/>
                <a:ea typeface="Arial"/>
                <a:cs typeface="Arial"/>
                <a:sym typeface="Arial"/>
              </a:defRPr>
            </a:lvl2pPr>
            <a:lvl3pPr indent="-298450" lvl="2" marL="1371600" marR="0" rtl="0" algn="l">
              <a:lnSpc>
                <a:spcPct val="100000"/>
              </a:lnSpc>
              <a:spcBef>
                <a:spcPts val="600"/>
              </a:spcBef>
              <a:spcAft>
                <a:spcPts val="0"/>
              </a:spcAft>
              <a:buSzPts val="1100"/>
              <a:buFont typeface="Arial"/>
              <a:buChar char="•"/>
              <a:defRPr i="0" sz="1100" u="none" cap="none" strike="noStrike">
                <a:latin typeface="Arial"/>
                <a:ea typeface="Arial"/>
                <a:cs typeface="Arial"/>
                <a:sym typeface="Arial"/>
              </a:defRPr>
            </a:lvl3pPr>
            <a:lvl4pPr indent="-298450" lvl="3" marL="1828800" marR="0" rtl="0" algn="l">
              <a:lnSpc>
                <a:spcPct val="100000"/>
              </a:lnSpc>
              <a:spcBef>
                <a:spcPts val="1200"/>
              </a:spcBef>
              <a:spcAft>
                <a:spcPts val="0"/>
              </a:spcAft>
              <a:buSzPts val="1100"/>
              <a:buFont typeface="Arial"/>
              <a:buChar char="•"/>
              <a:defRPr i="0" sz="1100" u="none" cap="none" strike="noStrike">
                <a:latin typeface="Arial"/>
                <a:ea typeface="Arial"/>
                <a:cs typeface="Arial"/>
                <a:sym typeface="Arial"/>
              </a:defRPr>
            </a:lvl4pPr>
            <a:lvl5pPr indent="-298450" lvl="4" marL="2286000" marR="0" rtl="0" algn="ctr">
              <a:lnSpc>
                <a:spcPct val="150000"/>
              </a:lnSpc>
              <a:spcBef>
                <a:spcPts val="0"/>
              </a:spcBef>
              <a:spcAft>
                <a:spcPts val="0"/>
              </a:spcAft>
              <a:buSzPts val="1100"/>
              <a:buFont typeface="Arial"/>
              <a:buChar char="•"/>
              <a:defRPr i="0" sz="1100" u="none" cap="none" strike="noStrike">
                <a:latin typeface="Arial"/>
                <a:ea typeface="Arial"/>
                <a:cs typeface="Arial"/>
                <a:sym typeface="Arial"/>
              </a:defRPr>
            </a:lvl5pPr>
            <a:lvl6pPr indent="-298450" lvl="5" marL="2743200" marR="0" rtl="0" algn="ctr">
              <a:lnSpc>
                <a:spcPct val="150000"/>
              </a:lnSpc>
              <a:spcBef>
                <a:spcPts val="0"/>
              </a:spcBef>
              <a:spcAft>
                <a:spcPts val="0"/>
              </a:spcAft>
              <a:buSzPts val="1100"/>
              <a:buFont typeface="Arial"/>
              <a:buChar char="•"/>
              <a:defRPr i="0" sz="1100" u="none" cap="none" strike="noStrike">
                <a:latin typeface="Arial"/>
                <a:ea typeface="Arial"/>
                <a:cs typeface="Arial"/>
                <a:sym typeface="Arial"/>
              </a:defRPr>
            </a:lvl6pPr>
            <a:lvl7pPr indent="-298450" lvl="6" marL="3200400" marR="0" rtl="0" algn="ctr">
              <a:lnSpc>
                <a:spcPct val="150000"/>
              </a:lnSpc>
              <a:spcBef>
                <a:spcPts val="0"/>
              </a:spcBef>
              <a:spcAft>
                <a:spcPts val="0"/>
              </a:spcAft>
              <a:buSzPts val="1100"/>
              <a:buFont typeface="Arial"/>
              <a:buChar char="•"/>
              <a:defRPr i="0" sz="1100" u="none" cap="none" strike="noStrike">
                <a:latin typeface="Arial"/>
                <a:ea typeface="Arial"/>
                <a:cs typeface="Arial"/>
                <a:sym typeface="Arial"/>
              </a:defRPr>
            </a:lvl7pPr>
            <a:lvl8pPr indent="-298450" lvl="7" marL="3657600" marR="0" rtl="0" algn="ctr">
              <a:lnSpc>
                <a:spcPct val="150000"/>
              </a:lnSpc>
              <a:spcBef>
                <a:spcPts val="0"/>
              </a:spcBef>
              <a:spcAft>
                <a:spcPts val="0"/>
              </a:spcAft>
              <a:buSzPts val="1100"/>
              <a:buFont typeface="Arial"/>
              <a:buChar char="•"/>
              <a:defRPr i="0" sz="1100" u="none" cap="none" strike="noStrike">
                <a:latin typeface="Arial"/>
                <a:ea typeface="Arial"/>
                <a:cs typeface="Arial"/>
                <a:sym typeface="Arial"/>
              </a:defRPr>
            </a:lvl8pPr>
            <a:lvl9pPr indent="-298450" lvl="8" marL="4114800" marR="0" rtl="0" algn="ctr">
              <a:lnSpc>
                <a:spcPct val="150000"/>
              </a:lnSpc>
              <a:spcBef>
                <a:spcPts val="0"/>
              </a:spcBef>
              <a:spcAft>
                <a:spcPts val="0"/>
              </a:spcAft>
              <a:buSzPts val="1100"/>
              <a:buFont typeface="Arial"/>
              <a:buChar char="•"/>
              <a:defRPr i="0" sz="1100" u="none" cap="none" strike="noStrike">
                <a:latin typeface="Arial"/>
                <a:ea typeface="Arial"/>
                <a:cs typeface="Arial"/>
                <a:sym typeface="Arial"/>
              </a:defRPr>
            </a:lvl9pPr>
          </a:lstStyle>
          <a:p/>
        </p:txBody>
      </p:sp>
      <p:sp>
        <p:nvSpPr>
          <p:cNvPr id="469" name="Google Shape;469;p48"/>
          <p:cNvSpPr txBox="1"/>
          <p:nvPr>
            <p:ph idx="3" type="body"/>
          </p:nvPr>
        </p:nvSpPr>
        <p:spPr>
          <a:xfrm>
            <a:off x="742950" y="4658700"/>
            <a:ext cx="6925800" cy="290400"/>
          </a:xfrm>
          <a:prstGeom prst="rect">
            <a:avLst/>
          </a:prstGeom>
          <a:noFill/>
          <a:ln>
            <a:noFill/>
          </a:ln>
        </p:spPr>
        <p:txBody>
          <a:bodyPr anchorCtr="0" anchor="b" bIns="91425" lIns="91425" spcFirstLastPara="1" rIns="91425" wrap="square" tIns="91425"/>
          <a:lstStyle>
            <a:lvl1pPr indent="-279400" lvl="0" marL="457200" marR="0" rtl="0">
              <a:lnSpc>
                <a:spcPct val="100000"/>
              </a:lnSpc>
              <a:spcBef>
                <a:spcPts val="0"/>
              </a:spcBef>
              <a:spcAft>
                <a:spcPts val="0"/>
              </a:spcAft>
              <a:buSzPts val="800"/>
              <a:buFont typeface="Arial"/>
              <a:buAutoNum type="alphaUcPeriod"/>
              <a:defRPr b="0" i="0" sz="800" u="none" cap="none" strike="noStrike">
                <a:latin typeface="Arial"/>
                <a:ea typeface="Arial"/>
                <a:cs typeface="Arial"/>
                <a:sym typeface="Arial"/>
              </a:defRPr>
            </a:lvl1pPr>
            <a:lvl2pPr indent="-279400" lvl="1" marL="914400" marR="0" rtl="0">
              <a:lnSpc>
                <a:spcPct val="100000"/>
              </a:lnSpc>
              <a:spcBef>
                <a:spcPts val="0"/>
              </a:spcBef>
              <a:spcAft>
                <a:spcPts val="0"/>
              </a:spcAft>
              <a:buSzPts val="800"/>
              <a:buFont typeface="Arial"/>
              <a:buAutoNum type="alphaLcPeriod"/>
              <a:defRPr b="1" i="0" sz="800" u="none" cap="none" strike="noStrike">
                <a:latin typeface="Arial"/>
                <a:ea typeface="Arial"/>
                <a:cs typeface="Arial"/>
                <a:sym typeface="Arial"/>
              </a:defRPr>
            </a:lvl2pPr>
            <a:lvl3pPr indent="-279400" lvl="2" marL="1371600" marR="0" rtl="0">
              <a:lnSpc>
                <a:spcPct val="100000"/>
              </a:lnSpc>
              <a:spcBef>
                <a:spcPts val="0"/>
              </a:spcBef>
              <a:spcAft>
                <a:spcPts val="0"/>
              </a:spcAft>
              <a:buSzPts val="800"/>
              <a:buFont typeface="Arial"/>
              <a:buAutoNum type="romanLcPeriod"/>
              <a:defRPr b="1" i="0" sz="800" u="none" cap="none" strike="noStrike">
                <a:latin typeface="Arial"/>
                <a:ea typeface="Arial"/>
                <a:cs typeface="Arial"/>
                <a:sym typeface="Arial"/>
              </a:defRPr>
            </a:lvl3pPr>
            <a:lvl4pPr indent="-279400" lvl="3" marL="1828800" marR="0" rtl="0">
              <a:lnSpc>
                <a:spcPct val="100000"/>
              </a:lnSpc>
              <a:spcBef>
                <a:spcPts val="0"/>
              </a:spcBef>
              <a:spcAft>
                <a:spcPts val="0"/>
              </a:spcAft>
              <a:buSzPts val="800"/>
              <a:buFont typeface="Arial"/>
              <a:buAutoNum type="arabicPeriod"/>
              <a:defRPr b="1" i="0" sz="800" u="none" cap="none" strike="noStrike">
                <a:latin typeface="Arial"/>
                <a:ea typeface="Arial"/>
                <a:cs typeface="Arial"/>
                <a:sym typeface="Arial"/>
              </a:defRPr>
            </a:lvl4pPr>
            <a:lvl5pPr indent="-279400" lvl="4" marL="2286000" marR="0" rtl="0">
              <a:lnSpc>
                <a:spcPct val="100000"/>
              </a:lnSpc>
              <a:spcBef>
                <a:spcPts val="0"/>
              </a:spcBef>
              <a:spcAft>
                <a:spcPts val="0"/>
              </a:spcAft>
              <a:buSzPts val="800"/>
              <a:buFont typeface="Arial"/>
              <a:buAutoNum type="alphaLcPeriod"/>
              <a:defRPr b="1" i="0" sz="800" u="none" cap="none" strike="noStrike">
                <a:latin typeface="Arial"/>
                <a:ea typeface="Arial"/>
                <a:cs typeface="Arial"/>
                <a:sym typeface="Arial"/>
              </a:defRPr>
            </a:lvl5pPr>
            <a:lvl6pPr indent="-279400" lvl="5" marL="2743200" marR="0" rtl="0">
              <a:lnSpc>
                <a:spcPct val="100000"/>
              </a:lnSpc>
              <a:spcBef>
                <a:spcPts val="0"/>
              </a:spcBef>
              <a:spcAft>
                <a:spcPts val="0"/>
              </a:spcAft>
              <a:buSzPts val="800"/>
              <a:buFont typeface="Arial"/>
              <a:buAutoNum type="romanLcPeriod"/>
              <a:defRPr b="1" i="0" sz="800" u="none" cap="none" strike="noStrike">
                <a:latin typeface="Arial"/>
                <a:ea typeface="Arial"/>
                <a:cs typeface="Arial"/>
                <a:sym typeface="Arial"/>
              </a:defRPr>
            </a:lvl6pPr>
            <a:lvl7pPr indent="-279400" lvl="6" marL="3200400" marR="0" rtl="0">
              <a:lnSpc>
                <a:spcPct val="100000"/>
              </a:lnSpc>
              <a:spcBef>
                <a:spcPts val="0"/>
              </a:spcBef>
              <a:spcAft>
                <a:spcPts val="0"/>
              </a:spcAft>
              <a:buSzPts val="800"/>
              <a:buFont typeface="Arial"/>
              <a:buAutoNum type="arabicPeriod"/>
              <a:defRPr b="1" i="0" sz="800" u="none" cap="none" strike="noStrike">
                <a:latin typeface="Arial"/>
                <a:ea typeface="Arial"/>
                <a:cs typeface="Arial"/>
                <a:sym typeface="Arial"/>
              </a:defRPr>
            </a:lvl7pPr>
            <a:lvl8pPr indent="-279400" lvl="7" marL="3657600" marR="0" rtl="0">
              <a:lnSpc>
                <a:spcPct val="100000"/>
              </a:lnSpc>
              <a:spcBef>
                <a:spcPts val="0"/>
              </a:spcBef>
              <a:spcAft>
                <a:spcPts val="0"/>
              </a:spcAft>
              <a:buSzPts val="800"/>
              <a:buFont typeface="Arial"/>
              <a:buAutoNum type="alphaLcPeriod"/>
              <a:defRPr b="1" i="0" sz="800" u="none" cap="none" strike="noStrike">
                <a:latin typeface="Arial"/>
                <a:ea typeface="Arial"/>
                <a:cs typeface="Arial"/>
                <a:sym typeface="Arial"/>
              </a:defRPr>
            </a:lvl8pPr>
            <a:lvl9pPr indent="-279400" lvl="8" marL="4114800" marR="0" rtl="0">
              <a:lnSpc>
                <a:spcPct val="100000"/>
              </a:lnSpc>
              <a:spcBef>
                <a:spcPts val="0"/>
              </a:spcBef>
              <a:spcAft>
                <a:spcPts val="0"/>
              </a:spcAft>
              <a:buSzPts val="800"/>
              <a:buFont typeface="Arial"/>
              <a:buAutoNum type="romanLcPeriod"/>
              <a:defRPr b="1" i="0" sz="800" u="none" cap="none" strike="noStrike">
                <a:latin typeface="Arial"/>
                <a:ea typeface="Arial"/>
                <a:cs typeface="Arial"/>
                <a:sym typeface="Arial"/>
              </a:defRPr>
            </a:lvl9pPr>
          </a:lstStyle>
          <a:p/>
        </p:txBody>
      </p:sp>
      <p:sp>
        <p:nvSpPr>
          <p:cNvPr id="470" name="Google Shape;470;p48"/>
          <p:cNvSpPr/>
          <p:nvPr/>
        </p:nvSpPr>
        <p:spPr>
          <a:xfrm>
            <a:off x="9312750" y="562025"/>
            <a:ext cx="1317600" cy="456600"/>
          </a:xfrm>
          <a:prstGeom prst="wedgeRectCallout">
            <a:avLst>
              <a:gd fmla="val -53209" name="adj1"/>
              <a:gd fmla="val -19669" name="adj2"/>
            </a:avLst>
          </a:prstGeom>
          <a:solidFill>
            <a:schemeClr val="l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00000"/>
              </a:lnSpc>
              <a:spcBef>
                <a:spcPts val="500"/>
              </a:spcBef>
              <a:spcAft>
                <a:spcPts val="500"/>
              </a:spcAft>
              <a:buNone/>
            </a:pPr>
            <a:r>
              <a:rPr lang="en" sz="800">
                <a:solidFill>
                  <a:schemeClr val="accent6"/>
                </a:solidFill>
                <a:highlight>
                  <a:srgbClr val="FFFFFF"/>
                </a:highlight>
              </a:rPr>
              <a:t>Please write the title in all capital letters</a:t>
            </a:r>
            <a:endParaRPr sz="800">
              <a:solidFill>
                <a:schemeClr val="accent6"/>
              </a:solidFill>
              <a:highlight>
                <a:srgbClr val="FFFFFF"/>
              </a:highlight>
            </a:endParaRPr>
          </a:p>
        </p:txBody>
      </p:sp>
      <p:sp>
        <p:nvSpPr>
          <p:cNvPr id="471" name="Google Shape;471;p48"/>
          <p:cNvSpPr/>
          <p:nvPr/>
        </p:nvSpPr>
        <p:spPr>
          <a:xfrm>
            <a:off x="9312750" y="28625"/>
            <a:ext cx="1317600" cy="456600"/>
          </a:xfrm>
          <a:prstGeom prst="wedgeRectCallout">
            <a:avLst>
              <a:gd fmla="val -53209" name="adj1"/>
              <a:gd fmla="val -19669" name="adj2"/>
            </a:avLst>
          </a:prstGeom>
          <a:solidFill>
            <a:schemeClr val="l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800">
                <a:solidFill>
                  <a:schemeClr val="accent6"/>
                </a:solidFill>
                <a:highlight>
                  <a:srgbClr val="FFFFFF"/>
                </a:highlight>
              </a:rPr>
              <a:t>Put images in the grey dotted box "unsupported placeholder"</a:t>
            </a:r>
            <a:endParaRPr sz="800">
              <a:solidFill>
                <a:schemeClr val="accent6"/>
              </a:solidFill>
              <a:highlight>
                <a:srgbClr val="FFFFFF"/>
              </a:highlight>
            </a:endParaRPr>
          </a:p>
        </p:txBody>
      </p:sp>
      <p:sp>
        <p:nvSpPr>
          <p:cNvPr id="472" name="Google Shape;472;p48"/>
          <p:cNvSpPr/>
          <p:nvPr/>
        </p:nvSpPr>
        <p:spPr>
          <a:xfrm>
            <a:off x="9312750" y="1095425"/>
            <a:ext cx="1317600" cy="666000"/>
          </a:xfrm>
          <a:prstGeom prst="wedgeRectCallout">
            <a:avLst>
              <a:gd fmla="val -53209" name="adj1"/>
              <a:gd fmla="val -19669" name="adj2"/>
            </a:avLst>
          </a:prstGeom>
          <a:solidFill>
            <a:schemeClr val="l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00000"/>
              </a:lnSpc>
              <a:spcBef>
                <a:spcPts val="500"/>
              </a:spcBef>
              <a:spcAft>
                <a:spcPts val="500"/>
              </a:spcAft>
              <a:buNone/>
            </a:pPr>
            <a:r>
              <a:rPr lang="en" sz="800">
                <a:solidFill>
                  <a:schemeClr val="accent6"/>
                </a:solidFill>
                <a:highlight>
                  <a:srgbClr val="FFFFFF"/>
                </a:highlight>
              </a:rPr>
              <a:t>Use bullet points to summarize information rather than writing long paragraphs in the text box</a:t>
            </a:r>
            <a:endParaRPr sz="800">
              <a:solidFill>
                <a:schemeClr val="accent6"/>
              </a:solidFill>
              <a:highlight>
                <a:srgbClr val="FFFFFF"/>
              </a:highlight>
            </a:endParaRPr>
          </a:p>
        </p:txBody>
      </p:sp>
      <p:pic>
        <p:nvPicPr>
          <p:cNvPr descr="Logo.png" id="473" name="Google Shape;473;p48"/>
          <p:cNvPicPr preferRelativeResize="0"/>
          <p:nvPr/>
        </p:nvPicPr>
        <p:blipFill>
          <a:blip r:embed="rId2">
            <a:alphaModFix/>
          </a:blip>
          <a:stretch>
            <a:fillRect/>
          </a:stretch>
        </p:blipFill>
        <p:spPr>
          <a:xfrm>
            <a:off x="7724083" y="4717150"/>
            <a:ext cx="798517" cy="163200"/>
          </a:xfrm>
          <a:prstGeom prst="rect">
            <a:avLst/>
          </a:prstGeom>
          <a:noFill/>
          <a:ln>
            <a:noFill/>
          </a:ln>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06_Text and Image right_01" showMasterSp="0">
  <p:cSld name="text + picture">
    <p:bg>
      <p:bgPr>
        <a:solidFill>
          <a:srgbClr val="FFFFFF"/>
        </a:solidFill>
      </p:bgPr>
    </p:bg>
    <p:spTree>
      <p:nvGrpSpPr>
        <p:cNvPr id="474" name="Shape 474"/>
        <p:cNvGrpSpPr/>
        <p:nvPr/>
      </p:nvGrpSpPr>
      <p:grpSpPr>
        <a:xfrm>
          <a:off x="0" y="0"/>
          <a:ext cx="0" cy="0"/>
          <a:chOff x="0" y="0"/>
          <a:chExt cx="0" cy="0"/>
        </a:xfrm>
      </p:grpSpPr>
      <p:sp>
        <p:nvSpPr>
          <p:cNvPr id="475" name="Google Shape;475;p49"/>
          <p:cNvSpPr/>
          <p:nvPr/>
        </p:nvSpPr>
        <p:spPr>
          <a:xfrm>
            <a:off x="3045619" y="1324"/>
            <a:ext cx="3052800" cy="67800"/>
          </a:xfrm>
          <a:prstGeom prst="rect">
            <a:avLst/>
          </a:prstGeom>
          <a:solidFill>
            <a:srgbClr val="FF6900"/>
          </a:solidFill>
          <a:ln>
            <a:noFill/>
          </a:ln>
        </p:spPr>
        <p:txBody>
          <a:bodyPr anchorCtr="0" anchor="ctr" bIns="0" lIns="0" spcFirstLastPara="1" rIns="0" wrap="square" tIns="0">
            <a:noAutofit/>
          </a:bodyPr>
          <a:lstStyle/>
          <a:p>
            <a:pPr indent="0" lvl="0" marL="0" marR="0" rtl="0" algn="ctr">
              <a:lnSpc>
                <a:spcPct val="120000"/>
              </a:lnSpc>
              <a:spcBef>
                <a:spcPts val="0"/>
              </a:spcBef>
              <a:spcAft>
                <a:spcPts val="0"/>
              </a:spcAft>
              <a:buNone/>
            </a:pPr>
            <a:r>
              <a:t/>
            </a:r>
            <a:endParaRPr b="0" i="0" sz="1900" u="none" cap="none" strike="noStrike">
              <a:latin typeface="Arial"/>
              <a:ea typeface="Arial"/>
              <a:cs typeface="Arial"/>
              <a:sym typeface="Arial"/>
            </a:endParaRPr>
          </a:p>
        </p:txBody>
      </p:sp>
      <p:sp>
        <p:nvSpPr>
          <p:cNvPr id="476" name="Google Shape;476;p49"/>
          <p:cNvSpPr/>
          <p:nvPr>
            <p:ph idx="2" type="pic"/>
          </p:nvPr>
        </p:nvSpPr>
        <p:spPr>
          <a:xfrm>
            <a:off x="4565928" y="1059656"/>
            <a:ext cx="3986700" cy="4083900"/>
          </a:xfrm>
          <a:prstGeom prst="rect">
            <a:avLst/>
          </a:prstGeom>
          <a:noFill/>
          <a:ln cap="flat" cmpd="sng" w="9525">
            <a:solidFill>
              <a:srgbClr val="D9D9D9"/>
            </a:solidFill>
            <a:prstDash val="dash"/>
            <a:round/>
            <a:headEnd len="sm" w="sm" type="none"/>
            <a:tailEnd len="sm" w="sm" type="none"/>
          </a:ln>
        </p:spPr>
        <p:txBody>
          <a:bodyPr anchorCtr="0" anchor="ctr" bIns="91425" lIns="91425" spcFirstLastPara="1" rIns="91425" wrap="square" tIns="91425"/>
          <a:lstStyle>
            <a:lvl1pPr indent="0" lvl="0" marL="0" marR="0" rtl="0" algn="ctr">
              <a:lnSpc>
                <a:spcPct val="150000"/>
              </a:lnSpc>
              <a:spcBef>
                <a:spcPts val="0"/>
              </a:spcBef>
              <a:spcAft>
                <a:spcPts val="0"/>
              </a:spcAft>
              <a:buSzPts val="1400"/>
              <a:buFont typeface="Arial"/>
              <a:buNone/>
              <a:defRPr b="1" i="0" sz="600" u="none" cap="none" strike="noStrike">
                <a:latin typeface="Arial"/>
                <a:ea typeface="Arial"/>
                <a:cs typeface="Arial"/>
                <a:sym typeface="Arial"/>
              </a:defRPr>
            </a:lvl1pPr>
            <a:lvl2pPr indent="-75670" lvl="1" marL="24077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2pPr>
            <a:lvl3pPr indent="-77257" lvl="2" marL="407457"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3pPr>
            <a:lvl4pPr indent="-78845" lvl="3" marL="574145"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4pPr>
            <a:lvl5pPr indent="-80432" lvl="4" marL="740832"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5pPr>
            <a:lvl6pPr indent="-82020" lvl="5" marL="90752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6pPr>
            <a:lvl7pPr indent="-83607" lvl="6" marL="1074207"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7pPr>
            <a:lvl8pPr indent="-85195" lvl="7" marL="1240895"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8pPr>
            <a:lvl9pPr indent="-74082" lvl="8" marL="1407582"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9pPr>
          </a:lstStyle>
          <a:p/>
        </p:txBody>
      </p:sp>
      <p:sp>
        <p:nvSpPr>
          <p:cNvPr id="477" name="Google Shape;477;p49"/>
          <p:cNvSpPr/>
          <p:nvPr/>
        </p:nvSpPr>
        <p:spPr>
          <a:xfrm>
            <a:off x="591146" y="4734611"/>
            <a:ext cx="338100" cy="1386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fld id="{00000000-1234-1234-1234-123412341234}" type="slidenum">
              <a:rPr b="1" i="0" lang="en" sz="900" u="none" cap="none" strike="noStrike">
                <a:latin typeface="Arial"/>
                <a:ea typeface="Arial"/>
                <a:cs typeface="Arial"/>
                <a:sym typeface="Arial"/>
              </a:rPr>
              <a:t>‹#›</a:t>
            </a:fld>
            <a:endParaRPr b="1" i="0" sz="900" u="none" cap="none" strike="noStrike">
              <a:latin typeface="Arial"/>
              <a:ea typeface="Arial"/>
              <a:cs typeface="Arial"/>
              <a:sym typeface="Arial"/>
            </a:endParaRPr>
          </a:p>
        </p:txBody>
      </p:sp>
      <p:sp>
        <p:nvSpPr>
          <p:cNvPr id="478" name="Google Shape;478;p49"/>
          <p:cNvSpPr txBox="1"/>
          <p:nvPr>
            <p:ph type="title"/>
          </p:nvPr>
        </p:nvSpPr>
        <p:spPr>
          <a:xfrm>
            <a:off x="597198" y="219254"/>
            <a:ext cx="7952700" cy="751800"/>
          </a:xfrm>
          <a:prstGeom prst="rect">
            <a:avLst/>
          </a:prstGeom>
          <a:noFill/>
          <a:ln>
            <a:noFill/>
          </a:ln>
        </p:spPr>
        <p:txBody>
          <a:bodyPr anchorCtr="0" anchor="ctr" bIns="91425" lIns="91425" spcFirstLastPara="1" rIns="91425" wrap="square" tIns="91425"/>
          <a:lstStyle>
            <a:lvl1pPr indent="0" lvl="0" marL="0" marR="0" rtl="0" algn="ctr">
              <a:lnSpc>
                <a:spcPct val="120000"/>
              </a:lnSpc>
              <a:spcBef>
                <a:spcPts val="0"/>
              </a:spcBef>
              <a:spcAft>
                <a:spcPts val="0"/>
              </a:spcAft>
              <a:buSzPts val="1400"/>
              <a:buFont typeface="Arial"/>
              <a:buNone/>
              <a:defRPr b="1" i="0" sz="1300" u="none" cap="none" strike="noStrike">
                <a:latin typeface="Arial"/>
                <a:ea typeface="Arial"/>
                <a:cs typeface="Arial"/>
                <a:sym typeface="Arial"/>
              </a:defRPr>
            </a:lvl1pPr>
            <a:lvl2pPr indent="76200" lvl="1" marL="0" marR="0" rtl="0" algn="l">
              <a:lnSpc>
                <a:spcPct val="120000"/>
              </a:lnSpc>
              <a:spcBef>
                <a:spcPts val="0"/>
              </a:spcBef>
              <a:spcAft>
                <a:spcPts val="0"/>
              </a:spcAft>
              <a:buSzPts val="1400"/>
              <a:buNone/>
              <a:defRPr b="1" i="0" sz="1600" u="none" cap="none" strike="noStrike">
                <a:latin typeface="Arial"/>
                <a:ea typeface="Arial"/>
                <a:cs typeface="Arial"/>
                <a:sym typeface="Arial"/>
              </a:defRPr>
            </a:lvl2pPr>
            <a:lvl3pPr indent="165100" lvl="2" marL="0" marR="0" rtl="0" algn="l">
              <a:lnSpc>
                <a:spcPct val="120000"/>
              </a:lnSpc>
              <a:spcBef>
                <a:spcPts val="0"/>
              </a:spcBef>
              <a:spcAft>
                <a:spcPts val="0"/>
              </a:spcAft>
              <a:buSzPts val="1400"/>
              <a:buNone/>
              <a:defRPr b="1" i="0" sz="1600" u="none" cap="none" strike="noStrike">
                <a:latin typeface="Arial"/>
                <a:ea typeface="Arial"/>
                <a:cs typeface="Arial"/>
                <a:sym typeface="Arial"/>
              </a:defRPr>
            </a:lvl3pPr>
            <a:lvl4pPr indent="254000" lvl="3" marL="0" marR="0" rtl="0" algn="l">
              <a:lnSpc>
                <a:spcPct val="120000"/>
              </a:lnSpc>
              <a:spcBef>
                <a:spcPts val="0"/>
              </a:spcBef>
              <a:spcAft>
                <a:spcPts val="0"/>
              </a:spcAft>
              <a:buSzPts val="1400"/>
              <a:buNone/>
              <a:defRPr b="1" i="0" sz="1600" u="none" cap="none" strike="noStrike">
                <a:latin typeface="Arial"/>
                <a:ea typeface="Arial"/>
                <a:cs typeface="Arial"/>
                <a:sym typeface="Arial"/>
              </a:defRPr>
            </a:lvl4pPr>
            <a:lvl5pPr indent="342900" lvl="4" marL="0" marR="0" rtl="0" algn="l">
              <a:lnSpc>
                <a:spcPct val="120000"/>
              </a:lnSpc>
              <a:spcBef>
                <a:spcPts val="0"/>
              </a:spcBef>
              <a:spcAft>
                <a:spcPts val="0"/>
              </a:spcAft>
              <a:buSzPts val="1400"/>
              <a:buNone/>
              <a:defRPr b="1" i="0" sz="1600" u="none" cap="none" strike="noStrike">
                <a:latin typeface="Arial"/>
                <a:ea typeface="Arial"/>
                <a:cs typeface="Arial"/>
                <a:sym typeface="Arial"/>
              </a:defRPr>
            </a:lvl5pPr>
            <a:lvl6pPr indent="419100" lvl="5" marL="0" marR="0" rtl="0" algn="l">
              <a:lnSpc>
                <a:spcPct val="120000"/>
              </a:lnSpc>
              <a:spcBef>
                <a:spcPts val="0"/>
              </a:spcBef>
              <a:spcAft>
                <a:spcPts val="0"/>
              </a:spcAft>
              <a:buSzPts val="1400"/>
              <a:buNone/>
              <a:defRPr b="1" i="0" sz="1600" u="none" cap="none" strike="noStrike">
                <a:latin typeface="Arial"/>
                <a:ea typeface="Arial"/>
                <a:cs typeface="Arial"/>
                <a:sym typeface="Arial"/>
              </a:defRPr>
            </a:lvl6pPr>
            <a:lvl7pPr indent="508000" lvl="6" marL="0" marR="0" rtl="0" algn="l">
              <a:lnSpc>
                <a:spcPct val="120000"/>
              </a:lnSpc>
              <a:spcBef>
                <a:spcPts val="0"/>
              </a:spcBef>
              <a:spcAft>
                <a:spcPts val="0"/>
              </a:spcAft>
              <a:buSzPts val="1400"/>
              <a:buNone/>
              <a:defRPr b="1" i="0" sz="1600" u="none" cap="none" strike="noStrike">
                <a:latin typeface="Arial"/>
                <a:ea typeface="Arial"/>
                <a:cs typeface="Arial"/>
                <a:sym typeface="Arial"/>
              </a:defRPr>
            </a:lvl7pPr>
            <a:lvl8pPr indent="596900" lvl="7" marL="0" marR="0" rtl="0" algn="l">
              <a:lnSpc>
                <a:spcPct val="120000"/>
              </a:lnSpc>
              <a:spcBef>
                <a:spcPts val="0"/>
              </a:spcBef>
              <a:spcAft>
                <a:spcPts val="0"/>
              </a:spcAft>
              <a:buSzPts val="1400"/>
              <a:buNone/>
              <a:defRPr b="1" i="0" sz="1600" u="none" cap="none" strike="noStrike">
                <a:latin typeface="Arial"/>
                <a:ea typeface="Arial"/>
                <a:cs typeface="Arial"/>
                <a:sym typeface="Arial"/>
              </a:defRPr>
            </a:lvl8pPr>
            <a:lvl9pPr indent="685800" lvl="8" marL="0" marR="0" rtl="0" algn="l">
              <a:lnSpc>
                <a:spcPct val="120000"/>
              </a:lnSpc>
              <a:spcBef>
                <a:spcPts val="0"/>
              </a:spcBef>
              <a:spcAft>
                <a:spcPts val="0"/>
              </a:spcAft>
              <a:buSzPts val="1400"/>
              <a:buNone/>
              <a:defRPr b="1" i="0" sz="1600" u="none" cap="none" strike="noStrike">
                <a:latin typeface="Arial"/>
                <a:ea typeface="Arial"/>
                <a:cs typeface="Arial"/>
                <a:sym typeface="Arial"/>
              </a:defRPr>
            </a:lvl9pPr>
          </a:lstStyle>
          <a:p/>
        </p:txBody>
      </p:sp>
      <p:sp>
        <p:nvSpPr>
          <p:cNvPr id="479" name="Google Shape;479;p49"/>
          <p:cNvSpPr txBox="1"/>
          <p:nvPr>
            <p:ph idx="1" type="body"/>
          </p:nvPr>
        </p:nvSpPr>
        <p:spPr>
          <a:xfrm>
            <a:off x="594185" y="1062470"/>
            <a:ext cx="3533100" cy="3417600"/>
          </a:xfrm>
          <a:prstGeom prst="rect">
            <a:avLst/>
          </a:prstGeom>
          <a:noFill/>
          <a:ln>
            <a:noFill/>
          </a:ln>
        </p:spPr>
        <p:txBody>
          <a:bodyPr anchorCtr="0" anchor="ctr" bIns="91425" lIns="91425" spcFirstLastPara="1" rIns="91425" wrap="square" tIns="91425"/>
          <a:lstStyle>
            <a:lvl1pPr indent="-304800" lvl="0" marL="457200" marR="0" rtl="0" algn="l">
              <a:lnSpc>
                <a:spcPct val="100000"/>
              </a:lnSpc>
              <a:spcBef>
                <a:spcPts val="1200"/>
              </a:spcBef>
              <a:spcAft>
                <a:spcPts val="0"/>
              </a:spcAft>
              <a:buSzPts val="1200"/>
              <a:buFont typeface="Arial"/>
              <a:buChar char="•"/>
              <a:defRPr i="0" sz="1200" u="none" cap="none" strike="noStrike">
                <a:latin typeface="Arial"/>
                <a:ea typeface="Arial"/>
                <a:cs typeface="Arial"/>
                <a:sym typeface="Arial"/>
              </a:defRPr>
            </a:lvl1pPr>
            <a:lvl2pPr indent="-298450" lvl="1" marL="914400" marR="0" rtl="0" algn="l">
              <a:lnSpc>
                <a:spcPct val="100000"/>
              </a:lnSpc>
              <a:spcBef>
                <a:spcPts val="600"/>
              </a:spcBef>
              <a:spcAft>
                <a:spcPts val="0"/>
              </a:spcAft>
              <a:buSzPts val="1100"/>
              <a:buFont typeface="Arial"/>
              <a:buChar char="•"/>
              <a:defRPr i="0" sz="1100" u="none" cap="none" strike="noStrike">
                <a:latin typeface="Arial"/>
                <a:ea typeface="Arial"/>
                <a:cs typeface="Arial"/>
                <a:sym typeface="Arial"/>
              </a:defRPr>
            </a:lvl2pPr>
            <a:lvl3pPr indent="-298450" lvl="2" marL="1371600" marR="0" rtl="0" algn="l">
              <a:lnSpc>
                <a:spcPct val="100000"/>
              </a:lnSpc>
              <a:spcBef>
                <a:spcPts val="600"/>
              </a:spcBef>
              <a:spcAft>
                <a:spcPts val="0"/>
              </a:spcAft>
              <a:buSzPts val="1100"/>
              <a:buFont typeface="Arial"/>
              <a:buChar char="•"/>
              <a:defRPr i="0" sz="1100" u="none" cap="none" strike="noStrike">
                <a:latin typeface="Arial"/>
                <a:ea typeface="Arial"/>
                <a:cs typeface="Arial"/>
                <a:sym typeface="Arial"/>
              </a:defRPr>
            </a:lvl3pPr>
            <a:lvl4pPr indent="-298450" lvl="3" marL="1828800" marR="0" rtl="0" algn="l">
              <a:lnSpc>
                <a:spcPct val="100000"/>
              </a:lnSpc>
              <a:spcBef>
                <a:spcPts val="1200"/>
              </a:spcBef>
              <a:spcAft>
                <a:spcPts val="0"/>
              </a:spcAft>
              <a:buSzPts val="1100"/>
              <a:buFont typeface="Arial"/>
              <a:buChar char="•"/>
              <a:defRPr i="0" sz="1100" u="none" cap="none" strike="noStrike">
                <a:latin typeface="Arial"/>
                <a:ea typeface="Arial"/>
                <a:cs typeface="Arial"/>
                <a:sym typeface="Arial"/>
              </a:defRPr>
            </a:lvl4pPr>
            <a:lvl5pPr indent="-298450" lvl="4" marL="2286000" marR="0" rtl="0" algn="ctr">
              <a:lnSpc>
                <a:spcPct val="150000"/>
              </a:lnSpc>
              <a:spcBef>
                <a:spcPts val="0"/>
              </a:spcBef>
              <a:spcAft>
                <a:spcPts val="0"/>
              </a:spcAft>
              <a:buSzPts val="1100"/>
              <a:buFont typeface="Arial"/>
              <a:buChar char="•"/>
              <a:defRPr i="0" sz="1100" u="none" cap="none" strike="noStrike">
                <a:latin typeface="Arial"/>
                <a:ea typeface="Arial"/>
                <a:cs typeface="Arial"/>
                <a:sym typeface="Arial"/>
              </a:defRPr>
            </a:lvl5pPr>
            <a:lvl6pPr indent="-298450" lvl="5" marL="2743200" marR="0" rtl="0" algn="ctr">
              <a:lnSpc>
                <a:spcPct val="150000"/>
              </a:lnSpc>
              <a:spcBef>
                <a:spcPts val="0"/>
              </a:spcBef>
              <a:spcAft>
                <a:spcPts val="0"/>
              </a:spcAft>
              <a:buSzPts val="1100"/>
              <a:buFont typeface="Arial"/>
              <a:buChar char="•"/>
              <a:defRPr i="0" sz="1100" u="none" cap="none" strike="noStrike">
                <a:latin typeface="Arial"/>
                <a:ea typeface="Arial"/>
                <a:cs typeface="Arial"/>
                <a:sym typeface="Arial"/>
              </a:defRPr>
            </a:lvl6pPr>
            <a:lvl7pPr indent="-298450" lvl="6" marL="3200400" marR="0" rtl="0" algn="ctr">
              <a:lnSpc>
                <a:spcPct val="150000"/>
              </a:lnSpc>
              <a:spcBef>
                <a:spcPts val="0"/>
              </a:spcBef>
              <a:spcAft>
                <a:spcPts val="0"/>
              </a:spcAft>
              <a:buSzPts val="1100"/>
              <a:buFont typeface="Arial"/>
              <a:buChar char="•"/>
              <a:defRPr i="0" sz="1100" u="none" cap="none" strike="noStrike">
                <a:latin typeface="Arial"/>
                <a:ea typeface="Arial"/>
                <a:cs typeface="Arial"/>
                <a:sym typeface="Arial"/>
              </a:defRPr>
            </a:lvl7pPr>
            <a:lvl8pPr indent="-298450" lvl="7" marL="3657600" marR="0" rtl="0" algn="ctr">
              <a:lnSpc>
                <a:spcPct val="150000"/>
              </a:lnSpc>
              <a:spcBef>
                <a:spcPts val="0"/>
              </a:spcBef>
              <a:spcAft>
                <a:spcPts val="0"/>
              </a:spcAft>
              <a:buSzPts val="1100"/>
              <a:buFont typeface="Arial"/>
              <a:buChar char="•"/>
              <a:defRPr i="0" sz="1100" u="none" cap="none" strike="noStrike">
                <a:latin typeface="Arial"/>
                <a:ea typeface="Arial"/>
                <a:cs typeface="Arial"/>
                <a:sym typeface="Arial"/>
              </a:defRPr>
            </a:lvl8pPr>
            <a:lvl9pPr indent="-298450" lvl="8" marL="4114800" marR="0" rtl="0" algn="ctr">
              <a:lnSpc>
                <a:spcPct val="150000"/>
              </a:lnSpc>
              <a:spcBef>
                <a:spcPts val="0"/>
              </a:spcBef>
              <a:spcAft>
                <a:spcPts val="0"/>
              </a:spcAft>
              <a:buSzPts val="1100"/>
              <a:buFont typeface="Arial"/>
              <a:buChar char="•"/>
              <a:defRPr i="0" sz="1100" u="none" cap="none" strike="noStrike">
                <a:latin typeface="Arial"/>
                <a:ea typeface="Arial"/>
                <a:cs typeface="Arial"/>
                <a:sym typeface="Arial"/>
              </a:defRPr>
            </a:lvl9pPr>
          </a:lstStyle>
          <a:p/>
        </p:txBody>
      </p:sp>
      <p:sp>
        <p:nvSpPr>
          <p:cNvPr id="480" name="Google Shape;480;p49"/>
          <p:cNvSpPr txBox="1"/>
          <p:nvPr>
            <p:ph idx="3" type="body"/>
          </p:nvPr>
        </p:nvSpPr>
        <p:spPr>
          <a:xfrm>
            <a:off x="742950" y="4658700"/>
            <a:ext cx="6925800" cy="290400"/>
          </a:xfrm>
          <a:prstGeom prst="rect">
            <a:avLst/>
          </a:prstGeom>
          <a:noFill/>
          <a:ln>
            <a:noFill/>
          </a:ln>
        </p:spPr>
        <p:txBody>
          <a:bodyPr anchorCtr="0" anchor="b" bIns="91425" lIns="91425" spcFirstLastPara="1" rIns="91425" wrap="square" tIns="91425"/>
          <a:lstStyle>
            <a:lvl1pPr indent="-279400" lvl="0" marL="457200" marR="0" rtl="0">
              <a:lnSpc>
                <a:spcPct val="100000"/>
              </a:lnSpc>
              <a:spcBef>
                <a:spcPts val="0"/>
              </a:spcBef>
              <a:spcAft>
                <a:spcPts val="0"/>
              </a:spcAft>
              <a:buSzPts val="800"/>
              <a:buFont typeface="Arial"/>
              <a:buAutoNum type="alphaUcPeriod"/>
              <a:defRPr b="0" i="0" sz="800" u="none" cap="none" strike="noStrike">
                <a:latin typeface="Arial"/>
                <a:ea typeface="Arial"/>
                <a:cs typeface="Arial"/>
                <a:sym typeface="Arial"/>
              </a:defRPr>
            </a:lvl1pPr>
            <a:lvl2pPr indent="-279400" lvl="1" marL="914400" marR="0" rtl="0">
              <a:lnSpc>
                <a:spcPct val="100000"/>
              </a:lnSpc>
              <a:spcBef>
                <a:spcPts val="0"/>
              </a:spcBef>
              <a:spcAft>
                <a:spcPts val="0"/>
              </a:spcAft>
              <a:buSzPts val="800"/>
              <a:buFont typeface="Arial"/>
              <a:buAutoNum type="alphaLcPeriod"/>
              <a:defRPr b="1" i="0" sz="800" u="none" cap="none" strike="noStrike">
                <a:latin typeface="Arial"/>
                <a:ea typeface="Arial"/>
                <a:cs typeface="Arial"/>
                <a:sym typeface="Arial"/>
              </a:defRPr>
            </a:lvl2pPr>
            <a:lvl3pPr indent="-279400" lvl="2" marL="1371600" marR="0" rtl="0">
              <a:lnSpc>
                <a:spcPct val="100000"/>
              </a:lnSpc>
              <a:spcBef>
                <a:spcPts val="0"/>
              </a:spcBef>
              <a:spcAft>
                <a:spcPts val="0"/>
              </a:spcAft>
              <a:buSzPts val="800"/>
              <a:buFont typeface="Arial"/>
              <a:buAutoNum type="romanLcPeriod"/>
              <a:defRPr b="1" i="0" sz="800" u="none" cap="none" strike="noStrike">
                <a:latin typeface="Arial"/>
                <a:ea typeface="Arial"/>
                <a:cs typeface="Arial"/>
                <a:sym typeface="Arial"/>
              </a:defRPr>
            </a:lvl3pPr>
            <a:lvl4pPr indent="-279400" lvl="3" marL="1828800" marR="0" rtl="0">
              <a:lnSpc>
                <a:spcPct val="100000"/>
              </a:lnSpc>
              <a:spcBef>
                <a:spcPts val="0"/>
              </a:spcBef>
              <a:spcAft>
                <a:spcPts val="0"/>
              </a:spcAft>
              <a:buSzPts val="800"/>
              <a:buFont typeface="Arial"/>
              <a:buAutoNum type="arabicPeriod"/>
              <a:defRPr b="1" i="0" sz="800" u="none" cap="none" strike="noStrike">
                <a:latin typeface="Arial"/>
                <a:ea typeface="Arial"/>
                <a:cs typeface="Arial"/>
                <a:sym typeface="Arial"/>
              </a:defRPr>
            </a:lvl4pPr>
            <a:lvl5pPr indent="-279400" lvl="4" marL="2286000" marR="0" rtl="0">
              <a:lnSpc>
                <a:spcPct val="100000"/>
              </a:lnSpc>
              <a:spcBef>
                <a:spcPts val="0"/>
              </a:spcBef>
              <a:spcAft>
                <a:spcPts val="0"/>
              </a:spcAft>
              <a:buSzPts val="800"/>
              <a:buFont typeface="Arial"/>
              <a:buAutoNum type="alphaLcPeriod"/>
              <a:defRPr b="1" i="0" sz="800" u="none" cap="none" strike="noStrike">
                <a:latin typeface="Arial"/>
                <a:ea typeface="Arial"/>
                <a:cs typeface="Arial"/>
                <a:sym typeface="Arial"/>
              </a:defRPr>
            </a:lvl5pPr>
            <a:lvl6pPr indent="-279400" lvl="5" marL="2743200" marR="0" rtl="0">
              <a:lnSpc>
                <a:spcPct val="100000"/>
              </a:lnSpc>
              <a:spcBef>
                <a:spcPts val="0"/>
              </a:spcBef>
              <a:spcAft>
                <a:spcPts val="0"/>
              </a:spcAft>
              <a:buSzPts val="800"/>
              <a:buFont typeface="Arial"/>
              <a:buAutoNum type="romanLcPeriod"/>
              <a:defRPr b="1" i="0" sz="800" u="none" cap="none" strike="noStrike">
                <a:latin typeface="Arial"/>
                <a:ea typeface="Arial"/>
                <a:cs typeface="Arial"/>
                <a:sym typeface="Arial"/>
              </a:defRPr>
            </a:lvl6pPr>
            <a:lvl7pPr indent="-279400" lvl="6" marL="3200400" marR="0" rtl="0">
              <a:lnSpc>
                <a:spcPct val="100000"/>
              </a:lnSpc>
              <a:spcBef>
                <a:spcPts val="0"/>
              </a:spcBef>
              <a:spcAft>
                <a:spcPts val="0"/>
              </a:spcAft>
              <a:buSzPts val="800"/>
              <a:buFont typeface="Arial"/>
              <a:buAutoNum type="arabicPeriod"/>
              <a:defRPr b="1" i="0" sz="800" u="none" cap="none" strike="noStrike">
                <a:latin typeface="Arial"/>
                <a:ea typeface="Arial"/>
                <a:cs typeface="Arial"/>
                <a:sym typeface="Arial"/>
              </a:defRPr>
            </a:lvl7pPr>
            <a:lvl8pPr indent="-279400" lvl="7" marL="3657600" marR="0" rtl="0">
              <a:lnSpc>
                <a:spcPct val="100000"/>
              </a:lnSpc>
              <a:spcBef>
                <a:spcPts val="0"/>
              </a:spcBef>
              <a:spcAft>
                <a:spcPts val="0"/>
              </a:spcAft>
              <a:buSzPts val="800"/>
              <a:buFont typeface="Arial"/>
              <a:buAutoNum type="alphaLcPeriod"/>
              <a:defRPr b="1" i="0" sz="800" u="none" cap="none" strike="noStrike">
                <a:latin typeface="Arial"/>
                <a:ea typeface="Arial"/>
                <a:cs typeface="Arial"/>
                <a:sym typeface="Arial"/>
              </a:defRPr>
            </a:lvl8pPr>
            <a:lvl9pPr indent="-279400" lvl="8" marL="4114800" marR="0" rtl="0">
              <a:lnSpc>
                <a:spcPct val="100000"/>
              </a:lnSpc>
              <a:spcBef>
                <a:spcPts val="0"/>
              </a:spcBef>
              <a:spcAft>
                <a:spcPts val="0"/>
              </a:spcAft>
              <a:buSzPts val="800"/>
              <a:buFont typeface="Arial"/>
              <a:buAutoNum type="romanLcPeriod"/>
              <a:defRPr b="1" i="0" sz="800" u="none" cap="none" strike="noStrike">
                <a:latin typeface="Arial"/>
                <a:ea typeface="Arial"/>
                <a:cs typeface="Arial"/>
                <a:sym typeface="Arial"/>
              </a:defRPr>
            </a:lvl9pPr>
          </a:lstStyle>
          <a:p/>
        </p:txBody>
      </p:sp>
      <p:sp>
        <p:nvSpPr>
          <p:cNvPr id="481" name="Google Shape;481;p49"/>
          <p:cNvSpPr/>
          <p:nvPr/>
        </p:nvSpPr>
        <p:spPr>
          <a:xfrm>
            <a:off x="9312750" y="562025"/>
            <a:ext cx="1317600" cy="456600"/>
          </a:xfrm>
          <a:prstGeom prst="wedgeRectCallout">
            <a:avLst>
              <a:gd fmla="val -53209" name="adj1"/>
              <a:gd fmla="val -19669" name="adj2"/>
            </a:avLst>
          </a:prstGeom>
          <a:solidFill>
            <a:schemeClr val="l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00000"/>
              </a:lnSpc>
              <a:spcBef>
                <a:spcPts val="500"/>
              </a:spcBef>
              <a:spcAft>
                <a:spcPts val="500"/>
              </a:spcAft>
              <a:buNone/>
            </a:pPr>
            <a:r>
              <a:rPr lang="en" sz="800">
                <a:solidFill>
                  <a:schemeClr val="accent6"/>
                </a:solidFill>
                <a:highlight>
                  <a:srgbClr val="FFFFFF"/>
                </a:highlight>
              </a:rPr>
              <a:t>Please write the title in all capital letters</a:t>
            </a:r>
            <a:endParaRPr sz="800">
              <a:solidFill>
                <a:schemeClr val="accent6"/>
              </a:solidFill>
              <a:highlight>
                <a:srgbClr val="FFFFFF"/>
              </a:highlight>
            </a:endParaRPr>
          </a:p>
        </p:txBody>
      </p:sp>
      <p:sp>
        <p:nvSpPr>
          <p:cNvPr id="482" name="Google Shape;482;p49"/>
          <p:cNvSpPr/>
          <p:nvPr/>
        </p:nvSpPr>
        <p:spPr>
          <a:xfrm>
            <a:off x="9312750" y="28625"/>
            <a:ext cx="1317600" cy="456600"/>
          </a:xfrm>
          <a:prstGeom prst="wedgeRectCallout">
            <a:avLst>
              <a:gd fmla="val -53209" name="adj1"/>
              <a:gd fmla="val -19669" name="adj2"/>
            </a:avLst>
          </a:prstGeom>
          <a:solidFill>
            <a:schemeClr val="l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800">
                <a:solidFill>
                  <a:schemeClr val="accent6"/>
                </a:solidFill>
                <a:highlight>
                  <a:srgbClr val="FFFFFF"/>
                </a:highlight>
              </a:rPr>
              <a:t>Put images in the grey dotted box "unsupported placeholder"</a:t>
            </a:r>
            <a:endParaRPr sz="800">
              <a:solidFill>
                <a:schemeClr val="accent6"/>
              </a:solidFill>
              <a:highlight>
                <a:srgbClr val="FFFFFF"/>
              </a:highlight>
            </a:endParaRPr>
          </a:p>
        </p:txBody>
      </p:sp>
      <p:sp>
        <p:nvSpPr>
          <p:cNvPr id="483" name="Google Shape;483;p49"/>
          <p:cNvSpPr/>
          <p:nvPr/>
        </p:nvSpPr>
        <p:spPr>
          <a:xfrm>
            <a:off x="9312750" y="1095425"/>
            <a:ext cx="1317600" cy="666000"/>
          </a:xfrm>
          <a:prstGeom prst="wedgeRectCallout">
            <a:avLst>
              <a:gd fmla="val -53209" name="adj1"/>
              <a:gd fmla="val -19669" name="adj2"/>
            </a:avLst>
          </a:prstGeom>
          <a:solidFill>
            <a:schemeClr val="l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00000"/>
              </a:lnSpc>
              <a:spcBef>
                <a:spcPts val="500"/>
              </a:spcBef>
              <a:spcAft>
                <a:spcPts val="500"/>
              </a:spcAft>
              <a:buNone/>
            </a:pPr>
            <a:r>
              <a:rPr lang="en" sz="800">
                <a:solidFill>
                  <a:schemeClr val="accent6"/>
                </a:solidFill>
                <a:highlight>
                  <a:srgbClr val="FFFFFF"/>
                </a:highlight>
              </a:rPr>
              <a:t>Use bullet points to summarize information rather than writing long paragraphs in the text box</a:t>
            </a:r>
            <a:endParaRPr sz="800">
              <a:solidFill>
                <a:schemeClr val="accent6"/>
              </a:solidFill>
              <a:highlight>
                <a:srgbClr val="FFFFFF"/>
              </a:highlight>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06_Text and Image right_02" showMasterSp="0">
  <p:cSld name="2_text + picture">
    <p:bg>
      <p:bgPr>
        <a:solidFill>
          <a:srgbClr val="FFFFFF"/>
        </a:solidFill>
      </p:bgPr>
    </p:bg>
    <p:spTree>
      <p:nvGrpSpPr>
        <p:cNvPr id="484" name="Shape 484"/>
        <p:cNvGrpSpPr/>
        <p:nvPr/>
      </p:nvGrpSpPr>
      <p:grpSpPr>
        <a:xfrm>
          <a:off x="0" y="0"/>
          <a:ext cx="0" cy="0"/>
          <a:chOff x="0" y="0"/>
          <a:chExt cx="0" cy="0"/>
        </a:xfrm>
      </p:grpSpPr>
      <p:sp>
        <p:nvSpPr>
          <p:cNvPr id="485" name="Google Shape;485;p50"/>
          <p:cNvSpPr/>
          <p:nvPr/>
        </p:nvSpPr>
        <p:spPr>
          <a:xfrm>
            <a:off x="3045619" y="1324"/>
            <a:ext cx="3052800" cy="67800"/>
          </a:xfrm>
          <a:prstGeom prst="rect">
            <a:avLst/>
          </a:prstGeom>
          <a:solidFill>
            <a:srgbClr val="FF6900"/>
          </a:solidFill>
          <a:ln>
            <a:noFill/>
          </a:ln>
        </p:spPr>
        <p:txBody>
          <a:bodyPr anchorCtr="0" anchor="ctr" bIns="0" lIns="0" spcFirstLastPara="1" rIns="0" wrap="square" tIns="0">
            <a:noAutofit/>
          </a:bodyPr>
          <a:lstStyle/>
          <a:p>
            <a:pPr indent="0" lvl="0" marL="0" marR="0" rtl="0" algn="ctr">
              <a:lnSpc>
                <a:spcPct val="120000"/>
              </a:lnSpc>
              <a:spcBef>
                <a:spcPts val="0"/>
              </a:spcBef>
              <a:spcAft>
                <a:spcPts val="0"/>
              </a:spcAft>
              <a:buNone/>
            </a:pPr>
            <a:r>
              <a:t/>
            </a:r>
            <a:endParaRPr b="0" i="0" sz="1900" u="none" cap="none" strike="noStrike">
              <a:latin typeface="Arial"/>
              <a:ea typeface="Arial"/>
              <a:cs typeface="Arial"/>
              <a:sym typeface="Arial"/>
            </a:endParaRPr>
          </a:p>
        </p:txBody>
      </p:sp>
      <p:sp>
        <p:nvSpPr>
          <p:cNvPr id="486" name="Google Shape;486;p50"/>
          <p:cNvSpPr/>
          <p:nvPr>
            <p:ph idx="2" type="pic"/>
          </p:nvPr>
        </p:nvSpPr>
        <p:spPr>
          <a:xfrm>
            <a:off x="4564380" y="1059656"/>
            <a:ext cx="4579500" cy="3429000"/>
          </a:xfrm>
          <a:prstGeom prst="rect">
            <a:avLst/>
          </a:prstGeom>
          <a:noFill/>
          <a:ln cap="flat" cmpd="sng" w="9525">
            <a:solidFill>
              <a:srgbClr val="D9D9D9"/>
            </a:solidFill>
            <a:prstDash val="dash"/>
            <a:round/>
            <a:headEnd len="sm" w="sm" type="none"/>
            <a:tailEnd len="sm" w="sm" type="none"/>
          </a:ln>
        </p:spPr>
        <p:txBody>
          <a:bodyPr anchorCtr="0" anchor="ctr" bIns="91425" lIns="91425" spcFirstLastPara="1" rIns="91425" wrap="square" tIns="91425"/>
          <a:lstStyle>
            <a:lvl1pPr indent="0" lvl="0" marL="0" marR="0" rtl="0" algn="ctr">
              <a:lnSpc>
                <a:spcPct val="150000"/>
              </a:lnSpc>
              <a:spcBef>
                <a:spcPts val="0"/>
              </a:spcBef>
              <a:spcAft>
                <a:spcPts val="0"/>
              </a:spcAft>
              <a:buSzPts val="1400"/>
              <a:buFont typeface="Arial"/>
              <a:buNone/>
              <a:defRPr b="1" i="0" sz="600" u="none" cap="none" strike="noStrike">
                <a:latin typeface="Arial"/>
                <a:ea typeface="Arial"/>
                <a:cs typeface="Arial"/>
                <a:sym typeface="Arial"/>
              </a:defRPr>
            </a:lvl1pPr>
            <a:lvl2pPr indent="-75670" lvl="1" marL="24077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2pPr>
            <a:lvl3pPr indent="-77257" lvl="2" marL="407457"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3pPr>
            <a:lvl4pPr indent="-78845" lvl="3" marL="574145"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4pPr>
            <a:lvl5pPr indent="-80432" lvl="4" marL="740832"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5pPr>
            <a:lvl6pPr indent="-82020" lvl="5" marL="90752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6pPr>
            <a:lvl7pPr indent="-83607" lvl="6" marL="1074207"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7pPr>
            <a:lvl8pPr indent="-85195" lvl="7" marL="1240895"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8pPr>
            <a:lvl9pPr indent="-74082" lvl="8" marL="1407582"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9pPr>
          </a:lstStyle>
          <a:p/>
        </p:txBody>
      </p:sp>
      <p:sp>
        <p:nvSpPr>
          <p:cNvPr id="487" name="Google Shape;487;p50"/>
          <p:cNvSpPr/>
          <p:nvPr/>
        </p:nvSpPr>
        <p:spPr>
          <a:xfrm>
            <a:off x="591146" y="4734611"/>
            <a:ext cx="338100" cy="1386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fld id="{00000000-1234-1234-1234-123412341234}" type="slidenum">
              <a:rPr b="1" i="0" lang="en" sz="900" u="none" cap="none" strike="noStrike">
                <a:latin typeface="Arial"/>
                <a:ea typeface="Arial"/>
                <a:cs typeface="Arial"/>
                <a:sym typeface="Arial"/>
              </a:rPr>
              <a:t>‹#›</a:t>
            </a:fld>
            <a:endParaRPr b="1" i="0" sz="900" u="none" cap="none" strike="noStrike">
              <a:latin typeface="Arial"/>
              <a:ea typeface="Arial"/>
              <a:cs typeface="Arial"/>
              <a:sym typeface="Arial"/>
            </a:endParaRPr>
          </a:p>
        </p:txBody>
      </p:sp>
      <p:sp>
        <p:nvSpPr>
          <p:cNvPr id="488" name="Google Shape;488;p50"/>
          <p:cNvSpPr txBox="1"/>
          <p:nvPr>
            <p:ph idx="1" type="body"/>
          </p:nvPr>
        </p:nvSpPr>
        <p:spPr>
          <a:xfrm>
            <a:off x="594185" y="1062470"/>
            <a:ext cx="3533100" cy="3417600"/>
          </a:xfrm>
          <a:prstGeom prst="rect">
            <a:avLst/>
          </a:prstGeom>
          <a:noFill/>
          <a:ln>
            <a:noFill/>
          </a:ln>
        </p:spPr>
        <p:txBody>
          <a:bodyPr anchorCtr="0" anchor="ctr" bIns="91425" lIns="91425" spcFirstLastPara="1" rIns="91425" wrap="square" tIns="91425"/>
          <a:lstStyle>
            <a:lvl1pPr indent="-304800" lvl="0" marL="457200" marR="0" rtl="0" algn="l">
              <a:lnSpc>
                <a:spcPct val="100000"/>
              </a:lnSpc>
              <a:spcBef>
                <a:spcPts val="1200"/>
              </a:spcBef>
              <a:spcAft>
                <a:spcPts val="0"/>
              </a:spcAft>
              <a:buSzPts val="1200"/>
              <a:buFont typeface="Arial"/>
              <a:buChar char="•"/>
              <a:defRPr i="0" sz="1200" u="none" cap="none" strike="noStrike">
                <a:latin typeface="Arial"/>
                <a:ea typeface="Arial"/>
                <a:cs typeface="Arial"/>
                <a:sym typeface="Arial"/>
              </a:defRPr>
            </a:lvl1pPr>
            <a:lvl2pPr indent="-298450" lvl="1" marL="914400" marR="0" rtl="0" algn="l">
              <a:lnSpc>
                <a:spcPct val="100000"/>
              </a:lnSpc>
              <a:spcBef>
                <a:spcPts val="600"/>
              </a:spcBef>
              <a:spcAft>
                <a:spcPts val="0"/>
              </a:spcAft>
              <a:buSzPts val="1100"/>
              <a:buFont typeface="Arial"/>
              <a:buChar char="•"/>
              <a:defRPr i="0" sz="1100" u="none" cap="none" strike="noStrike">
                <a:latin typeface="Arial"/>
                <a:ea typeface="Arial"/>
                <a:cs typeface="Arial"/>
                <a:sym typeface="Arial"/>
              </a:defRPr>
            </a:lvl2pPr>
            <a:lvl3pPr indent="-298450" lvl="2" marL="1371600" marR="0" rtl="0" algn="l">
              <a:lnSpc>
                <a:spcPct val="100000"/>
              </a:lnSpc>
              <a:spcBef>
                <a:spcPts val="600"/>
              </a:spcBef>
              <a:spcAft>
                <a:spcPts val="0"/>
              </a:spcAft>
              <a:buSzPts val="1100"/>
              <a:buFont typeface="Arial"/>
              <a:buChar char="•"/>
              <a:defRPr i="0" sz="1100" u="none" cap="none" strike="noStrike">
                <a:latin typeface="Arial"/>
                <a:ea typeface="Arial"/>
                <a:cs typeface="Arial"/>
                <a:sym typeface="Arial"/>
              </a:defRPr>
            </a:lvl3pPr>
            <a:lvl4pPr indent="-298450" lvl="3" marL="1828800" marR="0" rtl="0" algn="l">
              <a:lnSpc>
                <a:spcPct val="100000"/>
              </a:lnSpc>
              <a:spcBef>
                <a:spcPts val="1200"/>
              </a:spcBef>
              <a:spcAft>
                <a:spcPts val="0"/>
              </a:spcAft>
              <a:buSzPts val="1100"/>
              <a:buFont typeface="Arial"/>
              <a:buChar char="•"/>
              <a:defRPr i="0" sz="1100" u="none" cap="none" strike="noStrike">
                <a:latin typeface="Arial"/>
                <a:ea typeface="Arial"/>
                <a:cs typeface="Arial"/>
                <a:sym typeface="Arial"/>
              </a:defRPr>
            </a:lvl4pPr>
            <a:lvl5pPr indent="-298450" lvl="4" marL="2286000" marR="0" rtl="0" algn="ctr">
              <a:lnSpc>
                <a:spcPct val="150000"/>
              </a:lnSpc>
              <a:spcBef>
                <a:spcPts val="0"/>
              </a:spcBef>
              <a:spcAft>
                <a:spcPts val="0"/>
              </a:spcAft>
              <a:buSzPts val="1100"/>
              <a:buFont typeface="Arial"/>
              <a:buChar char="•"/>
              <a:defRPr i="0" sz="1100" u="none" cap="none" strike="noStrike">
                <a:latin typeface="Arial"/>
                <a:ea typeface="Arial"/>
                <a:cs typeface="Arial"/>
                <a:sym typeface="Arial"/>
              </a:defRPr>
            </a:lvl5pPr>
            <a:lvl6pPr indent="-298450" lvl="5" marL="2743200" marR="0" rtl="0" algn="ctr">
              <a:lnSpc>
                <a:spcPct val="150000"/>
              </a:lnSpc>
              <a:spcBef>
                <a:spcPts val="0"/>
              </a:spcBef>
              <a:spcAft>
                <a:spcPts val="0"/>
              </a:spcAft>
              <a:buSzPts val="1100"/>
              <a:buFont typeface="Arial"/>
              <a:buChar char="•"/>
              <a:defRPr i="0" sz="1100" u="none" cap="none" strike="noStrike">
                <a:latin typeface="Arial"/>
                <a:ea typeface="Arial"/>
                <a:cs typeface="Arial"/>
                <a:sym typeface="Arial"/>
              </a:defRPr>
            </a:lvl6pPr>
            <a:lvl7pPr indent="-298450" lvl="6" marL="3200400" marR="0" rtl="0" algn="ctr">
              <a:lnSpc>
                <a:spcPct val="150000"/>
              </a:lnSpc>
              <a:spcBef>
                <a:spcPts val="0"/>
              </a:spcBef>
              <a:spcAft>
                <a:spcPts val="0"/>
              </a:spcAft>
              <a:buSzPts val="1100"/>
              <a:buFont typeface="Arial"/>
              <a:buChar char="•"/>
              <a:defRPr i="0" sz="1100" u="none" cap="none" strike="noStrike">
                <a:latin typeface="Arial"/>
                <a:ea typeface="Arial"/>
                <a:cs typeface="Arial"/>
                <a:sym typeface="Arial"/>
              </a:defRPr>
            </a:lvl7pPr>
            <a:lvl8pPr indent="-298450" lvl="7" marL="3657600" marR="0" rtl="0" algn="ctr">
              <a:lnSpc>
                <a:spcPct val="150000"/>
              </a:lnSpc>
              <a:spcBef>
                <a:spcPts val="0"/>
              </a:spcBef>
              <a:spcAft>
                <a:spcPts val="0"/>
              </a:spcAft>
              <a:buSzPts val="1100"/>
              <a:buFont typeface="Arial"/>
              <a:buChar char="•"/>
              <a:defRPr i="0" sz="1100" u="none" cap="none" strike="noStrike">
                <a:latin typeface="Arial"/>
                <a:ea typeface="Arial"/>
                <a:cs typeface="Arial"/>
                <a:sym typeface="Arial"/>
              </a:defRPr>
            </a:lvl8pPr>
            <a:lvl9pPr indent="-298450" lvl="8" marL="4114800" marR="0" rtl="0" algn="ctr">
              <a:lnSpc>
                <a:spcPct val="150000"/>
              </a:lnSpc>
              <a:spcBef>
                <a:spcPts val="0"/>
              </a:spcBef>
              <a:spcAft>
                <a:spcPts val="0"/>
              </a:spcAft>
              <a:buSzPts val="1100"/>
              <a:buFont typeface="Arial"/>
              <a:buChar char="•"/>
              <a:defRPr i="0" sz="1100" u="none" cap="none" strike="noStrike">
                <a:latin typeface="Arial"/>
                <a:ea typeface="Arial"/>
                <a:cs typeface="Arial"/>
                <a:sym typeface="Arial"/>
              </a:defRPr>
            </a:lvl9pPr>
          </a:lstStyle>
          <a:p/>
        </p:txBody>
      </p:sp>
      <p:sp>
        <p:nvSpPr>
          <p:cNvPr id="489" name="Google Shape;489;p50"/>
          <p:cNvSpPr txBox="1"/>
          <p:nvPr>
            <p:ph type="title"/>
          </p:nvPr>
        </p:nvSpPr>
        <p:spPr>
          <a:xfrm>
            <a:off x="597198" y="219254"/>
            <a:ext cx="7952700" cy="751800"/>
          </a:xfrm>
          <a:prstGeom prst="rect">
            <a:avLst/>
          </a:prstGeom>
          <a:noFill/>
          <a:ln>
            <a:noFill/>
          </a:ln>
        </p:spPr>
        <p:txBody>
          <a:bodyPr anchorCtr="0" anchor="ctr" bIns="91425" lIns="91425" spcFirstLastPara="1" rIns="91425" wrap="square" tIns="91425"/>
          <a:lstStyle>
            <a:lvl1pPr indent="0" lvl="0" marL="0" marR="0" rtl="0" algn="ctr">
              <a:lnSpc>
                <a:spcPct val="120000"/>
              </a:lnSpc>
              <a:spcBef>
                <a:spcPts val="0"/>
              </a:spcBef>
              <a:spcAft>
                <a:spcPts val="0"/>
              </a:spcAft>
              <a:buSzPts val="1400"/>
              <a:buFont typeface="Arial"/>
              <a:buNone/>
              <a:defRPr b="1" i="0" sz="1300" u="none" cap="none" strike="noStrike">
                <a:latin typeface="Arial"/>
                <a:ea typeface="Arial"/>
                <a:cs typeface="Arial"/>
                <a:sym typeface="Arial"/>
              </a:defRPr>
            </a:lvl1pPr>
            <a:lvl2pPr indent="76200" lvl="1" marL="0" marR="0" rtl="0" algn="l">
              <a:lnSpc>
                <a:spcPct val="120000"/>
              </a:lnSpc>
              <a:spcBef>
                <a:spcPts val="0"/>
              </a:spcBef>
              <a:spcAft>
                <a:spcPts val="0"/>
              </a:spcAft>
              <a:buSzPts val="1400"/>
              <a:buNone/>
              <a:defRPr b="1" i="0" sz="1600" u="none" cap="none" strike="noStrike">
                <a:latin typeface="Arial"/>
                <a:ea typeface="Arial"/>
                <a:cs typeface="Arial"/>
                <a:sym typeface="Arial"/>
              </a:defRPr>
            </a:lvl2pPr>
            <a:lvl3pPr indent="165100" lvl="2" marL="0" marR="0" rtl="0" algn="l">
              <a:lnSpc>
                <a:spcPct val="120000"/>
              </a:lnSpc>
              <a:spcBef>
                <a:spcPts val="0"/>
              </a:spcBef>
              <a:spcAft>
                <a:spcPts val="0"/>
              </a:spcAft>
              <a:buSzPts val="1400"/>
              <a:buNone/>
              <a:defRPr b="1" i="0" sz="1600" u="none" cap="none" strike="noStrike">
                <a:latin typeface="Arial"/>
                <a:ea typeface="Arial"/>
                <a:cs typeface="Arial"/>
                <a:sym typeface="Arial"/>
              </a:defRPr>
            </a:lvl3pPr>
            <a:lvl4pPr indent="254000" lvl="3" marL="0" marR="0" rtl="0" algn="l">
              <a:lnSpc>
                <a:spcPct val="120000"/>
              </a:lnSpc>
              <a:spcBef>
                <a:spcPts val="0"/>
              </a:spcBef>
              <a:spcAft>
                <a:spcPts val="0"/>
              </a:spcAft>
              <a:buSzPts val="1400"/>
              <a:buNone/>
              <a:defRPr b="1" i="0" sz="1600" u="none" cap="none" strike="noStrike">
                <a:latin typeface="Arial"/>
                <a:ea typeface="Arial"/>
                <a:cs typeface="Arial"/>
                <a:sym typeface="Arial"/>
              </a:defRPr>
            </a:lvl4pPr>
            <a:lvl5pPr indent="342900" lvl="4" marL="0" marR="0" rtl="0" algn="l">
              <a:lnSpc>
                <a:spcPct val="120000"/>
              </a:lnSpc>
              <a:spcBef>
                <a:spcPts val="0"/>
              </a:spcBef>
              <a:spcAft>
                <a:spcPts val="0"/>
              </a:spcAft>
              <a:buSzPts val="1400"/>
              <a:buNone/>
              <a:defRPr b="1" i="0" sz="1600" u="none" cap="none" strike="noStrike">
                <a:latin typeface="Arial"/>
                <a:ea typeface="Arial"/>
                <a:cs typeface="Arial"/>
                <a:sym typeface="Arial"/>
              </a:defRPr>
            </a:lvl5pPr>
            <a:lvl6pPr indent="419100" lvl="5" marL="0" marR="0" rtl="0" algn="l">
              <a:lnSpc>
                <a:spcPct val="120000"/>
              </a:lnSpc>
              <a:spcBef>
                <a:spcPts val="0"/>
              </a:spcBef>
              <a:spcAft>
                <a:spcPts val="0"/>
              </a:spcAft>
              <a:buSzPts val="1400"/>
              <a:buNone/>
              <a:defRPr b="1" i="0" sz="1600" u="none" cap="none" strike="noStrike">
                <a:latin typeface="Arial"/>
                <a:ea typeface="Arial"/>
                <a:cs typeface="Arial"/>
                <a:sym typeface="Arial"/>
              </a:defRPr>
            </a:lvl6pPr>
            <a:lvl7pPr indent="508000" lvl="6" marL="0" marR="0" rtl="0" algn="l">
              <a:lnSpc>
                <a:spcPct val="120000"/>
              </a:lnSpc>
              <a:spcBef>
                <a:spcPts val="0"/>
              </a:spcBef>
              <a:spcAft>
                <a:spcPts val="0"/>
              </a:spcAft>
              <a:buSzPts val="1400"/>
              <a:buNone/>
              <a:defRPr b="1" i="0" sz="1600" u="none" cap="none" strike="noStrike">
                <a:latin typeface="Arial"/>
                <a:ea typeface="Arial"/>
                <a:cs typeface="Arial"/>
                <a:sym typeface="Arial"/>
              </a:defRPr>
            </a:lvl7pPr>
            <a:lvl8pPr indent="596900" lvl="7" marL="0" marR="0" rtl="0" algn="l">
              <a:lnSpc>
                <a:spcPct val="120000"/>
              </a:lnSpc>
              <a:spcBef>
                <a:spcPts val="0"/>
              </a:spcBef>
              <a:spcAft>
                <a:spcPts val="0"/>
              </a:spcAft>
              <a:buSzPts val="1400"/>
              <a:buNone/>
              <a:defRPr b="1" i="0" sz="1600" u="none" cap="none" strike="noStrike">
                <a:latin typeface="Arial"/>
                <a:ea typeface="Arial"/>
                <a:cs typeface="Arial"/>
                <a:sym typeface="Arial"/>
              </a:defRPr>
            </a:lvl8pPr>
            <a:lvl9pPr indent="685800" lvl="8" marL="0" marR="0" rtl="0" algn="l">
              <a:lnSpc>
                <a:spcPct val="120000"/>
              </a:lnSpc>
              <a:spcBef>
                <a:spcPts val="0"/>
              </a:spcBef>
              <a:spcAft>
                <a:spcPts val="0"/>
              </a:spcAft>
              <a:buSzPts val="1400"/>
              <a:buNone/>
              <a:defRPr b="1" i="0" sz="1600" u="none" cap="none" strike="noStrike">
                <a:latin typeface="Arial"/>
                <a:ea typeface="Arial"/>
                <a:cs typeface="Arial"/>
                <a:sym typeface="Arial"/>
              </a:defRPr>
            </a:lvl9pPr>
          </a:lstStyle>
          <a:p/>
        </p:txBody>
      </p:sp>
      <p:sp>
        <p:nvSpPr>
          <p:cNvPr id="490" name="Google Shape;490;p50"/>
          <p:cNvSpPr txBox="1"/>
          <p:nvPr>
            <p:ph idx="3" type="body"/>
          </p:nvPr>
        </p:nvSpPr>
        <p:spPr>
          <a:xfrm>
            <a:off x="742950" y="4658700"/>
            <a:ext cx="6925800" cy="290400"/>
          </a:xfrm>
          <a:prstGeom prst="rect">
            <a:avLst/>
          </a:prstGeom>
          <a:noFill/>
          <a:ln>
            <a:noFill/>
          </a:ln>
        </p:spPr>
        <p:txBody>
          <a:bodyPr anchorCtr="0" anchor="b" bIns="91425" lIns="91425" spcFirstLastPara="1" rIns="91425" wrap="square" tIns="91425"/>
          <a:lstStyle>
            <a:lvl1pPr indent="-279400" lvl="0" marL="457200" marR="0" rtl="0">
              <a:lnSpc>
                <a:spcPct val="100000"/>
              </a:lnSpc>
              <a:spcBef>
                <a:spcPts val="0"/>
              </a:spcBef>
              <a:spcAft>
                <a:spcPts val="0"/>
              </a:spcAft>
              <a:buSzPts val="800"/>
              <a:buFont typeface="Arial"/>
              <a:buAutoNum type="alphaUcPeriod"/>
              <a:defRPr b="0" i="0" sz="800" u="none" cap="none" strike="noStrike">
                <a:latin typeface="Arial"/>
                <a:ea typeface="Arial"/>
                <a:cs typeface="Arial"/>
                <a:sym typeface="Arial"/>
              </a:defRPr>
            </a:lvl1pPr>
            <a:lvl2pPr indent="-279400" lvl="1" marL="914400" marR="0" rtl="0">
              <a:lnSpc>
                <a:spcPct val="100000"/>
              </a:lnSpc>
              <a:spcBef>
                <a:spcPts val="0"/>
              </a:spcBef>
              <a:spcAft>
                <a:spcPts val="0"/>
              </a:spcAft>
              <a:buSzPts val="800"/>
              <a:buFont typeface="Arial"/>
              <a:buAutoNum type="alphaLcPeriod"/>
              <a:defRPr b="1" i="0" sz="800" u="none" cap="none" strike="noStrike">
                <a:latin typeface="Arial"/>
                <a:ea typeface="Arial"/>
                <a:cs typeface="Arial"/>
                <a:sym typeface="Arial"/>
              </a:defRPr>
            </a:lvl2pPr>
            <a:lvl3pPr indent="-279400" lvl="2" marL="1371600" marR="0" rtl="0">
              <a:lnSpc>
                <a:spcPct val="100000"/>
              </a:lnSpc>
              <a:spcBef>
                <a:spcPts val="0"/>
              </a:spcBef>
              <a:spcAft>
                <a:spcPts val="0"/>
              </a:spcAft>
              <a:buSzPts val="800"/>
              <a:buFont typeface="Arial"/>
              <a:buAutoNum type="romanLcPeriod"/>
              <a:defRPr b="1" i="0" sz="800" u="none" cap="none" strike="noStrike">
                <a:latin typeface="Arial"/>
                <a:ea typeface="Arial"/>
                <a:cs typeface="Arial"/>
                <a:sym typeface="Arial"/>
              </a:defRPr>
            </a:lvl3pPr>
            <a:lvl4pPr indent="-279400" lvl="3" marL="1828800" marR="0" rtl="0">
              <a:lnSpc>
                <a:spcPct val="100000"/>
              </a:lnSpc>
              <a:spcBef>
                <a:spcPts val="0"/>
              </a:spcBef>
              <a:spcAft>
                <a:spcPts val="0"/>
              </a:spcAft>
              <a:buSzPts val="800"/>
              <a:buFont typeface="Arial"/>
              <a:buAutoNum type="arabicPeriod"/>
              <a:defRPr b="1" i="0" sz="800" u="none" cap="none" strike="noStrike">
                <a:latin typeface="Arial"/>
                <a:ea typeface="Arial"/>
                <a:cs typeface="Arial"/>
                <a:sym typeface="Arial"/>
              </a:defRPr>
            </a:lvl4pPr>
            <a:lvl5pPr indent="-279400" lvl="4" marL="2286000" marR="0" rtl="0">
              <a:lnSpc>
                <a:spcPct val="100000"/>
              </a:lnSpc>
              <a:spcBef>
                <a:spcPts val="0"/>
              </a:spcBef>
              <a:spcAft>
                <a:spcPts val="0"/>
              </a:spcAft>
              <a:buSzPts val="800"/>
              <a:buFont typeface="Arial"/>
              <a:buAutoNum type="alphaLcPeriod"/>
              <a:defRPr b="1" i="0" sz="800" u="none" cap="none" strike="noStrike">
                <a:latin typeface="Arial"/>
                <a:ea typeface="Arial"/>
                <a:cs typeface="Arial"/>
                <a:sym typeface="Arial"/>
              </a:defRPr>
            </a:lvl5pPr>
            <a:lvl6pPr indent="-279400" lvl="5" marL="2743200" marR="0" rtl="0">
              <a:lnSpc>
                <a:spcPct val="100000"/>
              </a:lnSpc>
              <a:spcBef>
                <a:spcPts val="0"/>
              </a:spcBef>
              <a:spcAft>
                <a:spcPts val="0"/>
              </a:spcAft>
              <a:buSzPts val="800"/>
              <a:buFont typeface="Arial"/>
              <a:buAutoNum type="romanLcPeriod"/>
              <a:defRPr b="1" i="0" sz="800" u="none" cap="none" strike="noStrike">
                <a:latin typeface="Arial"/>
                <a:ea typeface="Arial"/>
                <a:cs typeface="Arial"/>
                <a:sym typeface="Arial"/>
              </a:defRPr>
            </a:lvl6pPr>
            <a:lvl7pPr indent="-279400" lvl="6" marL="3200400" marR="0" rtl="0">
              <a:lnSpc>
                <a:spcPct val="100000"/>
              </a:lnSpc>
              <a:spcBef>
                <a:spcPts val="0"/>
              </a:spcBef>
              <a:spcAft>
                <a:spcPts val="0"/>
              </a:spcAft>
              <a:buSzPts val="800"/>
              <a:buFont typeface="Arial"/>
              <a:buAutoNum type="arabicPeriod"/>
              <a:defRPr b="1" i="0" sz="800" u="none" cap="none" strike="noStrike">
                <a:latin typeface="Arial"/>
                <a:ea typeface="Arial"/>
                <a:cs typeface="Arial"/>
                <a:sym typeface="Arial"/>
              </a:defRPr>
            </a:lvl7pPr>
            <a:lvl8pPr indent="-279400" lvl="7" marL="3657600" marR="0" rtl="0">
              <a:lnSpc>
                <a:spcPct val="100000"/>
              </a:lnSpc>
              <a:spcBef>
                <a:spcPts val="0"/>
              </a:spcBef>
              <a:spcAft>
                <a:spcPts val="0"/>
              </a:spcAft>
              <a:buSzPts val="800"/>
              <a:buFont typeface="Arial"/>
              <a:buAutoNum type="alphaLcPeriod"/>
              <a:defRPr b="1" i="0" sz="800" u="none" cap="none" strike="noStrike">
                <a:latin typeface="Arial"/>
                <a:ea typeface="Arial"/>
                <a:cs typeface="Arial"/>
                <a:sym typeface="Arial"/>
              </a:defRPr>
            </a:lvl8pPr>
            <a:lvl9pPr indent="-279400" lvl="8" marL="4114800" marR="0" rtl="0">
              <a:lnSpc>
                <a:spcPct val="100000"/>
              </a:lnSpc>
              <a:spcBef>
                <a:spcPts val="0"/>
              </a:spcBef>
              <a:spcAft>
                <a:spcPts val="0"/>
              </a:spcAft>
              <a:buSzPts val="800"/>
              <a:buFont typeface="Arial"/>
              <a:buAutoNum type="romanLcPeriod"/>
              <a:defRPr b="1" i="0" sz="800" u="none" cap="none" strike="noStrike">
                <a:latin typeface="Arial"/>
                <a:ea typeface="Arial"/>
                <a:cs typeface="Arial"/>
                <a:sym typeface="Arial"/>
              </a:defRPr>
            </a:lvl9pPr>
          </a:lstStyle>
          <a:p/>
        </p:txBody>
      </p:sp>
      <p:sp>
        <p:nvSpPr>
          <p:cNvPr id="491" name="Google Shape;491;p50"/>
          <p:cNvSpPr/>
          <p:nvPr/>
        </p:nvSpPr>
        <p:spPr>
          <a:xfrm>
            <a:off x="9312750" y="562025"/>
            <a:ext cx="1317600" cy="456600"/>
          </a:xfrm>
          <a:prstGeom prst="wedgeRectCallout">
            <a:avLst>
              <a:gd fmla="val -53209" name="adj1"/>
              <a:gd fmla="val -19669" name="adj2"/>
            </a:avLst>
          </a:prstGeom>
          <a:solidFill>
            <a:schemeClr val="l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00000"/>
              </a:lnSpc>
              <a:spcBef>
                <a:spcPts val="500"/>
              </a:spcBef>
              <a:spcAft>
                <a:spcPts val="500"/>
              </a:spcAft>
              <a:buNone/>
            </a:pPr>
            <a:r>
              <a:rPr lang="en" sz="800">
                <a:solidFill>
                  <a:schemeClr val="accent6"/>
                </a:solidFill>
                <a:highlight>
                  <a:srgbClr val="FFFFFF"/>
                </a:highlight>
              </a:rPr>
              <a:t>Please write the title in all capital letters</a:t>
            </a:r>
            <a:endParaRPr sz="800">
              <a:solidFill>
                <a:schemeClr val="accent6"/>
              </a:solidFill>
              <a:highlight>
                <a:srgbClr val="FFFFFF"/>
              </a:highlight>
            </a:endParaRPr>
          </a:p>
        </p:txBody>
      </p:sp>
      <p:sp>
        <p:nvSpPr>
          <p:cNvPr id="492" name="Google Shape;492;p50"/>
          <p:cNvSpPr/>
          <p:nvPr/>
        </p:nvSpPr>
        <p:spPr>
          <a:xfrm>
            <a:off x="9312750" y="28625"/>
            <a:ext cx="1317600" cy="456600"/>
          </a:xfrm>
          <a:prstGeom prst="wedgeRectCallout">
            <a:avLst>
              <a:gd fmla="val -53209" name="adj1"/>
              <a:gd fmla="val -19669" name="adj2"/>
            </a:avLst>
          </a:prstGeom>
          <a:solidFill>
            <a:schemeClr val="l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800">
                <a:solidFill>
                  <a:schemeClr val="accent6"/>
                </a:solidFill>
                <a:highlight>
                  <a:srgbClr val="FFFFFF"/>
                </a:highlight>
              </a:rPr>
              <a:t>Put images in the grey dotted box "unsupported placeholder"</a:t>
            </a:r>
            <a:endParaRPr sz="800">
              <a:solidFill>
                <a:schemeClr val="accent6"/>
              </a:solidFill>
              <a:highlight>
                <a:srgbClr val="FFFFFF"/>
              </a:highlight>
            </a:endParaRPr>
          </a:p>
        </p:txBody>
      </p:sp>
      <p:sp>
        <p:nvSpPr>
          <p:cNvPr id="493" name="Google Shape;493;p50"/>
          <p:cNvSpPr/>
          <p:nvPr/>
        </p:nvSpPr>
        <p:spPr>
          <a:xfrm>
            <a:off x="9312750" y="1095425"/>
            <a:ext cx="1317600" cy="666000"/>
          </a:xfrm>
          <a:prstGeom prst="wedgeRectCallout">
            <a:avLst>
              <a:gd fmla="val -53209" name="adj1"/>
              <a:gd fmla="val -19669" name="adj2"/>
            </a:avLst>
          </a:prstGeom>
          <a:solidFill>
            <a:schemeClr val="l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00000"/>
              </a:lnSpc>
              <a:spcBef>
                <a:spcPts val="500"/>
              </a:spcBef>
              <a:spcAft>
                <a:spcPts val="500"/>
              </a:spcAft>
              <a:buNone/>
            </a:pPr>
            <a:r>
              <a:rPr lang="en" sz="800">
                <a:solidFill>
                  <a:schemeClr val="accent6"/>
                </a:solidFill>
                <a:highlight>
                  <a:srgbClr val="FFFFFF"/>
                </a:highlight>
              </a:rPr>
              <a:t>Use bullet points to summarize information rather than writing long paragraphs in the text box</a:t>
            </a:r>
            <a:endParaRPr sz="800">
              <a:solidFill>
                <a:schemeClr val="accent6"/>
              </a:solidFill>
              <a:highlight>
                <a:srgbClr val="FFFFFF"/>
              </a:highlight>
            </a:endParaRPr>
          </a:p>
        </p:txBody>
      </p:sp>
      <p:pic>
        <p:nvPicPr>
          <p:cNvPr descr="Logo.png" id="494" name="Google Shape;494;p50"/>
          <p:cNvPicPr preferRelativeResize="0"/>
          <p:nvPr/>
        </p:nvPicPr>
        <p:blipFill>
          <a:blip r:embed="rId2">
            <a:alphaModFix/>
          </a:blip>
          <a:stretch>
            <a:fillRect/>
          </a:stretch>
        </p:blipFill>
        <p:spPr>
          <a:xfrm>
            <a:off x="7724083" y="4717150"/>
            <a:ext cx="798517" cy="163200"/>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06_Text and Image right_03" showMasterSp="0">
  <p:cSld name="3_text + picture">
    <p:bg>
      <p:bgPr>
        <a:solidFill>
          <a:srgbClr val="FFFFFF"/>
        </a:solidFill>
      </p:bgPr>
    </p:bg>
    <p:spTree>
      <p:nvGrpSpPr>
        <p:cNvPr id="495" name="Shape 495"/>
        <p:cNvGrpSpPr/>
        <p:nvPr/>
      </p:nvGrpSpPr>
      <p:grpSpPr>
        <a:xfrm>
          <a:off x="0" y="0"/>
          <a:ext cx="0" cy="0"/>
          <a:chOff x="0" y="0"/>
          <a:chExt cx="0" cy="0"/>
        </a:xfrm>
      </p:grpSpPr>
      <p:sp>
        <p:nvSpPr>
          <p:cNvPr id="496" name="Google Shape;496;p51"/>
          <p:cNvSpPr/>
          <p:nvPr/>
        </p:nvSpPr>
        <p:spPr>
          <a:xfrm>
            <a:off x="3045619" y="1324"/>
            <a:ext cx="3052800" cy="67800"/>
          </a:xfrm>
          <a:prstGeom prst="rect">
            <a:avLst/>
          </a:prstGeom>
          <a:solidFill>
            <a:srgbClr val="FF6900"/>
          </a:solidFill>
          <a:ln>
            <a:noFill/>
          </a:ln>
        </p:spPr>
        <p:txBody>
          <a:bodyPr anchorCtr="0" anchor="ctr" bIns="0" lIns="0" spcFirstLastPara="1" rIns="0" wrap="square" tIns="0">
            <a:noAutofit/>
          </a:bodyPr>
          <a:lstStyle/>
          <a:p>
            <a:pPr indent="0" lvl="0" marL="0" marR="0" rtl="0" algn="ctr">
              <a:lnSpc>
                <a:spcPct val="120000"/>
              </a:lnSpc>
              <a:spcBef>
                <a:spcPts val="0"/>
              </a:spcBef>
              <a:spcAft>
                <a:spcPts val="0"/>
              </a:spcAft>
              <a:buNone/>
            </a:pPr>
            <a:r>
              <a:t/>
            </a:r>
            <a:endParaRPr b="0" i="0" sz="1900" u="none" cap="none" strike="noStrike">
              <a:latin typeface="Arial"/>
              <a:ea typeface="Arial"/>
              <a:cs typeface="Arial"/>
              <a:sym typeface="Arial"/>
            </a:endParaRPr>
          </a:p>
        </p:txBody>
      </p:sp>
      <p:sp>
        <p:nvSpPr>
          <p:cNvPr id="497" name="Google Shape;497;p51"/>
          <p:cNvSpPr/>
          <p:nvPr>
            <p:ph idx="2" type="pic"/>
          </p:nvPr>
        </p:nvSpPr>
        <p:spPr>
          <a:xfrm>
            <a:off x="4564380" y="1059656"/>
            <a:ext cx="3986700" cy="3429000"/>
          </a:xfrm>
          <a:prstGeom prst="rect">
            <a:avLst/>
          </a:prstGeom>
          <a:noFill/>
          <a:ln cap="flat" cmpd="sng" w="9525">
            <a:solidFill>
              <a:srgbClr val="D9D9D9"/>
            </a:solidFill>
            <a:prstDash val="dash"/>
            <a:round/>
            <a:headEnd len="sm" w="sm" type="none"/>
            <a:tailEnd len="sm" w="sm" type="none"/>
          </a:ln>
        </p:spPr>
        <p:txBody>
          <a:bodyPr anchorCtr="0" anchor="ctr" bIns="91425" lIns="91425" spcFirstLastPara="1" rIns="91425" wrap="square" tIns="91425"/>
          <a:lstStyle>
            <a:lvl1pPr indent="0" lvl="0" marL="0" marR="0" rtl="0" algn="ctr">
              <a:lnSpc>
                <a:spcPct val="150000"/>
              </a:lnSpc>
              <a:spcBef>
                <a:spcPts val="0"/>
              </a:spcBef>
              <a:spcAft>
                <a:spcPts val="0"/>
              </a:spcAft>
              <a:buSzPts val="1400"/>
              <a:buFont typeface="Arial"/>
              <a:buNone/>
              <a:defRPr b="1" sz="600"/>
            </a:lvl1pPr>
            <a:lvl2pPr indent="-75670" lvl="1" marL="24077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2pPr>
            <a:lvl3pPr indent="-77257" lvl="2" marL="407457"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3pPr>
            <a:lvl4pPr indent="-78845" lvl="3" marL="574145"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4pPr>
            <a:lvl5pPr indent="-80432" lvl="4" marL="740832"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5pPr>
            <a:lvl6pPr indent="-82020" lvl="5" marL="90752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6pPr>
            <a:lvl7pPr indent="-83607" lvl="6" marL="1074207"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7pPr>
            <a:lvl8pPr indent="-85195" lvl="7" marL="1240895"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8pPr>
            <a:lvl9pPr indent="-74082" lvl="8" marL="1407582"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9pPr>
          </a:lstStyle>
          <a:p/>
        </p:txBody>
      </p:sp>
      <p:sp>
        <p:nvSpPr>
          <p:cNvPr id="498" name="Google Shape;498;p51"/>
          <p:cNvSpPr/>
          <p:nvPr/>
        </p:nvSpPr>
        <p:spPr>
          <a:xfrm>
            <a:off x="591146" y="4734611"/>
            <a:ext cx="338100" cy="1386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fld id="{00000000-1234-1234-1234-123412341234}" type="slidenum">
              <a:rPr b="1" i="0" lang="en" sz="900" u="none" cap="none" strike="noStrike">
                <a:latin typeface="Arial"/>
                <a:ea typeface="Arial"/>
                <a:cs typeface="Arial"/>
                <a:sym typeface="Arial"/>
              </a:rPr>
              <a:t>‹#›</a:t>
            </a:fld>
            <a:endParaRPr b="1" i="0" sz="900" u="none" cap="none" strike="noStrike">
              <a:latin typeface="Arial"/>
              <a:ea typeface="Arial"/>
              <a:cs typeface="Arial"/>
              <a:sym typeface="Arial"/>
            </a:endParaRPr>
          </a:p>
        </p:txBody>
      </p:sp>
      <p:sp>
        <p:nvSpPr>
          <p:cNvPr id="499" name="Google Shape;499;p51"/>
          <p:cNvSpPr txBox="1"/>
          <p:nvPr>
            <p:ph type="title"/>
          </p:nvPr>
        </p:nvSpPr>
        <p:spPr>
          <a:xfrm>
            <a:off x="597198" y="219254"/>
            <a:ext cx="7952700" cy="751800"/>
          </a:xfrm>
          <a:prstGeom prst="rect">
            <a:avLst/>
          </a:prstGeom>
          <a:noFill/>
          <a:ln>
            <a:noFill/>
          </a:ln>
        </p:spPr>
        <p:txBody>
          <a:bodyPr anchorCtr="0" anchor="ctr" bIns="91425" lIns="91425" spcFirstLastPara="1" rIns="91425" wrap="square" tIns="91425"/>
          <a:lstStyle>
            <a:lvl1pPr indent="0" lvl="0" marL="0" marR="0" rtl="0" algn="ctr">
              <a:lnSpc>
                <a:spcPct val="120000"/>
              </a:lnSpc>
              <a:spcBef>
                <a:spcPts val="0"/>
              </a:spcBef>
              <a:spcAft>
                <a:spcPts val="0"/>
              </a:spcAft>
              <a:buSzPts val="1400"/>
              <a:buFont typeface="Arial"/>
              <a:buNone/>
              <a:defRPr b="1" i="0" sz="1300" u="none" cap="none" strike="noStrike">
                <a:latin typeface="Arial"/>
                <a:ea typeface="Arial"/>
                <a:cs typeface="Arial"/>
                <a:sym typeface="Arial"/>
              </a:defRPr>
            </a:lvl1pPr>
            <a:lvl2pPr indent="76200" lvl="1" marL="0" marR="0" rtl="0" algn="l">
              <a:lnSpc>
                <a:spcPct val="120000"/>
              </a:lnSpc>
              <a:spcBef>
                <a:spcPts val="0"/>
              </a:spcBef>
              <a:spcAft>
                <a:spcPts val="0"/>
              </a:spcAft>
              <a:buSzPts val="1400"/>
              <a:buNone/>
              <a:defRPr b="1" i="0" sz="1600" u="none" cap="none" strike="noStrike">
                <a:latin typeface="Arial"/>
                <a:ea typeface="Arial"/>
                <a:cs typeface="Arial"/>
                <a:sym typeface="Arial"/>
              </a:defRPr>
            </a:lvl2pPr>
            <a:lvl3pPr indent="165100" lvl="2" marL="0" marR="0" rtl="0" algn="l">
              <a:lnSpc>
                <a:spcPct val="120000"/>
              </a:lnSpc>
              <a:spcBef>
                <a:spcPts val="0"/>
              </a:spcBef>
              <a:spcAft>
                <a:spcPts val="0"/>
              </a:spcAft>
              <a:buSzPts val="1400"/>
              <a:buNone/>
              <a:defRPr b="1" i="0" sz="1600" u="none" cap="none" strike="noStrike">
                <a:latin typeface="Arial"/>
                <a:ea typeface="Arial"/>
                <a:cs typeface="Arial"/>
                <a:sym typeface="Arial"/>
              </a:defRPr>
            </a:lvl3pPr>
            <a:lvl4pPr indent="254000" lvl="3" marL="0" marR="0" rtl="0" algn="l">
              <a:lnSpc>
                <a:spcPct val="120000"/>
              </a:lnSpc>
              <a:spcBef>
                <a:spcPts val="0"/>
              </a:spcBef>
              <a:spcAft>
                <a:spcPts val="0"/>
              </a:spcAft>
              <a:buSzPts val="1400"/>
              <a:buNone/>
              <a:defRPr b="1" i="0" sz="1600" u="none" cap="none" strike="noStrike">
                <a:latin typeface="Arial"/>
                <a:ea typeface="Arial"/>
                <a:cs typeface="Arial"/>
                <a:sym typeface="Arial"/>
              </a:defRPr>
            </a:lvl4pPr>
            <a:lvl5pPr indent="342900" lvl="4" marL="0" marR="0" rtl="0" algn="l">
              <a:lnSpc>
                <a:spcPct val="120000"/>
              </a:lnSpc>
              <a:spcBef>
                <a:spcPts val="0"/>
              </a:spcBef>
              <a:spcAft>
                <a:spcPts val="0"/>
              </a:spcAft>
              <a:buSzPts val="1400"/>
              <a:buNone/>
              <a:defRPr b="1" i="0" sz="1600" u="none" cap="none" strike="noStrike">
                <a:latin typeface="Arial"/>
                <a:ea typeface="Arial"/>
                <a:cs typeface="Arial"/>
                <a:sym typeface="Arial"/>
              </a:defRPr>
            </a:lvl5pPr>
            <a:lvl6pPr indent="419100" lvl="5" marL="0" marR="0" rtl="0" algn="l">
              <a:lnSpc>
                <a:spcPct val="120000"/>
              </a:lnSpc>
              <a:spcBef>
                <a:spcPts val="0"/>
              </a:spcBef>
              <a:spcAft>
                <a:spcPts val="0"/>
              </a:spcAft>
              <a:buSzPts val="1400"/>
              <a:buNone/>
              <a:defRPr b="1" i="0" sz="1600" u="none" cap="none" strike="noStrike">
                <a:latin typeface="Arial"/>
                <a:ea typeface="Arial"/>
                <a:cs typeface="Arial"/>
                <a:sym typeface="Arial"/>
              </a:defRPr>
            </a:lvl6pPr>
            <a:lvl7pPr indent="508000" lvl="6" marL="0" marR="0" rtl="0" algn="l">
              <a:lnSpc>
                <a:spcPct val="120000"/>
              </a:lnSpc>
              <a:spcBef>
                <a:spcPts val="0"/>
              </a:spcBef>
              <a:spcAft>
                <a:spcPts val="0"/>
              </a:spcAft>
              <a:buSzPts val="1400"/>
              <a:buNone/>
              <a:defRPr b="1" i="0" sz="1600" u="none" cap="none" strike="noStrike">
                <a:latin typeface="Arial"/>
                <a:ea typeface="Arial"/>
                <a:cs typeface="Arial"/>
                <a:sym typeface="Arial"/>
              </a:defRPr>
            </a:lvl7pPr>
            <a:lvl8pPr indent="596900" lvl="7" marL="0" marR="0" rtl="0" algn="l">
              <a:lnSpc>
                <a:spcPct val="120000"/>
              </a:lnSpc>
              <a:spcBef>
                <a:spcPts val="0"/>
              </a:spcBef>
              <a:spcAft>
                <a:spcPts val="0"/>
              </a:spcAft>
              <a:buSzPts val="1400"/>
              <a:buNone/>
              <a:defRPr b="1" i="0" sz="1600" u="none" cap="none" strike="noStrike">
                <a:latin typeface="Arial"/>
                <a:ea typeface="Arial"/>
                <a:cs typeface="Arial"/>
                <a:sym typeface="Arial"/>
              </a:defRPr>
            </a:lvl8pPr>
            <a:lvl9pPr indent="685800" lvl="8" marL="0" marR="0" rtl="0" algn="l">
              <a:lnSpc>
                <a:spcPct val="120000"/>
              </a:lnSpc>
              <a:spcBef>
                <a:spcPts val="0"/>
              </a:spcBef>
              <a:spcAft>
                <a:spcPts val="0"/>
              </a:spcAft>
              <a:buSzPts val="1400"/>
              <a:buNone/>
              <a:defRPr b="1" i="0" sz="1600" u="none" cap="none" strike="noStrike">
                <a:latin typeface="Arial"/>
                <a:ea typeface="Arial"/>
                <a:cs typeface="Arial"/>
                <a:sym typeface="Arial"/>
              </a:defRPr>
            </a:lvl9pPr>
          </a:lstStyle>
          <a:p/>
        </p:txBody>
      </p:sp>
      <p:sp>
        <p:nvSpPr>
          <p:cNvPr id="500" name="Google Shape;500;p51"/>
          <p:cNvSpPr txBox="1"/>
          <p:nvPr>
            <p:ph idx="1" type="body"/>
          </p:nvPr>
        </p:nvSpPr>
        <p:spPr>
          <a:xfrm>
            <a:off x="594184" y="2127250"/>
            <a:ext cx="3533100" cy="2352600"/>
          </a:xfrm>
          <a:prstGeom prst="rect">
            <a:avLst/>
          </a:prstGeom>
          <a:noFill/>
          <a:ln>
            <a:noFill/>
          </a:ln>
        </p:spPr>
        <p:txBody>
          <a:bodyPr anchorCtr="0" anchor="ctr" bIns="91425" lIns="91425" spcFirstLastPara="1" rIns="91425" wrap="square" tIns="91425"/>
          <a:lstStyle>
            <a:lvl1pPr indent="-304800" lvl="0" marL="457200" marR="0" rtl="0" algn="l">
              <a:lnSpc>
                <a:spcPct val="100000"/>
              </a:lnSpc>
              <a:spcBef>
                <a:spcPts val="1200"/>
              </a:spcBef>
              <a:spcAft>
                <a:spcPts val="0"/>
              </a:spcAft>
              <a:buSzPts val="1200"/>
              <a:buFont typeface="Arial"/>
              <a:buChar char="•"/>
              <a:defRPr i="0" sz="1200" u="none" cap="none" strike="noStrike">
                <a:latin typeface="Arial"/>
                <a:ea typeface="Arial"/>
                <a:cs typeface="Arial"/>
                <a:sym typeface="Arial"/>
              </a:defRPr>
            </a:lvl1pPr>
            <a:lvl2pPr indent="-298450" lvl="1" marL="914400" marR="0" rtl="0" algn="l">
              <a:lnSpc>
                <a:spcPct val="100000"/>
              </a:lnSpc>
              <a:spcBef>
                <a:spcPts val="600"/>
              </a:spcBef>
              <a:spcAft>
                <a:spcPts val="0"/>
              </a:spcAft>
              <a:buSzPts val="1100"/>
              <a:buFont typeface="Arial"/>
              <a:buChar char="•"/>
              <a:defRPr i="0" sz="1100" u="none" cap="none" strike="noStrike">
                <a:latin typeface="Arial"/>
                <a:ea typeface="Arial"/>
                <a:cs typeface="Arial"/>
                <a:sym typeface="Arial"/>
              </a:defRPr>
            </a:lvl2pPr>
            <a:lvl3pPr indent="-298450" lvl="2" marL="1371600" marR="0" rtl="0" algn="l">
              <a:lnSpc>
                <a:spcPct val="100000"/>
              </a:lnSpc>
              <a:spcBef>
                <a:spcPts val="600"/>
              </a:spcBef>
              <a:spcAft>
                <a:spcPts val="0"/>
              </a:spcAft>
              <a:buSzPts val="1100"/>
              <a:buFont typeface="Arial"/>
              <a:buChar char="•"/>
              <a:defRPr i="0" sz="1100" u="none" cap="none" strike="noStrike">
                <a:latin typeface="Arial"/>
                <a:ea typeface="Arial"/>
                <a:cs typeface="Arial"/>
                <a:sym typeface="Arial"/>
              </a:defRPr>
            </a:lvl3pPr>
            <a:lvl4pPr indent="-298450" lvl="3" marL="1828800" marR="0" rtl="0" algn="l">
              <a:lnSpc>
                <a:spcPct val="100000"/>
              </a:lnSpc>
              <a:spcBef>
                <a:spcPts val="1200"/>
              </a:spcBef>
              <a:spcAft>
                <a:spcPts val="0"/>
              </a:spcAft>
              <a:buSzPts val="1100"/>
              <a:buFont typeface="Arial"/>
              <a:buChar char="•"/>
              <a:defRPr i="0" sz="1100" u="none" cap="none" strike="noStrike">
                <a:latin typeface="Arial"/>
                <a:ea typeface="Arial"/>
                <a:cs typeface="Arial"/>
                <a:sym typeface="Arial"/>
              </a:defRPr>
            </a:lvl4pPr>
            <a:lvl5pPr indent="-298450" lvl="4" marL="2286000" marR="0" rtl="0" algn="ctr">
              <a:lnSpc>
                <a:spcPct val="150000"/>
              </a:lnSpc>
              <a:spcBef>
                <a:spcPts val="0"/>
              </a:spcBef>
              <a:spcAft>
                <a:spcPts val="0"/>
              </a:spcAft>
              <a:buSzPts val="1100"/>
              <a:buFont typeface="Arial"/>
              <a:buChar char="•"/>
              <a:defRPr i="0" sz="1100" u="none" cap="none" strike="noStrike">
                <a:latin typeface="Arial"/>
                <a:ea typeface="Arial"/>
                <a:cs typeface="Arial"/>
                <a:sym typeface="Arial"/>
              </a:defRPr>
            </a:lvl5pPr>
            <a:lvl6pPr indent="-298450" lvl="5" marL="2743200" marR="0" rtl="0" algn="ctr">
              <a:lnSpc>
                <a:spcPct val="150000"/>
              </a:lnSpc>
              <a:spcBef>
                <a:spcPts val="0"/>
              </a:spcBef>
              <a:spcAft>
                <a:spcPts val="0"/>
              </a:spcAft>
              <a:buSzPts val="1100"/>
              <a:buFont typeface="Arial"/>
              <a:buChar char="•"/>
              <a:defRPr i="0" sz="1100" u="none" cap="none" strike="noStrike">
                <a:latin typeface="Arial"/>
                <a:ea typeface="Arial"/>
                <a:cs typeface="Arial"/>
                <a:sym typeface="Arial"/>
              </a:defRPr>
            </a:lvl6pPr>
            <a:lvl7pPr indent="-298450" lvl="6" marL="3200400" marR="0" rtl="0" algn="ctr">
              <a:lnSpc>
                <a:spcPct val="150000"/>
              </a:lnSpc>
              <a:spcBef>
                <a:spcPts val="0"/>
              </a:spcBef>
              <a:spcAft>
                <a:spcPts val="0"/>
              </a:spcAft>
              <a:buSzPts val="1100"/>
              <a:buFont typeface="Arial"/>
              <a:buChar char="•"/>
              <a:defRPr i="0" sz="1100" u="none" cap="none" strike="noStrike">
                <a:latin typeface="Arial"/>
                <a:ea typeface="Arial"/>
                <a:cs typeface="Arial"/>
                <a:sym typeface="Arial"/>
              </a:defRPr>
            </a:lvl7pPr>
            <a:lvl8pPr indent="-298450" lvl="7" marL="3657600" marR="0" rtl="0" algn="ctr">
              <a:lnSpc>
                <a:spcPct val="150000"/>
              </a:lnSpc>
              <a:spcBef>
                <a:spcPts val="0"/>
              </a:spcBef>
              <a:spcAft>
                <a:spcPts val="0"/>
              </a:spcAft>
              <a:buSzPts val="1100"/>
              <a:buFont typeface="Arial"/>
              <a:buChar char="•"/>
              <a:defRPr i="0" sz="1100" u="none" cap="none" strike="noStrike">
                <a:latin typeface="Arial"/>
                <a:ea typeface="Arial"/>
                <a:cs typeface="Arial"/>
                <a:sym typeface="Arial"/>
              </a:defRPr>
            </a:lvl8pPr>
            <a:lvl9pPr indent="-298450" lvl="8" marL="4114800" marR="0" rtl="0" algn="ctr">
              <a:lnSpc>
                <a:spcPct val="150000"/>
              </a:lnSpc>
              <a:spcBef>
                <a:spcPts val="0"/>
              </a:spcBef>
              <a:spcAft>
                <a:spcPts val="0"/>
              </a:spcAft>
              <a:buSzPts val="1100"/>
              <a:buFont typeface="Arial"/>
              <a:buChar char="•"/>
              <a:defRPr i="0" sz="1100" u="none" cap="none" strike="noStrike">
                <a:latin typeface="Arial"/>
                <a:ea typeface="Arial"/>
                <a:cs typeface="Arial"/>
                <a:sym typeface="Arial"/>
              </a:defRPr>
            </a:lvl9pPr>
          </a:lstStyle>
          <a:p/>
        </p:txBody>
      </p:sp>
      <p:sp>
        <p:nvSpPr>
          <p:cNvPr id="501" name="Google Shape;501;p51"/>
          <p:cNvSpPr txBox="1"/>
          <p:nvPr>
            <p:ph idx="3" type="subTitle"/>
          </p:nvPr>
        </p:nvSpPr>
        <p:spPr>
          <a:xfrm>
            <a:off x="591150" y="1056850"/>
            <a:ext cx="3944400" cy="891000"/>
          </a:xfrm>
          <a:prstGeom prst="rect">
            <a:avLst/>
          </a:prstGeom>
          <a:noFill/>
          <a:ln>
            <a:noFill/>
          </a:ln>
        </p:spPr>
        <p:txBody>
          <a:bodyPr anchorCtr="0" anchor="b" bIns="91425" lIns="91425" spcFirstLastPara="1" rIns="91425" wrap="square" tIns="91425"/>
          <a:lstStyle>
            <a:lvl1pPr lvl="0" rtl="0" algn="ctr">
              <a:spcBef>
                <a:spcPts val="0"/>
              </a:spcBef>
              <a:spcAft>
                <a:spcPts val="0"/>
              </a:spcAft>
              <a:buNone/>
              <a:defRPr b="1" sz="1200"/>
            </a:lvl1pPr>
            <a:lvl2pPr lvl="1" rtl="0" algn="ctr">
              <a:spcBef>
                <a:spcPts val="0"/>
              </a:spcBef>
              <a:spcAft>
                <a:spcPts val="0"/>
              </a:spcAft>
              <a:buNone/>
              <a:defRPr b="1" sz="1200"/>
            </a:lvl2pPr>
            <a:lvl3pPr lvl="2" rtl="0" algn="ctr">
              <a:spcBef>
                <a:spcPts val="0"/>
              </a:spcBef>
              <a:spcAft>
                <a:spcPts val="0"/>
              </a:spcAft>
              <a:buNone/>
              <a:defRPr b="1" sz="1200"/>
            </a:lvl3pPr>
            <a:lvl4pPr lvl="3" rtl="0" algn="ctr">
              <a:spcBef>
                <a:spcPts val="0"/>
              </a:spcBef>
              <a:spcAft>
                <a:spcPts val="0"/>
              </a:spcAft>
              <a:buNone/>
              <a:defRPr b="1" sz="1200"/>
            </a:lvl4pPr>
            <a:lvl5pPr lvl="4" rtl="0" algn="ctr">
              <a:spcBef>
                <a:spcPts val="0"/>
              </a:spcBef>
              <a:spcAft>
                <a:spcPts val="0"/>
              </a:spcAft>
              <a:buNone/>
              <a:defRPr b="1" sz="1200"/>
            </a:lvl5pPr>
            <a:lvl6pPr lvl="5" rtl="0" algn="ctr">
              <a:spcBef>
                <a:spcPts val="0"/>
              </a:spcBef>
              <a:spcAft>
                <a:spcPts val="0"/>
              </a:spcAft>
              <a:buNone/>
              <a:defRPr b="1" sz="1200"/>
            </a:lvl6pPr>
            <a:lvl7pPr lvl="6" rtl="0" algn="ctr">
              <a:spcBef>
                <a:spcPts val="0"/>
              </a:spcBef>
              <a:spcAft>
                <a:spcPts val="0"/>
              </a:spcAft>
              <a:buNone/>
              <a:defRPr b="1" sz="1200"/>
            </a:lvl7pPr>
            <a:lvl8pPr lvl="7" rtl="0" algn="ctr">
              <a:spcBef>
                <a:spcPts val="0"/>
              </a:spcBef>
              <a:spcAft>
                <a:spcPts val="0"/>
              </a:spcAft>
              <a:buNone/>
              <a:defRPr b="1" sz="1200"/>
            </a:lvl8pPr>
            <a:lvl9pPr lvl="8" rtl="0" algn="ctr">
              <a:spcBef>
                <a:spcPts val="0"/>
              </a:spcBef>
              <a:spcAft>
                <a:spcPts val="0"/>
              </a:spcAft>
              <a:buNone/>
              <a:defRPr b="1" sz="1200"/>
            </a:lvl9pPr>
          </a:lstStyle>
          <a:p/>
        </p:txBody>
      </p:sp>
      <p:sp>
        <p:nvSpPr>
          <p:cNvPr id="502" name="Google Shape;502;p51"/>
          <p:cNvSpPr txBox="1"/>
          <p:nvPr>
            <p:ph idx="4" type="body"/>
          </p:nvPr>
        </p:nvSpPr>
        <p:spPr>
          <a:xfrm>
            <a:off x="742950" y="4658700"/>
            <a:ext cx="6925800" cy="290400"/>
          </a:xfrm>
          <a:prstGeom prst="rect">
            <a:avLst/>
          </a:prstGeom>
          <a:noFill/>
          <a:ln>
            <a:noFill/>
          </a:ln>
        </p:spPr>
        <p:txBody>
          <a:bodyPr anchorCtr="0" anchor="b" bIns="91425" lIns="91425" spcFirstLastPara="1" rIns="91425" wrap="square" tIns="91425"/>
          <a:lstStyle>
            <a:lvl1pPr indent="-279400" lvl="0" marL="457200" marR="0" rtl="0">
              <a:lnSpc>
                <a:spcPct val="100000"/>
              </a:lnSpc>
              <a:spcBef>
                <a:spcPts val="0"/>
              </a:spcBef>
              <a:spcAft>
                <a:spcPts val="0"/>
              </a:spcAft>
              <a:buSzPts val="800"/>
              <a:buFont typeface="Arial"/>
              <a:buAutoNum type="alphaUcPeriod"/>
              <a:defRPr b="0" i="0" sz="800" u="none" cap="none" strike="noStrike">
                <a:latin typeface="Arial"/>
                <a:ea typeface="Arial"/>
                <a:cs typeface="Arial"/>
                <a:sym typeface="Arial"/>
              </a:defRPr>
            </a:lvl1pPr>
            <a:lvl2pPr indent="-279400" lvl="1" marL="914400" marR="0" rtl="0">
              <a:lnSpc>
                <a:spcPct val="100000"/>
              </a:lnSpc>
              <a:spcBef>
                <a:spcPts val="0"/>
              </a:spcBef>
              <a:spcAft>
                <a:spcPts val="0"/>
              </a:spcAft>
              <a:buSzPts val="800"/>
              <a:buFont typeface="Arial"/>
              <a:buAutoNum type="alphaLcPeriod"/>
              <a:defRPr b="1" i="0" sz="800" u="none" cap="none" strike="noStrike">
                <a:latin typeface="Arial"/>
                <a:ea typeface="Arial"/>
                <a:cs typeface="Arial"/>
                <a:sym typeface="Arial"/>
              </a:defRPr>
            </a:lvl2pPr>
            <a:lvl3pPr indent="-279400" lvl="2" marL="1371600" marR="0" rtl="0">
              <a:lnSpc>
                <a:spcPct val="100000"/>
              </a:lnSpc>
              <a:spcBef>
                <a:spcPts val="0"/>
              </a:spcBef>
              <a:spcAft>
                <a:spcPts val="0"/>
              </a:spcAft>
              <a:buSzPts val="800"/>
              <a:buFont typeface="Arial"/>
              <a:buAutoNum type="romanLcPeriod"/>
              <a:defRPr b="1" i="0" sz="800" u="none" cap="none" strike="noStrike">
                <a:latin typeface="Arial"/>
                <a:ea typeface="Arial"/>
                <a:cs typeface="Arial"/>
                <a:sym typeface="Arial"/>
              </a:defRPr>
            </a:lvl3pPr>
            <a:lvl4pPr indent="-279400" lvl="3" marL="1828800" marR="0" rtl="0">
              <a:lnSpc>
                <a:spcPct val="100000"/>
              </a:lnSpc>
              <a:spcBef>
                <a:spcPts val="0"/>
              </a:spcBef>
              <a:spcAft>
                <a:spcPts val="0"/>
              </a:spcAft>
              <a:buSzPts val="800"/>
              <a:buFont typeface="Arial"/>
              <a:buAutoNum type="arabicPeriod"/>
              <a:defRPr b="1" i="0" sz="800" u="none" cap="none" strike="noStrike">
                <a:latin typeface="Arial"/>
                <a:ea typeface="Arial"/>
                <a:cs typeface="Arial"/>
                <a:sym typeface="Arial"/>
              </a:defRPr>
            </a:lvl4pPr>
            <a:lvl5pPr indent="-279400" lvl="4" marL="2286000" marR="0" rtl="0">
              <a:lnSpc>
                <a:spcPct val="100000"/>
              </a:lnSpc>
              <a:spcBef>
                <a:spcPts val="0"/>
              </a:spcBef>
              <a:spcAft>
                <a:spcPts val="0"/>
              </a:spcAft>
              <a:buSzPts val="800"/>
              <a:buFont typeface="Arial"/>
              <a:buAutoNum type="alphaLcPeriod"/>
              <a:defRPr b="1" i="0" sz="800" u="none" cap="none" strike="noStrike">
                <a:latin typeface="Arial"/>
                <a:ea typeface="Arial"/>
                <a:cs typeface="Arial"/>
                <a:sym typeface="Arial"/>
              </a:defRPr>
            </a:lvl5pPr>
            <a:lvl6pPr indent="-279400" lvl="5" marL="2743200" marR="0" rtl="0">
              <a:lnSpc>
                <a:spcPct val="100000"/>
              </a:lnSpc>
              <a:spcBef>
                <a:spcPts val="0"/>
              </a:spcBef>
              <a:spcAft>
                <a:spcPts val="0"/>
              </a:spcAft>
              <a:buSzPts val="800"/>
              <a:buFont typeface="Arial"/>
              <a:buAutoNum type="romanLcPeriod"/>
              <a:defRPr b="1" i="0" sz="800" u="none" cap="none" strike="noStrike">
                <a:latin typeface="Arial"/>
                <a:ea typeface="Arial"/>
                <a:cs typeface="Arial"/>
                <a:sym typeface="Arial"/>
              </a:defRPr>
            </a:lvl6pPr>
            <a:lvl7pPr indent="-279400" lvl="6" marL="3200400" marR="0" rtl="0">
              <a:lnSpc>
                <a:spcPct val="100000"/>
              </a:lnSpc>
              <a:spcBef>
                <a:spcPts val="0"/>
              </a:spcBef>
              <a:spcAft>
                <a:spcPts val="0"/>
              </a:spcAft>
              <a:buSzPts val="800"/>
              <a:buFont typeface="Arial"/>
              <a:buAutoNum type="arabicPeriod"/>
              <a:defRPr b="1" i="0" sz="800" u="none" cap="none" strike="noStrike">
                <a:latin typeface="Arial"/>
                <a:ea typeface="Arial"/>
                <a:cs typeface="Arial"/>
                <a:sym typeface="Arial"/>
              </a:defRPr>
            </a:lvl7pPr>
            <a:lvl8pPr indent="-279400" lvl="7" marL="3657600" marR="0" rtl="0">
              <a:lnSpc>
                <a:spcPct val="100000"/>
              </a:lnSpc>
              <a:spcBef>
                <a:spcPts val="0"/>
              </a:spcBef>
              <a:spcAft>
                <a:spcPts val="0"/>
              </a:spcAft>
              <a:buSzPts val="800"/>
              <a:buFont typeface="Arial"/>
              <a:buAutoNum type="alphaLcPeriod"/>
              <a:defRPr b="1" i="0" sz="800" u="none" cap="none" strike="noStrike">
                <a:latin typeface="Arial"/>
                <a:ea typeface="Arial"/>
                <a:cs typeface="Arial"/>
                <a:sym typeface="Arial"/>
              </a:defRPr>
            </a:lvl8pPr>
            <a:lvl9pPr indent="-279400" lvl="8" marL="4114800" marR="0" rtl="0">
              <a:lnSpc>
                <a:spcPct val="100000"/>
              </a:lnSpc>
              <a:spcBef>
                <a:spcPts val="0"/>
              </a:spcBef>
              <a:spcAft>
                <a:spcPts val="0"/>
              </a:spcAft>
              <a:buSzPts val="800"/>
              <a:buFont typeface="Arial"/>
              <a:buAutoNum type="romanLcPeriod"/>
              <a:defRPr b="1" i="0" sz="800" u="none" cap="none" strike="noStrike">
                <a:latin typeface="Arial"/>
                <a:ea typeface="Arial"/>
                <a:cs typeface="Arial"/>
                <a:sym typeface="Arial"/>
              </a:defRPr>
            </a:lvl9pPr>
          </a:lstStyle>
          <a:p/>
        </p:txBody>
      </p:sp>
      <p:sp>
        <p:nvSpPr>
          <p:cNvPr id="503" name="Google Shape;503;p51"/>
          <p:cNvSpPr/>
          <p:nvPr/>
        </p:nvSpPr>
        <p:spPr>
          <a:xfrm>
            <a:off x="9312750" y="562025"/>
            <a:ext cx="1317600" cy="456600"/>
          </a:xfrm>
          <a:prstGeom prst="wedgeRectCallout">
            <a:avLst>
              <a:gd fmla="val -53209" name="adj1"/>
              <a:gd fmla="val -19669" name="adj2"/>
            </a:avLst>
          </a:prstGeom>
          <a:solidFill>
            <a:schemeClr val="l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00000"/>
              </a:lnSpc>
              <a:spcBef>
                <a:spcPts val="500"/>
              </a:spcBef>
              <a:spcAft>
                <a:spcPts val="500"/>
              </a:spcAft>
              <a:buNone/>
            </a:pPr>
            <a:r>
              <a:rPr lang="en" sz="800">
                <a:solidFill>
                  <a:schemeClr val="accent6"/>
                </a:solidFill>
                <a:highlight>
                  <a:srgbClr val="FFFFFF"/>
                </a:highlight>
              </a:rPr>
              <a:t>Please write the title in all capital letters</a:t>
            </a:r>
            <a:endParaRPr sz="800">
              <a:solidFill>
                <a:schemeClr val="accent6"/>
              </a:solidFill>
              <a:highlight>
                <a:srgbClr val="FFFFFF"/>
              </a:highlight>
            </a:endParaRPr>
          </a:p>
        </p:txBody>
      </p:sp>
      <p:sp>
        <p:nvSpPr>
          <p:cNvPr id="504" name="Google Shape;504;p51"/>
          <p:cNvSpPr/>
          <p:nvPr/>
        </p:nvSpPr>
        <p:spPr>
          <a:xfrm>
            <a:off x="9312750" y="28625"/>
            <a:ext cx="1317600" cy="456600"/>
          </a:xfrm>
          <a:prstGeom prst="wedgeRectCallout">
            <a:avLst>
              <a:gd fmla="val -53209" name="adj1"/>
              <a:gd fmla="val -19669" name="adj2"/>
            </a:avLst>
          </a:prstGeom>
          <a:solidFill>
            <a:schemeClr val="l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800">
                <a:solidFill>
                  <a:schemeClr val="accent6"/>
                </a:solidFill>
                <a:highlight>
                  <a:srgbClr val="FFFFFF"/>
                </a:highlight>
              </a:rPr>
              <a:t>Put images in the grey dotted box "unsupported placeholder"</a:t>
            </a:r>
            <a:endParaRPr sz="800">
              <a:solidFill>
                <a:schemeClr val="accent6"/>
              </a:solidFill>
              <a:highlight>
                <a:srgbClr val="FFFFFF"/>
              </a:highlight>
            </a:endParaRPr>
          </a:p>
        </p:txBody>
      </p:sp>
      <p:sp>
        <p:nvSpPr>
          <p:cNvPr id="505" name="Google Shape;505;p51"/>
          <p:cNvSpPr/>
          <p:nvPr/>
        </p:nvSpPr>
        <p:spPr>
          <a:xfrm>
            <a:off x="9312750" y="1095425"/>
            <a:ext cx="1317600" cy="666000"/>
          </a:xfrm>
          <a:prstGeom prst="wedgeRectCallout">
            <a:avLst>
              <a:gd fmla="val -53209" name="adj1"/>
              <a:gd fmla="val -19669" name="adj2"/>
            </a:avLst>
          </a:prstGeom>
          <a:solidFill>
            <a:schemeClr val="l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00000"/>
              </a:lnSpc>
              <a:spcBef>
                <a:spcPts val="500"/>
              </a:spcBef>
              <a:spcAft>
                <a:spcPts val="500"/>
              </a:spcAft>
              <a:buNone/>
            </a:pPr>
            <a:r>
              <a:rPr lang="en" sz="800">
                <a:solidFill>
                  <a:schemeClr val="accent6"/>
                </a:solidFill>
                <a:highlight>
                  <a:srgbClr val="FFFFFF"/>
                </a:highlight>
              </a:rPr>
              <a:t>Use bullet points to summarize information rather than writing long paragraphs in the text box</a:t>
            </a:r>
            <a:endParaRPr sz="800">
              <a:solidFill>
                <a:schemeClr val="accent6"/>
              </a:solidFill>
              <a:highlight>
                <a:srgbClr val="FFFFFF"/>
              </a:highlight>
            </a:endParaRPr>
          </a:p>
        </p:txBody>
      </p:sp>
      <p:pic>
        <p:nvPicPr>
          <p:cNvPr descr="Logo.png" id="506" name="Google Shape;506;p51"/>
          <p:cNvPicPr preferRelativeResize="0"/>
          <p:nvPr/>
        </p:nvPicPr>
        <p:blipFill>
          <a:blip r:embed="rId2">
            <a:alphaModFix/>
          </a:blip>
          <a:stretch>
            <a:fillRect/>
          </a:stretch>
        </p:blipFill>
        <p:spPr>
          <a:xfrm>
            <a:off x="7724083" y="4717150"/>
            <a:ext cx="798517" cy="16320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04_Free_with Title" showMasterSp="0">
  <p:cSld name="free">
    <p:bg>
      <p:bgPr>
        <a:solidFill>
          <a:srgbClr val="FFFFFF"/>
        </a:solidFill>
      </p:bgPr>
    </p:bg>
    <p:spTree>
      <p:nvGrpSpPr>
        <p:cNvPr id="59" name="Shape 59"/>
        <p:cNvGrpSpPr/>
        <p:nvPr/>
      </p:nvGrpSpPr>
      <p:grpSpPr>
        <a:xfrm>
          <a:off x="0" y="0"/>
          <a:ext cx="0" cy="0"/>
          <a:chOff x="0" y="0"/>
          <a:chExt cx="0" cy="0"/>
        </a:xfrm>
      </p:grpSpPr>
      <p:sp>
        <p:nvSpPr>
          <p:cNvPr id="60" name="Google Shape;60;p6"/>
          <p:cNvSpPr/>
          <p:nvPr/>
        </p:nvSpPr>
        <p:spPr>
          <a:xfrm>
            <a:off x="3045619" y="1324"/>
            <a:ext cx="3052800" cy="67800"/>
          </a:xfrm>
          <a:prstGeom prst="rect">
            <a:avLst/>
          </a:prstGeom>
          <a:solidFill>
            <a:srgbClr val="FF6900"/>
          </a:solidFill>
          <a:ln>
            <a:noFill/>
          </a:ln>
        </p:spPr>
        <p:txBody>
          <a:bodyPr anchorCtr="0" anchor="ctr" bIns="0" lIns="0" spcFirstLastPara="1" rIns="0" wrap="square" tIns="0">
            <a:noAutofit/>
          </a:bodyPr>
          <a:lstStyle/>
          <a:p>
            <a:pPr indent="0" lvl="0" marL="0" marR="0" rtl="0" algn="ctr">
              <a:lnSpc>
                <a:spcPct val="120000"/>
              </a:lnSpc>
              <a:spcBef>
                <a:spcPts val="0"/>
              </a:spcBef>
              <a:spcAft>
                <a:spcPts val="0"/>
              </a:spcAft>
              <a:buNone/>
            </a:pPr>
            <a:r>
              <a:t/>
            </a:r>
            <a:endParaRPr b="0" i="0" sz="1900" u="none" cap="none" strike="noStrike">
              <a:latin typeface="Arial"/>
              <a:ea typeface="Arial"/>
              <a:cs typeface="Arial"/>
              <a:sym typeface="Arial"/>
            </a:endParaRPr>
          </a:p>
        </p:txBody>
      </p:sp>
      <p:sp>
        <p:nvSpPr>
          <p:cNvPr id="61" name="Google Shape;61;p6"/>
          <p:cNvSpPr/>
          <p:nvPr/>
        </p:nvSpPr>
        <p:spPr>
          <a:xfrm>
            <a:off x="591146" y="4734611"/>
            <a:ext cx="338100" cy="1386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fld id="{00000000-1234-1234-1234-123412341234}" type="slidenum">
              <a:rPr b="1" i="0" lang="en" sz="900" u="none" cap="none" strike="noStrike">
                <a:latin typeface="Arial"/>
                <a:ea typeface="Arial"/>
                <a:cs typeface="Arial"/>
                <a:sym typeface="Arial"/>
              </a:rPr>
              <a:t>‹#›</a:t>
            </a:fld>
            <a:endParaRPr b="1" i="0" sz="900" u="none" cap="none" strike="noStrike">
              <a:latin typeface="Arial"/>
              <a:ea typeface="Arial"/>
              <a:cs typeface="Arial"/>
              <a:sym typeface="Arial"/>
            </a:endParaRPr>
          </a:p>
        </p:txBody>
      </p:sp>
      <p:sp>
        <p:nvSpPr>
          <p:cNvPr id="62" name="Google Shape;62;p6"/>
          <p:cNvSpPr txBox="1"/>
          <p:nvPr>
            <p:ph type="title"/>
          </p:nvPr>
        </p:nvSpPr>
        <p:spPr>
          <a:xfrm>
            <a:off x="590550" y="219254"/>
            <a:ext cx="7966200" cy="751800"/>
          </a:xfrm>
          <a:prstGeom prst="rect">
            <a:avLst/>
          </a:prstGeom>
          <a:noFill/>
          <a:ln>
            <a:noFill/>
          </a:ln>
        </p:spPr>
        <p:txBody>
          <a:bodyPr anchorCtr="0" anchor="ctr" bIns="91425" lIns="91425" spcFirstLastPara="1" rIns="91425" wrap="square" tIns="91425"/>
          <a:lstStyle>
            <a:lvl1pPr indent="0" lvl="0" marL="0" marR="0" rtl="0" algn="ctr">
              <a:lnSpc>
                <a:spcPct val="120000"/>
              </a:lnSpc>
              <a:spcBef>
                <a:spcPts val="0"/>
              </a:spcBef>
              <a:spcAft>
                <a:spcPts val="0"/>
              </a:spcAft>
              <a:buSzPts val="1400"/>
              <a:buFont typeface="Arial"/>
              <a:buNone/>
              <a:defRPr b="1" i="0" sz="1300" u="none" cap="none" strike="noStrike">
                <a:latin typeface="Arial"/>
                <a:ea typeface="Arial"/>
                <a:cs typeface="Arial"/>
                <a:sym typeface="Arial"/>
              </a:defRPr>
            </a:lvl1pPr>
            <a:lvl2pPr indent="76200" lvl="1" marL="0" marR="0" rtl="0" algn="l">
              <a:lnSpc>
                <a:spcPct val="120000"/>
              </a:lnSpc>
              <a:spcBef>
                <a:spcPts val="0"/>
              </a:spcBef>
              <a:spcAft>
                <a:spcPts val="0"/>
              </a:spcAft>
              <a:buSzPts val="1400"/>
              <a:buNone/>
              <a:defRPr b="1" i="0" sz="1600" u="none" cap="none" strike="noStrike">
                <a:latin typeface="Arial"/>
                <a:ea typeface="Arial"/>
                <a:cs typeface="Arial"/>
                <a:sym typeface="Arial"/>
              </a:defRPr>
            </a:lvl2pPr>
            <a:lvl3pPr indent="165100" lvl="2" marL="0" marR="0" rtl="0" algn="l">
              <a:lnSpc>
                <a:spcPct val="120000"/>
              </a:lnSpc>
              <a:spcBef>
                <a:spcPts val="0"/>
              </a:spcBef>
              <a:spcAft>
                <a:spcPts val="0"/>
              </a:spcAft>
              <a:buSzPts val="1400"/>
              <a:buNone/>
              <a:defRPr b="1" i="0" sz="1600" u="none" cap="none" strike="noStrike">
                <a:latin typeface="Arial"/>
                <a:ea typeface="Arial"/>
                <a:cs typeface="Arial"/>
                <a:sym typeface="Arial"/>
              </a:defRPr>
            </a:lvl3pPr>
            <a:lvl4pPr indent="254000" lvl="3" marL="0" marR="0" rtl="0" algn="l">
              <a:lnSpc>
                <a:spcPct val="120000"/>
              </a:lnSpc>
              <a:spcBef>
                <a:spcPts val="0"/>
              </a:spcBef>
              <a:spcAft>
                <a:spcPts val="0"/>
              </a:spcAft>
              <a:buSzPts val="1400"/>
              <a:buNone/>
              <a:defRPr b="1" i="0" sz="1600" u="none" cap="none" strike="noStrike">
                <a:latin typeface="Arial"/>
                <a:ea typeface="Arial"/>
                <a:cs typeface="Arial"/>
                <a:sym typeface="Arial"/>
              </a:defRPr>
            </a:lvl4pPr>
            <a:lvl5pPr indent="342900" lvl="4" marL="0" marR="0" rtl="0" algn="l">
              <a:lnSpc>
                <a:spcPct val="120000"/>
              </a:lnSpc>
              <a:spcBef>
                <a:spcPts val="0"/>
              </a:spcBef>
              <a:spcAft>
                <a:spcPts val="0"/>
              </a:spcAft>
              <a:buSzPts val="1400"/>
              <a:buNone/>
              <a:defRPr b="1" i="0" sz="1600" u="none" cap="none" strike="noStrike">
                <a:latin typeface="Arial"/>
                <a:ea typeface="Arial"/>
                <a:cs typeface="Arial"/>
                <a:sym typeface="Arial"/>
              </a:defRPr>
            </a:lvl5pPr>
            <a:lvl6pPr indent="419100" lvl="5" marL="0" marR="0" rtl="0" algn="l">
              <a:lnSpc>
                <a:spcPct val="120000"/>
              </a:lnSpc>
              <a:spcBef>
                <a:spcPts val="0"/>
              </a:spcBef>
              <a:spcAft>
                <a:spcPts val="0"/>
              </a:spcAft>
              <a:buSzPts val="1400"/>
              <a:buNone/>
              <a:defRPr b="1" i="0" sz="1600" u="none" cap="none" strike="noStrike">
                <a:latin typeface="Arial"/>
                <a:ea typeface="Arial"/>
                <a:cs typeface="Arial"/>
                <a:sym typeface="Arial"/>
              </a:defRPr>
            </a:lvl6pPr>
            <a:lvl7pPr indent="508000" lvl="6" marL="0" marR="0" rtl="0" algn="l">
              <a:lnSpc>
                <a:spcPct val="120000"/>
              </a:lnSpc>
              <a:spcBef>
                <a:spcPts val="0"/>
              </a:spcBef>
              <a:spcAft>
                <a:spcPts val="0"/>
              </a:spcAft>
              <a:buSzPts val="1400"/>
              <a:buNone/>
              <a:defRPr b="1" i="0" sz="1600" u="none" cap="none" strike="noStrike">
                <a:latin typeface="Arial"/>
                <a:ea typeface="Arial"/>
                <a:cs typeface="Arial"/>
                <a:sym typeface="Arial"/>
              </a:defRPr>
            </a:lvl7pPr>
            <a:lvl8pPr indent="596900" lvl="7" marL="0" marR="0" rtl="0" algn="l">
              <a:lnSpc>
                <a:spcPct val="120000"/>
              </a:lnSpc>
              <a:spcBef>
                <a:spcPts val="0"/>
              </a:spcBef>
              <a:spcAft>
                <a:spcPts val="0"/>
              </a:spcAft>
              <a:buSzPts val="1400"/>
              <a:buNone/>
              <a:defRPr b="1" i="0" sz="1600" u="none" cap="none" strike="noStrike">
                <a:latin typeface="Arial"/>
                <a:ea typeface="Arial"/>
                <a:cs typeface="Arial"/>
                <a:sym typeface="Arial"/>
              </a:defRPr>
            </a:lvl8pPr>
            <a:lvl9pPr indent="685800" lvl="8" marL="0" marR="0" rtl="0" algn="l">
              <a:lnSpc>
                <a:spcPct val="120000"/>
              </a:lnSpc>
              <a:spcBef>
                <a:spcPts val="0"/>
              </a:spcBef>
              <a:spcAft>
                <a:spcPts val="0"/>
              </a:spcAft>
              <a:buSzPts val="1400"/>
              <a:buNone/>
              <a:defRPr b="1" i="0" sz="1600" u="none" cap="none" strike="noStrike">
                <a:latin typeface="Arial"/>
                <a:ea typeface="Arial"/>
                <a:cs typeface="Arial"/>
                <a:sym typeface="Arial"/>
              </a:defRPr>
            </a:lvl9pPr>
          </a:lstStyle>
          <a:p/>
        </p:txBody>
      </p:sp>
      <p:sp>
        <p:nvSpPr>
          <p:cNvPr id="63" name="Google Shape;63;p6"/>
          <p:cNvSpPr txBox="1"/>
          <p:nvPr>
            <p:ph idx="1" type="body"/>
          </p:nvPr>
        </p:nvSpPr>
        <p:spPr>
          <a:xfrm>
            <a:off x="742950" y="4658700"/>
            <a:ext cx="6925800" cy="290400"/>
          </a:xfrm>
          <a:prstGeom prst="rect">
            <a:avLst/>
          </a:prstGeom>
          <a:noFill/>
          <a:ln>
            <a:noFill/>
          </a:ln>
        </p:spPr>
        <p:txBody>
          <a:bodyPr anchorCtr="0" anchor="b" bIns="91425" lIns="91425" spcFirstLastPara="1" rIns="91425" wrap="square" tIns="91425"/>
          <a:lstStyle>
            <a:lvl1pPr indent="-279400" lvl="0" marL="457200" marR="0" rtl="0">
              <a:lnSpc>
                <a:spcPct val="100000"/>
              </a:lnSpc>
              <a:spcBef>
                <a:spcPts val="0"/>
              </a:spcBef>
              <a:spcAft>
                <a:spcPts val="0"/>
              </a:spcAft>
              <a:buSzPts val="800"/>
              <a:buFont typeface="Arial"/>
              <a:buAutoNum type="alphaUcPeriod"/>
              <a:defRPr b="0" i="0" sz="800" u="none" cap="none" strike="noStrike">
                <a:latin typeface="Arial"/>
                <a:ea typeface="Arial"/>
                <a:cs typeface="Arial"/>
                <a:sym typeface="Arial"/>
              </a:defRPr>
            </a:lvl1pPr>
            <a:lvl2pPr indent="-279400" lvl="1" marL="914400" marR="0" rtl="0">
              <a:lnSpc>
                <a:spcPct val="100000"/>
              </a:lnSpc>
              <a:spcBef>
                <a:spcPts val="0"/>
              </a:spcBef>
              <a:spcAft>
                <a:spcPts val="0"/>
              </a:spcAft>
              <a:buSzPts val="800"/>
              <a:buFont typeface="Arial"/>
              <a:buAutoNum type="alphaLcPeriod"/>
              <a:defRPr b="1" i="0" sz="800" u="none" cap="none" strike="noStrike">
                <a:latin typeface="Arial"/>
                <a:ea typeface="Arial"/>
                <a:cs typeface="Arial"/>
                <a:sym typeface="Arial"/>
              </a:defRPr>
            </a:lvl2pPr>
            <a:lvl3pPr indent="-279400" lvl="2" marL="1371600" marR="0" rtl="0">
              <a:lnSpc>
                <a:spcPct val="100000"/>
              </a:lnSpc>
              <a:spcBef>
                <a:spcPts val="0"/>
              </a:spcBef>
              <a:spcAft>
                <a:spcPts val="0"/>
              </a:spcAft>
              <a:buSzPts val="800"/>
              <a:buFont typeface="Arial"/>
              <a:buAutoNum type="romanLcPeriod"/>
              <a:defRPr b="1" i="0" sz="800" u="none" cap="none" strike="noStrike">
                <a:latin typeface="Arial"/>
                <a:ea typeface="Arial"/>
                <a:cs typeface="Arial"/>
                <a:sym typeface="Arial"/>
              </a:defRPr>
            </a:lvl3pPr>
            <a:lvl4pPr indent="-279400" lvl="3" marL="1828800" marR="0" rtl="0">
              <a:lnSpc>
                <a:spcPct val="100000"/>
              </a:lnSpc>
              <a:spcBef>
                <a:spcPts val="0"/>
              </a:spcBef>
              <a:spcAft>
                <a:spcPts val="0"/>
              </a:spcAft>
              <a:buSzPts val="800"/>
              <a:buFont typeface="Arial"/>
              <a:buAutoNum type="arabicPeriod"/>
              <a:defRPr b="1" i="0" sz="800" u="none" cap="none" strike="noStrike">
                <a:latin typeface="Arial"/>
                <a:ea typeface="Arial"/>
                <a:cs typeface="Arial"/>
                <a:sym typeface="Arial"/>
              </a:defRPr>
            </a:lvl4pPr>
            <a:lvl5pPr indent="-279400" lvl="4" marL="2286000" marR="0" rtl="0">
              <a:lnSpc>
                <a:spcPct val="100000"/>
              </a:lnSpc>
              <a:spcBef>
                <a:spcPts val="0"/>
              </a:spcBef>
              <a:spcAft>
                <a:spcPts val="0"/>
              </a:spcAft>
              <a:buSzPts val="800"/>
              <a:buFont typeface="Arial"/>
              <a:buAutoNum type="alphaLcPeriod"/>
              <a:defRPr b="1" i="0" sz="800" u="none" cap="none" strike="noStrike">
                <a:latin typeface="Arial"/>
                <a:ea typeface="Arial"/>
                <a:cs typeface="Arial"/>
                <a:sym typeface="Arial"/>
              </a:defRPr>
            </a:lvl5pPr>
            <a:lvl6pPr indent="-279400" lvl="5" marL="2743200" marR="0" rtl="0">
              <a:lnSpc>
                <a:spcPct val="100000"/>
              </a:lnSpc>
              <a:spcBef>
                <a:spcPts val="0"/>
              </a:spcBef>
              <a:spcAft>
                <a:spcPts val="0"/>
              </a:spcAft>
              <a:buSzPts val="800"/>
              <a:buFont typeface="Arial"/>
              <a:buAutoNum type="romanLcPeriod"/>
              <a:defRPr b="1" i="0" sz="800" u="none" cap="none" strike="noStrike">
                <a:latin typeface="Arial"/>
                <a:ea typeface="Arial"/>
                <a:cs typeface="Arial"/>
                <a:sym typeface="Arial"/>
              </a:defRPr>
            </a:lvl6pPr>
            <a:lvl7pPr indent="-279400" lvl="6" marL="3200400" marR="0" rtl="0">
              <a:lnSpc>
                <a:spcPct val="100000"/>
              </a:lnSpc>
              <a:spcBef>
                <a:spcPts val="0"/>
              </a:spcBef>
              <a:spcAft>
                <a:spcPts val="0"/>
              </a:spcAft>
              <a:buSzPts val="800"/>
              <a:buFont typeface="Arial"/>
              <a:buAutoNum type="arabicPeriod"/>
              <a:defRPr b="1" i="0" sz="800" u="none" cap="none" strike="noStrike">
                <a:latin typeface="Arial"/>
                <a:ea typeface="Arial"/>
                <a:cs typeface="Arial"/>
                <a:sym typeface="Arial"/>
              </a:defRPr>
            </a:lvl7pPr>
            <a:lvl8pPr indent="-279400" lvl="7" marL="3657600" marR="0" rtl="0">
              <a:lnSpc>
                <a:spcPct val="100000"/>
              </a:lnSpc>
              <a:spcBef>
                <a:spcPts val="0"/>
              </a:spcBef>
              <a:spcAft>
                <a:spcPts val="0"/>
              </a:spcAft>
              <a:buSzPts val="800"/>
              <a:buFont typeface="Arial"/>
              <a:buAutoNum type="alphaLcPeriod"/>
              <a:defRPr b="1" i="0" sz="800" u="none" cap="none" strike="noStrike">
                <a:latin typeface="Arial"/>
                <a:ea typeface="Arial"/>
                <a:cs typeface="Arial"/>
                <a:sym typeface="Arial"/>
              </a:defRPr>
            </a:lvl8pPr>
            <a:lvl9pPr indent="-279400" lvl="8" marL="4114800" marR="0" rtl="0">
              <a:lnSpc>
                <a:spcPct val="100000"/>
              </a:lnSpc>
              <a:spcBef>
                <a:spcPts val="0"/>
              </a:spcBef>
              <a:spcAft>
                <a:spcPts val="0"/>
              </a:spcAft>
              <a:buSzPts val="800"/>
              <a:buFont typeface="Arial"/>
              <a:buAutoNum type="romanLcPeriod"/>
              <a:defRPr b="1" i="0" sz="800" u="none" cap="none" strike="noStrike">
                <a:latin typeface="Arial"/>
                <a:ea typeface="Arial"/>
                <a:cs typeface="Arial"/>
                <a:sym typeface="Arial"/>
              </a:defRPr>
            </a:lvl9pPr>
          </a:lstStyle>
          <a:p/>
        </p:txBody>
      </p:sp>
      <p:sp>
        <p:nvSpPr>
          <p:cNvPr id="64" name="Google Shape;64;p6"/>
          <p:cNvSpPr/>
          <p:nvPr/>
        </p:nvSpPr>
        <p:spPr>
          <a:xfrm>
            <a:off x="9312750" y="28625"/>
            <a:ext cx="1317600" cy="456600"/>
          </a:xfrm>
          <a:prstGeom prst="wedgeRectCallout">
            <a:avLst>
              <a:gd fmla="val -53209" name="adj1"/>
              <a:gd fmla="val -19669" name="adj2"/>
            </a:avLst>
          </a:prstGeom>
          <a:solidFill>
            <a:schemeClr val="l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800">
                <a:solidFill>
                  <a:schemeClr val="accent6"/>
                </a:solidFill>
                <a:highlight>
                  <a:srgbClr val="FFFFFF"/>
                </a:highlight>
              </a:rPr>
              <a:t>Please write the title in all capital letters</a:t>
            </a:r>
            <a:endParaRPr sz="800">
              <a:solidFill>
                <a:schemeClr val="accent6"/>
              </a:solidFill>
              <a:highlight>
                <a:srgbClr val="FFFFFF"/>
              </a:highlight>
            </a:endParaRPr>
          </a:p>
        </p:txBody>
      </p:sp>
      <p:pic>
        <p:nvPicPr>
          <p:cNvPr descr="logo_zalando_rgb_hor_all.png" id="65" name="Google Shape;65;p6"/>
          <p:cNvPicPr preferRelativeResize="0"/>
          <p:nvPr/>
        </p:nvPicPr>
        <p:blipFill>
          <a:blip r:embed="rId2">
            <a:alphaModFix/>
          </a:blip>
          <a:stretch>
            <a:fillRect/>
          </a:stretch>
        </p:blipFill>
        <p:spPr>
          <a:xfrm>
            <a:off x="7710810" y="4717150"/>
            <a:ext cx="825077" cy="163200"/>
          </a:xfrm>
          <a:prstGeom prst="rect">
            <a:avLst/>
          </a:prstGeom>
          <a:noFill/>
          <a:ln>
            <a:noFill/>
          </a:ln>
        </p:spPr>
      </p:pic>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07_1xText" showMasterSp="0">
  <p:cSld name="1_1x text">
    <p:bg>
      <p:bgPr>
        <a:solidFill>
          <a:srgbClr val="FFFFFF"/>
        </a:solidFill>
      </p:bgPr>
    </p:bg>
    <p:spTree>
      <p:nvGrpSpPr>
        <p:cNvPr id="507" name="Shape 507"/>
        <p:cNvGrpSpPr/>
        <p:nvPr/>
      </p:nvGrpSpPr>
      <p:grpSpPr>
        <a:xfrm>
          <a:off x="0" y="0"/>
          <a:ext cx="0" cy="0"/>
          <a:chOff x="0" y="0"/>
          <a:chExt cx="0" cy="0"/>
        </a:xfrm>
      </p:grpSpPr>
      <p:sp>
        <p:nvSpPr>
          <p:cNvPr id="508" name="Google Shape;508;p52"/>
          <p:cNvSpPr/>
          <p:nvPr/>
        </p:nvSpPr>
        <p:spPr>
          <a:xfrm>
            <a:off x="3045619" y="1324"/>
            <a:ext cx="3052800" cy="67800"/>
          </a:xfrm>
          <a:prstGeom prst="rect">
            <a:avLst/>
          </a:prstGeom>
          <a:solidFill>
            <a:srgbClr val="FF6900"/>
          </a:solidFill>
          <a:ln>
            <a:noFill/>
          </a:ln>
        </p:spPr>
        <p:txBody>
          <a:bodyPr anchorCtr="0" anchor="ctr" bIns="0" lIns="0" spcFirstLastPara="1" rIns="0" wrap="square" tIns="0">
            <a:noAutofit/>
          </a:bodyPr>
          <a:lstStyle/>
          <a:p>
            <a:pPr indent="0" lvl="0" marL="0" marR="0" rtl="0" algn="ctr">
              <a:lnSpc>
                <a:spcPct val="120000"/>
              </a:lnSpc>
              <a:spcBef>
                <a:spcPts val="0"/>
              </a:spcBef>
              <a:spcAft>
                <a:spcPts val="0"/>
              </a:spcAft>
              <a:buNone/>
            </a:pPr>
            <a:r>
              <a:t/>
            </a:r>
            <a:endParaRPr b="0" i="0" sz="1900" u="none" cap="none" strike="noStrike">
              <a:latin typeface="Arial"/>
              <a:ea typeface="Arial"/>
              <a:cs typeface="Arial"/>
              <a:sym typeface="Arial"/>
            </a:endParaRPr>
          </a:p>
        </p:txBody>
      </p:sp>
      <p:sp>
        <p:nvSpPr>
          <p:cNvPr id="509" name="Google Shape;509;p52"/>
          <p:cNvSpPr/>
          <p:nvPr/>
        </p:nvSpPr>
        <p:spPr>
          <a:xfrm>
            <a:off x="591146" y="4734611"/>
            <a:ext cx="338100" cy="1386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fld id="{00000000-1234-1234-1234-123412341234}" type="slidenum">
              <a:rPr b="1" i="0" lang="en" sz="900" u="none" cap="none" strike="noStrike">
                <a:latin typeface="Arial"/>
                <a:ea typeface="Arial"/>
                <a:cs typeface="Arial"/>
                <a:sym typeface="Arial"/>
              </a:rPr>
              <a:t>‹#›</a:t>
            </a:fld>
            <a:endParaRPr b="1" i="0" sz="900" u="none" cap="none" strike="noStrike">
              <a:latin typeface="Arial"/>
              <a:ea typeface="Arial"/>
              <a:cs typeface="Arial"/>
              <a:sym typeface="Arial"/>
            </a:endParaRPr>
          </a:p>
        </p:txBody>
      </p:sp>
      <p:sp>
        <p:nvSpPr>
          <p:cNvPr id="510" name="Google Shape;510;p52"/>
          <p:cNvSpPr txBox="1"/>
          <p:nvPr>
            <p:ph idx="1" type="body"/>
          </p:nvPr>
        </p:nvSpPr>
        <p:spPr>
          <a:xfrm>
            <a:off x="1765588" y="1062470"/>
            <a:ext cx="5616000" cy="3417600"/>
          </a:xfrm>
          <a:prstGeom prst="rect">
            <a:avLst/>
          </a:prstGeom>
          <a:noFill/>
          <a:ln>
            <a:noFill/>
          </a:ln>
        </p:spPr>
        <p:txBody>
          <a:bodyPr anchorCtr="0" anchor="ctr" bIns="91425" lIns="91425" spcFirstLastPara="1" rIns="91425" wrap="square" tIns="91425"/>
          <a:lstStyle>
            <a:lvl1pPr indent="-304800" lvl="0" marL="457200" marR="0" rtl="0" algn="l">
              <a:lnSpc>
                <a:spcPct val="100000"/>
              </a:lnSpc>
              <a:spcBef>
                <a:spcPts val="1200"/>
              </a:spcBef>
              <a:spcAft>
                <a:spcPts val="0"/>
              </a:spcAft>
              <a:buSzPts val="1200"/>
              <a:buFont typeface="Arial"/>
              <a:buChar char="•"/>
              <a:defRPr i="0" sz="1200" u="none" cap="none" strike="noStrike">
                <a:latin typeface="Arial"/>
                <a:ea typeface="Arial"/>
                <a:cs typeface="Arial"/>
                <a:sym typeface="Arial"/>
              </a:defRPr>
            </a:lvl1pPr>
            <a:lvl2pPr indent="-298450" lvl="1" marL="914400" marR="0" rtl="0" algn="l">
              <a:lnSpc>
                <a:spcPct val="100000"/>
              </a:lnSpc>
              <a:spcBef>
                <a:spcPts val="600"/>
              </a:spcBef>
              <a:spcAft>
                <a:spcPts val="0"/>
              </a:spcAft>
              <a:buSzPts val="1100"/>
              <a:buFont typeface="Arial"/>
              <a:buChar char="•"/>
              <a:defRPr i="0" sz="1100" u="none" cap="none" strike="noStrike">
                <a:latin typeface="Arial"/>
                <a:ea typeface="Arial"/>
                <a:cs typeface="Arial"/>
                <a:sym typeface="Arial"/>
              </a:defRPr>
            </a:lvl2pPr>
            <a:lvl3pPr indent="-298450" lvl="2" marL="1371600" marR="0" rtl="0" algn="l">
              <a:lnSpc>
                <a:spcPct val="100000"/>
              </a:lnSpc>
              <a:spcBef>
                <a:spcPts val="600"/>
              </a:spcBef>
              <a:spcAft>
                <a:spcPts val="0"/>
              </a:spcAft>
              <a:buSzPts val="1100"/>
              <a:buFont typeface="Arial"/>
              <a:buChar char="•"/>
              <a:defRPr i="0" sz="1100" u="none" cap="none" strike="noStrike">
                <a:latin typeface="Arial"/>
                <a:ea typeface="Arial"/>
                <a:cs typeface="Arial"/>
                <a:sym typeface="Arial"/>
              </a:defRPr>
            </a:lvl3pPr>
            <a:lvl4pPr indent="-298450" lvl="3" marL="1828800" marR="0" rtl="0" algn="l">
              <a:lnSpc>
                <a:spcPct val="100000"/>
              </a:lnSpc>
              <a:spcBef>
                <a:spcPts val="1200"/>
              </a:spcBef>
              <a:spcAft>
                <a:spcPts val="0"/>
              </a:spcAft>
              <a:buSzPts val="1100"/>
              <a:buFont typeface="Arial"/>
              <a:buChar char="•"/>
              <a:defRPr i="0" sz="1100" u="none" cap="none" strike="noStrike">
                <a:latin typeface="Arial"/>
                <a:ea typeface="Arial"/>
                <a:cs typeface="Arial"/>
                <a:sym typeface="Arial"/>
              </a:defRPr>
            </a:lvl4pPr>
            <a:lvl5pPr indent="-298450" lvl="4" marL="2286000" marR="0" rtl="0" algn="ctr">
              <a:lnSpc>
                <a:spcPct val="150000"/>
              </a:lnSpc>
              <a:spcBef>
                <a:spcPts val="0"/>
              </a:spcBef>
              <a:spcAft>
                <a:spcPts val="0"/>
              </a:spcAft>
              <a:buSzPts val="1100"/>
              <a:buFont typeface="Arial"/>
              <a:buChar char="•"/>
              <a:defRPr i="0" sz="1100" u="none" cap="none" strike="noStrike">
                <a:latin typeface="Arial"/>
                <a:ea typeface="Arial"/>
                <a:cs typeface="Arial"/>
                <a:sym typeface="Arial"/>
              </a:defRPr>
            </a:lvl5pPr>
            <a:lvl6pPr indent="-298450" lvl="5" marL="2743200" marR="0" rtl="0" algn="ctr">
              <a:lnSpc>
                <a:spcPct val="150000"/>
              </a:lnSpc>
              <a:spcBef>
                <a:spcPts val="0"/>
              </a:spcBef>
              <a:spcAft>
                <a:spcPts val="0"/>
              </a:spcAft>
              <a:buSzPts val="1100"/>
              <a:buFont typeface="Arial"/>
              <a:buChar char="•"/>
              <a:defRPr i="0" sz="1100" u="none" cap="none" strike="noStrike">
                <a:latin typeface="Arial"/>
                <a:ea typeface="Arial"/>
                <a:cs typeface="Arial"/>
                <a:sym typeface="Arial"/>
              </a:defRPr>
            </a:lvl6pPr>
            <a:lvl7pPr indent="-298450" lvl="6" marL="3200400" marR="0" rtl="0" algn="ctr">
              <a:lnSpc>
                <a:spcPct val="150000"/>
              </a:lnSpc>
              <a:spcBef>
                <a:spcPts val="0"/>
              </a:spcBef>
              <a:spcAft>
                <a:spcPts val="0"/>
              </a:spcAft>
              <a:buSzPts val="1100"/>
              <a:buFont typeface="Arial"/>
              <a:buChar char="•"/>
              <a:defRPr i="0" sz="1100" u="none" cap="none" strike="noStrike">
                <a:latin typeface="Arial"/>
                <a:ea typeface="Arial"/>
                <a:cs typeface="Arial"/>
                <a:sym typeface="Arial"/>
              </a:defRPr>
            </a:lvl7pPr>
            <a:lvl8pPr indent="-298450" lvl="7" marL="3657600" marR="0" rtl="0" algn="ctr">
              <a:lnSpc>
                <a:spcPct val="150000"/>
              </a:lnSpc>
              <a:spcBef>
                <a:spcPts val="0"/>
              </a:spcBef>
              <a:spcAft>
                <a:spcPts val="0"/>
              </a:spcAft>
              <a:buSzPts val="1100"/>
              <a:buFont typeface="Arial"/>
              <a:buChar char="•"/>
              <a:defRPr i="0" sz="1100" u="none" cap="none" strike="noStrike">
                <a:latin typeface="Arial"/>
                <a:ea typeface="Arial"/>
                <a:cs typeface="Arial"/>
                <a:sym typeface="Arial"/>
              </a:defRPr>
            </a:lvl8pPr>
            <a:lvl9pPr indent="-298450" lvl="8" marL="4114800" marR="0" rtl="0" algn="ctr">
              <a:lnSpc>
                <a:spcPct val="150000"/>
              </a:lnSpc>
              <a:spcBef>
                <a:spcPts val="0"/>
              </a:spcBef>
              <a:spcAft>
                <a:spcPts val="0"/>
              </a:spcAft>
              <a:buSzPts val="1100"/>
              <a:buFont typeface="Arial"/>
              <a:buChar char="•"/>
              <a:defRPr i="0" sz="1100" u="none" cap="none" strike="noStrike">
                <a:latin typeface="Arial"/>
                <a:ea typeface="Arial"/>
                <a:cs typeface="Arial"/>
                <a:sym typeface="Arial"/>
              </a:defRPr>
            </a:lvl9pPr>
          </a:lstStyle>
          <a:p/>
        </p:txBody>
      </p:sp>
      <p:sp>
        <p:nvSpPr>
          <p:cNvPr id="511" name="Google Shape;511;p52"/>
          <p:cNvSpPr txBox="1"/>
          <p:nvPr>
            <p:ph type="title"/>
          </p:nvPr>
        </p:nvSpPr>
        <p:spPr>
          <a:xfrm>
            <a:off x="597198" y="219254"/>
            <a:ext cx="7952700" cy="751800"/>
          </a:xfrm>
          <a:prstGeom prst="rect">
            <a:avLst/>
          </a:prstGeom>
          <a:noFill/>
          <a:ln>
            <a:noFill/>
          </a:ln>
        </p:spPr>
        <p:txBody>
          <a:bodyPr anchorCtr="0" anchor="ctr" bIns="91425" lIns="91425" spcFirstLastPara="1" rIns="91425" wrap="square" tIns="91425"/>
          <a:lstStyle>
            <a:lvl1pPr indent="0" lvl="0" marL="0" marR="0" rtl="0" algn="ctr">
              <a:lnSpc>
                <a:spcPct val="120000"/>
              </a:lnSpc>
              <a:spcBef>
                <a:spcPts val="0"/>
              </a:spcBef>
              <a:spcAft>
                <a:spcPts val="0"/>
              </a:spcAft>
              <a:buSzPts val="1400"/>
              <a:buFont typeface="Arial"/>
              <a:buNone/>
              <a:defRPr b="1" i="0" sz="1300" u="none" cap="none" strike="noStrike">
                <a:latin typeface="Arial"/>
                <a:ea typeface="Arial"/>
                <a:cs typeface="Arial"/>
                <a:sym typeface="Arial"/>
              </a:defRPr>
            </a:lvl1pPr>
            <a:lvl2pPr indent="76200" lvl="1" marL="0" marR="0" rtl="0" algn="l">
              <a:lnSpc>
                <a:spcPct val="120000"/>
              </a:lnSpc>
              <a:spcBef>
                <a:spcPts val="0"/>
              </a:spcBef>
              <a:spcAft>
                <a:spcPts val="0"/>
              </a:spcAft>
              <a:buSzPts val="1400"/>
              <a:buNone/>
              <a:defRPr b="1" i="0" sz="1600" u="none" cap="none" strike="noStrike">
                <a:latin typeface="Arial"/>
                <a:ea typeface="Arial"/>
                <a:cs typeface="Arial"/>
                <a:sym typeface="Arial"/>
              </a:defRPr>
            </a:lvl2pPr>
            <a:lvl3pPr indent="165100" lvl="2" marL="0" marR="0" rtl="0" algn="l">
              <a:lnSpc>
                <a:spcPct val="120000"/>
              </a:lnSpc>
              <a:spcBef>
                <a:spcPts val="0"/>
              </a:spcBef>
              <a:spcAft>
                <a:spcPts val="0"/>
              </a:spcAft>
              <a:buSzPts val="1400"/>
              <a:buNone/>
              <a:defRPr b="1" i="0" sz="1600" u="none" cap="none" strike="noStrike">
                <a:latin typeface="Arial"/>
                <a:ea typeface="Arial"/>
                <a:cs typeface="Arial"/>
                <a:sym typeface="Arial"/>
              </a:defRPr>
            </a:lvl3pPr>
            <a:lvl4pPr indent="254000" lvl="3" marL="0" marR="0" rtl="0" algn="l">
              <a:lnSpc>
                <a:spcPct val="120000"/>
              </a:lnSpc>
              <a:spcBef>
                <a:spcPts val="0"/>
              </a:spcBef>
              <a:spcAft>
                <a:spcPts val="0"/>
              </a:spcAft>
              <a:buSzPts val="1400"/>
              <a:buNone/>
              <a:defRPr b="1" i="0" sz="1600" u="none" cap="none" strike="noStrike">
                <a:latin typeface="Arial"/>
                <a:ea typeface="Arial"/>
                <a:cs typeface="Arial"/>
                <a:sym typeface="Arial"/>
              </a:defRPr>
            </a:lvl4pPr>
            <a:lvl5pPr indent="342900" lvl="4" marL="0" marR="0" rtl="0" algn="l">
              <a:lnSpc>
                <a:spcPct val="120000"/>
              </a:lnSpc>
              <a:spcBef>
                <a:spcPts val="0"/>
              </a:spcBef>
              <a:spcAft>
                <a:spcPts val="0"/>
              </a:spcAft>
              <a:buSzPts val="1400"/>
              <a:buNone/>
              <a:defRPr b="1" i="0" sz="1600" u="none" cap="none" strike="noStrike">
                <a:latin typeface="Arial"/>
                <a:ea typeface="Arial"/>
                <a:cs typeface="Arial"/>
                <a:sym typeface="Arial"/>
              </a:defRPr>
            </a:lvl5pPr>
            <a:lvl6pPr indent="419100" lvl="5" marL="0" marR="0" rtl="0" algn="l">
              <a:lnSpc>
                <a:spcPct val="120000"/>
              </a:lnSpc>
              <a:spcBef>
                <a:spcPts val="0"/>
              </a:spcBef>
              <a:spcAft>
                <a:spcPts val="0"/>
              </a:spcAft>
              <a:buSzPts val="1400"/>
              <a:buNone/>
              <a:defRPr b="1" i="0" sz="1600" u="none" cap="none" strike="noStrike">
                <a:latin typeface="Arial"/>
                <a:ea typeface="Arial"/>
                <a:cs typeface="Arial"/>
                <a:sym typeface="Arial"/>
              </a:defRPr>
            </a:lvl6pPr>
            <a:lvl7pPr indent="508000" lvl="6" marL="0" marR="0" rtl="0" algn="l">
              <a:lnSpc>
                <a:spcPct val="120000"/>
              </a:lnSpc>
              <a:spcBef>
                <a:spcPts val="0"/>
              </a:spcBef>
              <a:spcAft>
                <a:spcPts val="0"/>
              </a:spcAft>
              <a:buSzPts val="1400"/>
              <a:buNone/>
              <a:defRPr b="1" i="0" sz="1600" u="none" cap="none" strike="noStrike">
                <a:latin typeface="Arial"/>
                <a:ea typeface="Arial"/>
                <a:cs typeface="Arial"/>
                <a:sym typeface="Arial"/>
              </a:defRPr>
            </a:lvl7pPr>
            <a:lvl8pPr indent="596900" lvl="7" marL="0" marR="0" rtl="0" algn="l">
              <a:lnSpc>
                <a:spcPct val="120000"/>
              </a:lnSpc>
              <a:spcBef>
                <a:spcPts val="0"/>
              </a:spcBef>
              <a:spcAft>
                <a:spcPts val="0"/>
              </a:spcAft>
              <a:buSzPts val="1400"/>
              <a:buNone/>
              <a:defRPr b="1" i="0" sz="1600" u="none" cap="none" strike="noStrike">
                <a:latin typeface="Arial"/>
                <a:ea typeface="Arial"/>
                <a:cs typeface="Arial"/>
                <a:sym typeface="Arial"/>
              </a:defRPr>
            </a:lvl8pPr>
            <a:lvl9pPr indent="685800" lvl="8" marL="0" marR="0" rtl="0" algn="l">
              <a:lnSpc>
                <a:spcPct val="120000"/>
              </a:lnSpc>
              <a:spcBef>
                <a:spcPts val="0"/>
              </a:spcBef>
              <a:spcAft>
                <a:spcPts val="0"/>
              </a:spcAft>
              <a:buSzPts val="1400"/>
              <a:buNone/>
              <a:defRPr b="1" i="0" sz="1600" u="none" cap="none" strike="noStrike">
                <a:latin typeface="Arial"/>
                <a:ea typeface="Arial"/>
                <a:cs typeface="Arial"/>
                <a:sym typeface="Arial"/>
              </a:defRPr>
            </a:lvl9pPr>
          </a:lstStyle>
          <a:p/>
        </p:txBody>
      </p:sp>
      <p:sp>
        <p:nvSpPr>
          <p:cNvPr id="512" name="Google Shape;512;p52"/>
          <p:cNvSpPr txBox="1"/>
          <p:nvPr>
            <p:ph idx="2" type="body"/>
          </p:nvPr>
        </p:nvSpPr>
        <p:spPr>
          <a:xfrm>
            <a:off x="742950" y="4658700"/>
            <a:ext cx="6925800" cy="290400"/>
          </a:xfrm>
          <a:prstGeom prst="rect">
            <a:avLst/>
          </a:prstGeom>
          <a:noFill/>
          <a:ln>
            <a:noFill/>
          </a:ln>
        </p:spPr>
        <p:txBody>
          <a:bodyPr anchorCtr="0" anchor="b" bIns="91425" lIns="91425" spcFirstLastPara="1" rIns="91425" wrap="square" tIns="91425"/>
          <a:lstStyle>
            <a:lvl1pPr indent="-279400" lvl="0" marL="457200" marR="0" rtl="0">
              <a:lnSpc>
                <a:spcPct val="100000"/>
              </a:lnSpc>
              <a:spcBef>
                <a:spcPts val="0"/>
              </a:spcBef>
              <a:spcAft>
                <a:spcPts val="0"/>
              </a:spcAft>
              <a:buSzPts val="800"/>
              <a:buFont typeface="Arial"/>
              <a:buAutoNum type="alphaUcPeriod"/>
              <a:defRPr b="0" i="0" sz="800" u="none" cap="none" strike="noStrike">
                <a:latin typeface="Arial"/>
                <a:ea typeface="Arial"/>
                <a:cs typeface="Arial"/>
                <a:sym typeface="Arial"/>
              </a:defRPr>
            </a:lvl1pPr>
            <a:lvl2pPr indent="-279400" lvl="1" marL="914400" marR="0" rtl="0">
              <a:lnSpc>
                <a:spcPct val="100000"/>
              </a:lnSpc>
              <a:spcBef>
                <a:spcPts val="0"/>
              </a:spcBef>
              <a:spcAft>
                <a:spcPts val="0"/>
              </a:spcAft>
              <a:buSzPts val="800"/>
              <a:buFont typeface="Arial"/>
              <a:buAutoNum type="alphaLcPeriod"/>
              <a:defRPr b="1" i="0" sz="800" u="none" cap="none" strike="noStrike">
                <a:latin typeface="Arial"/>
                <a:ea typeface="Arial"/>
                <a:cs typeface="Arial"/>
                <a:sym typeface="Arial"/>
              </a:defRPr>
            </a:lvl2pPr>
            <a:lvl3pPr indent="-279400" lvl="2" marL="1371600" marR="0" rtl="0">
              <a:lnSpc>
                <a:spcPct val="100000"/>
              </a:lnSpc>
              <a:spcBef>
                <a:spcPts val="0"/>
              </a:spcBef>
              <a:spcAft>
                <a:spcPts val="0"/>
              </a:spcAft>
              <a:buSzPts val="800"/>
              <a:buFont typeface="Arial"/>
              <a:buAutoNum type="romanLcPeriod"/>
              <a:defRPr b="1" i="0" sz="800" u="none" cap="none" strike="noStrike">
                <a:latin typeface="Arial"/>
                <a:ea typeface="Arial"/>
                <a:cs typeface="Arial"/>
                <a:sym typeface="Arial"/>
              </a:defRPr>
            </a:lvl3pPr>
            <a:lvl4pPr indent="-279400" lvl="3" marL="1828800" marR="0" rtl="0">
              <a:lnSpc>
                <a:spcPct val="100000"/>
              </a:lnSpc>
              <a:spcBef>
                <a:spcPts val="0"/>
              </a:spcBef>
              <a:spcAft>
                <a:spcPts val="0"/>
              </a:spcAft>
              <a:buSzPts val="800"/>
              <a:buFont typeface="Arial"/>
              <a:buAutoNum type="arabicPeriod"/>
              <a:defRPr b="1" i="0" sz="800" u="none" cap="none" strike="noStrike">
                <a:latin typeface="Arial"/>
                <a:ea typeface="Arial"/>
                <a:cs typeface="Arial"/>
                <a:sym typeface="Arial"/>
              </a:defRPr>
            </a:lvl4pPr>
            <a:lvl5pPr indent="-279400" lvl="4" marL="2286000" marR="0" rtl="0">
              <a:lnSpc>
                <a:spcPct val="100000"/>
              </a:lnSpc>
              <a:spcBef>
                <a:spcPts val="0"/>
              </a:spcBef>
              <a:spcAft>
                <a:spcPts val="0"/>
              </a:spcAft>
              <a:buSzPts val="800"/>
              <a:buFont typeface="Arial"/>
              <a:buAutoNum type="alphaLcPeriod"/>
              <a:defRPr b="1" i="0" sz="800" u="none" cap="none" strike="noStrike">
                <a:latin typeface="Arial"/>
                <a:ea typeface="Arial"/>
                <a:cs typeface="Arial"/>
                <a:sym typeface="Arial"/>
              </a:defRPr>
            </a:lvl5pPr>
            <a:lvl6pPr indent="-279400" lvl="5" marL="2743200" marR="0" rtl="0">
              <a:lnSpc>
                <a:spcPct val="100000"/>
              </a:lnSpc>
              <a:spcBef>
                <a:spcPts val="0"/>
              </a:spcBef>
              <a:spcAft>
                <a:spcPts val="0"/>
              </a:spcAft>
              <a:buSzPts val="800"/>
              <a:buFont typeface="Arial"/>
              <a:buAutoNum type="romanLcPeriod"/>
              <a:defRPr b="1" i="0" sz="800" u="none" cap="none" strike="noStrike">
                <a:latin typeface="Arial"/>
                <a:ea typeface="Arial"/>
                <a:cs typeface="Arial"/>
                <a:sym typeface="Arial"/>
              </a:defRPr>
            </a:lvl6pPr>
            <a:lvl7pPr indent="-279400" lvl="6" marL="3200400" marR="0" rtl="0">
              <a:lnSpc>
                <a:spcPct val="100000"/>
              </a:lnSpc>
              <a:spcBef>
                <a:spcPts val="0"/>
              </a:spcBef>
              <a:spcAft>
                <a:spcPts val="0"/>
              </a:spcAft>
              <a:buSzPts val="800"/>
              <a:buFont typeface="Arial"/>
              <a:buAutoNum type="arabicPeriod"/>
              <a:defRPr b="1" i="0" sz="800" u="none" cap="none" strike="noStrike">
                <a:latin typeface="Arial"/>
                <a:ea typeface="Arial"/>
                <a:cs typeface="Arial"/>
                <a:sym typeface="Arial"/>
              </a:defRPr>
            </a:lvl7pPr>
            <a:lvl8pPr indent="-279400" lvl="7" marL="3657600" marR="0" rtl="0">
              <a:lnSpc>
                <a:spcPct val="100000"/>
              </a:lnSpc>
              <a:spcBef>
                <a:spcPts val="0"/>
              </a:spcBef>
              <a:spcAft>
                <a:spcPts val="0"/>
              </a:spcAft>
              <a:buSzPts val="800"/>
              <a:buFont typeface="Arial"/>
              <a:buAutoNum type="alphaLcPeriod"/>
              <a:defRPr b="1" i="0" sz="800" u="none" cap="none" strike="noStrike">
                <a:latin typeface="Arial"/>
                <a:ea typeface="Arial"/>
                <a:cs typeface="Arial"/>
                <a:sym typeface="Arial"/>
              </a:defRPr>
            </a:lvl8pPr>
            <a:lvl9pPr indent="-279400" lvl="8" marL="4114800" marR="0" rtl="0">
              <a:lnSpc>
                <a:spcPct val="100000"/>
              </a:lnSpc>
              <a:spcBef>
                <a:spcPts val="0"/>
              </a:spcBef>
              <a:spcAft>
                <a:spcPts val="0"/>
              </a:spcAft>
              <a:buSzPts val="800"/>
              <a:buFont typeface="Arial"/>
              <a:buAutoNum type="romanLcPeriod"/>
              <a:defRPr b="1" i="0" sz="800" u="none" cap="none" strike="noStrike">
                <a:latin typeface="Arial"/>
                <a:ea typeface="Arial"/>
                <a:cs typeface="Arial"/>
                <a:sym typeface="Arial"/>
              </a:defRPr>
            </a:lvl9pPr>
          </a:lstStyle>
          <a:p/>
        </p:txBody>
      </p:sp>
      <p:sp>
        <p:nvSpPr>
          <p:cNvPr id="513" name="Google Shape;513;p52"/>
          <p:cNvSpPr/>
          <p:nvPr/>
        </p:nvSpPr>
        <p:spPr>
          <a:xfrm>
            <a:off x="9312750" y="-4550"/>
            <a:ext cx="1317600" cy="456600"/>
          </a:xfrm>
          <a:prstGeom prst="wedgeRectCallout">
            <a:avLst>
              <a:gd fmla="val -53209" name="adj1"/>
              <a:gd fmla="val -19669" name="adj2"/>
            </a:avLst>
          </a:prstGeom>
          <a:solidFill>
            <a:schemeClr val="l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00000"/>
              </a:lnSpc>
              <a:spcBef>
                <a:spcPts val="500"/>
              </a:spcBef>
              <a:spcAft>
                <a:spcPts val="500"/>
              </a:spcAft>
              <a:buNone/>
            </a:pPr>
            <a:r>
              <a:rPr lang="en" sz="800">
                <a:solidFill>
                  <a:schemeClr val="accent6"/>
                </a:solidFill>
                <a:highlight>
                  <a:srgbClr val="FFFFFF"/>
                </a:highlight>
              </a:rPr>
              <a:t>Please write the title in all capital letters</a:t>
            </a:r>
            <a:endParaRPr sz="800">
              <a:solidFill>
                <a:schemeClr val="accent6"/>
              </a:solidFill>
              <a:highlight>
                <a:srgbClr val="FFFFFF"/>
              </a:highlight>
            </a:endParaRPr>
          </a:p>
        </p:txBody>
      </p:sp>
      <p:sp>
        <p:nvSpPr>
          <p:cNvPr id="514" name="Google Shape;514;p52"/>
          <p:cNvSpPr/>
          <p:nvPr/>
        </p:nvSpPr>
        <p:spPr>
          <a:xfrm>
            <a:off x="9312750" y="528850"/>
            <a:ext cx="1317600" cy="666000"/>
          </a:xfrm>
          <a:prstGeom prst="wedgeRectCallout">
            <a:avLst>
              <a:gd fmla="val -53209" name="adj1"/>
              <a:gd fmla="val -19669" name="adj2"/>
            </a:avLst>
          </a:prstGeom>
          <a:solidFill>
            <a:schemeClr val="l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00000"/>
              </a:lnSpc>
              <a:spcBef>
                <a:spcPts val="500"/>
              </a:spcBef>
              <a:spcAft>
                <a:spcPts val="500"/>
              </a:spcAft>
              <a:buNone/>
            </a:pPr>
            <a:r>
              <a:rPr lang="en" sz="800">
                <a:solidFill>
                  <a:schemeClr val="accent6"/>
                </a:solidFill>
                <a:highlight>
                  <a:srgbClr val="FFFFFF"/>
                </a:highlight>
              </a:rPr>
              <a:t>Use bullet points to summarize information rather than writing long paragraphs in the text box</a:t>
            </a:r>
            <a:endParaRPr sz="800">
              <a:solidFill>
                <a:schemeClr val="accent6"/>
              </a:solidFill>
              <a:highlight>
                <a:srgbClr val="FFFFFF"/>
              </a:highlight>
            </a:endParaRPr>
          </a:p>
        </p:txBody>
      </p:sp>
      <p:pic>
        <p:nvPicPr>
          <p:cNvPr descr="Logo.png" id="515" name="Google Shape;515;p52"/>
          <p:cNvPicPr preferRelativeResize="0"/>
          <p:nvPr/>
        </p:nvPicPr>
        <p:blipFill>
          <a:blip r:embed="rId2">
            <a:alphaModFix/>
          </a:blip>
          <a:stretch>
            <a:fillRect/>
          </a:stretch>
        </p:blipFill>
        <p:spPr>
          <a:xfrm>
            <a:off x="7724083" y="4717150"/>
            <a:ext cx="798517" cy="163200"/>
          </a:xfrm>
          <a:prstGeom prst="rect">
            <a:avLst/>
          </a:prstGeom>
          <a:noFill/>
          <a:ln>
            <a:noFill/>
          </a:ln>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07_2xText + 2xSubtitle" showMasterSp="0">
  <p:cSld name="1_2x text">
    <p:bg>
      <p:bgPr>
        <a:solidFill>
          <a:srgbClr val="FFFFFF"/>
        </a:solidFill>
      </p:bgPr>
    </p:bg>
    <p:spTree>
      <p:nvGrpSpPr>
        <p:cNvPr id="516" name="Shape 516"/>
        <p:cNvGrpSpPr/>
        <p:nvPr/>
      </p:nvGrpSpPr>
      <p:grpSpPr>
        <a:xfrm>
          <a:off x="0" y="0"/>
          <a:ext cx="0" cy="0"/>
          <a:chOff x="0" y="0"/>
          <a:chExt cx="0" cy="0"/>
        </a:xfrm>
      </p:grpSpPr>
      <p:sp>
        <p:nvSpPr>
          <p:cNvPr id="517" name="Google Shape;517;p53"/>
          <p:cNvSpPr txBox="1"/>
          <p:nvPr>
            <p:ph idx="1" type="body"/>
          </p:nvPr>
        </p:nvSpPr>
        <p:spPr>
          <a:xfrm>
            <a:off x="4605498" y="2127250"/>
            <a:ext cx="3944400" cy="2352600"/>
          </a:xfrm>
          <a:prstGeom prst="rect">
            <a:avLst/>
          </a:prstGeom>
          <a:noFill/>
          <a:ln>
            <a:noFill/>
          </a:ln>
        </p:spPr>
        <p:txBody>
          <a:bodyPr anchorCtr="0" anchor="ctr" bIns="91425" lIns="91425" spcFirstLastPara="1" rIns="91425" wrap="square" tIns="91425"/>
          <a:lstStyle>
            <a:lvl1pPr indent="-304800" lvl="0" marL="457200" marR="0" rtl="0" algn="l">
              <a:lnSpc>
                <a:spcPct val="100000"/>
              </a:lnSpc>
              <a:spcBef>
                <a:spcPts val="1200"/>
              </a:spcBef>
              <a:spcAft>
                <a:spcPts val="0"/>
              </a:spcAft>
              <a:buSzPts val="1200"/>
              <a:buFont typeface="Arial"/>
              <a:buChar char="•"/>
              <a:defRPr i="0" sz="1200" u="none" cap="none" strike="noStrike">
                <a:latin typeface="Arial"/>
                <a:ea typeface="Arial"/>
                <a:cs typeface="Arial"/>
                <a:sym typeface="Arial"/>
              </a:defRPr>
            </a:lvl1pPr>
            <a:lvl2pPr indent="-298450" lvl="1" marL="914400" marR="0" rtl="0" algn="l">
              <a:lnSpc>
                <a:spcPct val="100000"/>
              </a:lnSpc>
              <a:spcBef>
                <a:spcPts val="600"/>
              </a:spcBef>
              <a:spcAft>
                <a:spcPts val="0"/>
              </a:spcAft>
              <a:buSzPts val="1100"/>
              <a:buFont typeface="Arial"/>
              <a:buChar char="•"/>
              <a:defRPr i="0" sz="1100" u="none" cap="none" strike="noStrike">
                <a:latin typeface="Arial"/>
                <a:ea typeface="Arial"/>
                <a:cs typeface="Arial"/>
                <a:sym typeface="Arial"/>
              </a:defRPr>
            </a:lvl2pPr>
            <a:lvl3pPr indent="-298450" lvl="2" marL="1371600" marR="0" rtl="0" algn="l">
              <a:lnSpc>
                <a:spcPct val="100000"/>
              </a:lnSpc>
              <a:spcBef>
                <a:spcPts val="600"/>
              </a:spcBef>
              <a:spcAft>
                <a:spcPts val="0"/>
              </a:spcAft>
              <a:buSzPts val="1100"/>
              <a:buFont typeface="Arial"/>
              <a:buChar char="•"/>
              <a:defRPr i="0" sz="1100" u="none" cap="none" strike="noStrike">
                <a:latin typeface="Arial"/>
                <a:ea typeface="Arial"/>
                <a:cs typeface="Arial"/>
                <a:sym typeface="Arial"/>
              </a:defRPr>
            </a:lvl3pPr>
            <a:lvl4pPr indent="-298450" lvl="3" marL="1828800" marR="0" rtl="0" algn="l">
              <a:lnSpc>
                <a:spcPct val="100000"/>
              </a:lnSpc>
              <a:spcBef>
                <a:spcPts val="1200"/>
              </a:spcBef>
              <a:spcAft>
                <a:spcPts val="0"/>
              </a:spcAft>
              <a:buSzPts val="1100"/>
              <a:buFont typeface="Arial"/>
              <a:buChar char="•"/>
              <a:defRPr i="0" sz="1100" u="none" cap="none" strike="noStrike">
                <a:latin typeface="Arial"/>
                <a:ea typeface="Arial"/>
                <a:cs typeface="Arial"/>
                <a:sym typeface="Arial"/>
              </a:defRPr>
            </a:lvl4pPr>
            <a:lvl5pPr indent="-298450" lvl="4" marL="2286000" marR="0" rtl="0" algn="ctr">
              <a:lnSpc>
                <a:spcPct val="150000"/>
              </a:lnSpc>
              <a:spcBef>
                <a:spcPts val="0"/>
              </a:spcBef>
              <a:spcAft>
                <a:spcPts val="0"/>
              </a:spcAft>
              <a:buSzPts val="1100"/>
              <a:buFont typeface="Arial"/>
              <a:buChar char="•"/>
              <a:defRPr i="0" sz="1100" u="none" cap="none" strike="noStrike">
                <a:latin typeface="Arial"/>
                <a:ea typeface="Arial"/>
                <a:cs typeface="Arial"/>
                <a:sym typeface="Arial"/>
              </a:defRPr>
            </a:lvl5pPr>
            <a:lvl6pPr indent="-298450" lvl="5" marL="2743200" marR="0" rtl="0" algn="ctr">
              <a:lnSpc>
                <a:spcPct val="150000"/>
              </a:lnSpc>
              <a:spcBef>
                <a:spcPts val="0"/>
              </a:spcBef>
              <a:spcAft>
                <a:spcPts val="0"/>
              </a:spcAft>
              <a:buSzPts val="1100"/>
              <a:buFont typeface="Arial"/>
              <a:buChar char="•"/>
              <a:defRPr i="0" sz="1100" u="none" cap="none" strike="noStrike">
                <a:latin typeface="Arial"/>
                <a:ea typeface="Arial"/>
                <a:cs typeface="Arial"/>
                <a:sym typeface="Arial"/>
              </a:defRPr>
            </a:lvl6pPr>
            <a:lvl7pPr indent="-298450" lvl="6" marL="3200400" marR="0" rtl="0" algn="ctr">
              <a:lnSpc>
                <a:spcPct val="150000"/>
              </a:lnSpc>
              <a:spcBef>
                <a:spcPts val="0"/>
              </a:spcBef>
              <a:spcAft>
                <a:spcPts val="0"/>
              </a:spcAft>
              <a:buSzPts val="1100"/>
              <a:buFont typeface="Arial"/>
              <a:buChar char="•"/>
              <a:defRPr i="0" sz="1100" u="none" cap="none" strike="noStrike">
                <a:latin typeface="Arial"/>
                <a:ea typeface="Arial"/>
                <a:cs typeface="Arial"/>
                <a:sym typeface="Arial"/>
              </a:defRPr>
            </a:lvl7pPr>
            <a:lvl8pPr indent="-298450" lvl="7" marL="3657600" marR="0" rtl="0" algn="ctr">
              <a:lnSpc>
                <a:spcPct val="150000"/>
              </a:lnSpc>
              <a:spcBef>
                <a:spcPts val="0"/>
              </a:spcBef>
              <a:spcAft>
                <a:spcPts val="0"/>
              </a:spcAft>
              <a:buSzPts val="1100"/>
              <a:buFont typeface="Arial"/>
              <a:buChar char="•"/>
              <a:defRPr i="0" sz="1100" u="none" cap="none" strike="noStrike">
                <a:latin typeface="Arial"/>
                <a:ea typeface="Arial"/>
                <a:cs typeface="Arial"/>
                <a:sym typeface="Arial"/>
              </a:defRPr>
            </a:lvl8pPr>
            <a:lvl9pPr indent="-298450" lvl="8" marL="4114800" marR="0" rtl="0" algn="ctr">
              <a:lnSpc>
                <a:spcPct val="150000"/>
              </a:lnSpc>
              <a:spcBef>
                <a:spcPts val="0"/>
              </a:spcBef>
              <a:spcAft>
                <a:spcPts val="0"/>
              </a:spcAft>
              <a:buSzPts val="1100"/>
              <a:buFont typeface="Arial"/>
              <a:buChar char="•"/>
              <a:defRPr i="0" sz="1100" u="none" cap="none" strike="noStrike">
                <a:latin typeface="Arial"/>
                <a:ea typeface="Arial"/>
                <a:cs typeface="Arial"/>
                <a:sym typeface="Arial"/>
              </a:defRPr>
            </a:lvl9pPr>
          </a:lstStyle>
          <a:p/>
        </p:txBody>
      </p:sp>
      <p:sp>
        <p:nvSpPr>
          <p:cNvPr id="518" name="Google Shape;518;p53"/>
          <p:cNvSpPr txBox="1"/>
          <p:nvPr>
            <p:ph idx="2" type="subTitle"/>
          </p:nvPr>
        </p:nvSpPr>
        <p:spPr>
          <a:xfrm>
            <a:off x="4605498" y="1056850"/>
            <a:ext cx="3944400" cy="891000"/>
          </a:xfrm>
          <a:prstGeom prst="rect">
            <a:avLst/>
          </a:prstGeom>
          <a:noFill/>
          <a:ln>
            <a:noFill/>
          </a:ln>
        </p:spPr>
        <p:txBody>
          <a:bodyPr anchorCtr="0" anchor="b" bIns="91425" lIns="91425" spcFirstLastPara="1" rIns="91425" wrap="square" tIns="91425"/>
          <a:lstStyle>
            <a:lvl1pPr lvl="0" rtl="0" algn="ctr">
              <a:spcBef>
                <a:spcPts val="0"/>
              </a:spcBef>
              <a:spcAft>
                <a:spcPts val="0"/>
              </a:spcAft>
              <a:buNone/>
              <a:defRPr b="1" sz="1200"/>
            </a:lvl1pPr>
            <a:lvl2pPr lvl="1" rtl="0" algn="ctr">
              <a:spcBef>
                <a:spcPts val="0"/>
              </a:spcBef>
              <a:spcAft>
                <a:spcPts val="0"/>
              </a:spcAft>
              <a:buNone/>
              <a:defRPr b="1" sz="1200"/>
            </a:lvl2pPr>
            <a:lvl3pPr lvl="2" rtl="0" algn="ctr">
              <a:spcBef>
                <a:spcPts val="0"/>
              </a:spcBef>
              <a:spcAft>
                <a:spcPts val="0"/>
              </a:spcAft>
              <a:buNone/>
              <a:defRPr b="1" sz="1200"/>
            </a:lvl3pPr>
            <a:lvl4pPr lvl="3" rtl="0" algn="ctr">
              <a:spcBef>
                <a:spcPts val="0"/>
              </a:spcBef>
              <a:spcAft>
                <a:spcPts val="0"/>
              </a:spcAft>
              <a:buNone/>
              <a:defRPr b="1" sz="1200"/>
            </a:lvl4pPr>
            <a:lvl5pPr lvl="4" rtl="0" algn="ctr">
              <a:spcBef>
                <a:spcPts val="0"/>
              </a:spcBef>
              <a:spcAft>
                <a:spcPts val="0"/>
              </a:spcAft>
              <a:buNone/>
              <a:defRPr b="1" sz="1200"/>
            </a:lvl5pPr>
            <a:lvl6pPr lvl="5" rtl="0" algn="ctr">
              <a:spcBef>
                <a:spcPts val="0"/>
              </a:spcBef>
              <a:spcAft>
                <a:spcPts val="0"/>
              </a:spcAft>
              <a:buNone/>
              <a:defRPr b="1" sz="1200"/>
            </a:lvl6pPr>
            <a:lvl7pPr lvl="6" rtl="0" algn="ctr">
              <a:spcBef>
                <a:spcPts val="0"/>
              </a:spcBef>
              <a:spcAft>
                <a:spcPts val="0"/>
              </a:spcAft>
              <a:buNone/>
              <a:defRPr b="1" sz="1200"/>
            </a:lvl7pPr>
            <a:lvl8pPr lvl="7" rtl="0" algn="ctr">
              <a:spcBef>
                <a:spcPts val="0"/>
              </a:spcBef>
              <a:spcAft>
                <a:spcPts val="0"/>
              </a:spcAft>
              <a:buNone/>
              <a:defRPr b="1" sz="1200"/>
            </a:lvl8pPr>
            <a:lvl9pPr lvl="8" rtl="0" algn="ctr">
              <a:spcBef>
                <a:spcPts val="0"/>
              </a:spcBef>
              <a:spcAft>
                <a:spcPts val="0"/>
              </a:spcAft>
              <a:buNone/>
              <a:defRPr b="1" sz="1200"/>
            </a:lvl9pPr>
          </a:lstStyle>
          <a:p/>
        </p:txBody>
      </p:sp>
      <p:sp>
        <p:nvSpPr>
          <p:cNvPr id="519" name="Google Shape;519;p53"/>
          <p:cNvSpPr/>
          <p:nvPr/>
        </p:nvSpPr>
        <p:spPr>
          <a:xfrm>
            <a:off x="3045619" y="1324"/>
            <a:ext cx="3052800" cy="67800"/>
          </a:xfrm>
          <a:prstGeom prst="rect">
            <a:avLst/>
          </a:prstGeom>
          <a:solidFill>
            <a:srgbClr val="FF6900"/>
          </a:solidFill>
          <a:ln>
            <a:noFill/>
          </a:ln>
        </p:spPr>
        <p:txBody>
          <a:bodyPr anchorCtr="0" anchor="ctr" bIns="0" lIns="0" spcFirstLastPara="1" rIns="0" wrap="square" tIns="0">
            <a:noAutofit/>
          </a:bodyPr>
          <a:lstStyle/>
          <a:p>
            <a:pPr indent="0" lvl="0" marL="0" marR="0" rtl="0" algn="ctr">
              <a:lnSpc>
                <a:spcPct val="120000"/>
              </a:lnSpc>
              <a:spcBef>
                <a:spcPts val="0"/>
              </a:spcBef>
              <a:spcAft>
                <a:spcPts val="0"/>
              </a:spcAft>
              <a:buNone/>
            </a:pPr>
            <a:r>
              <a:t/>
            </a:r>
            <a:endParaRPr b="0" i="0" sz="1900" u="none" cap="none" strike="noStrike">
              <a:latin typeface="Arial"/>
              <a:ea typeface="Arial"/>
              <a:cs typeface="Arial"/>
              <a:sym typeface="Arial"/>
            </a:endParaRPr>
          </a:p>
        </p:txBody>
      </p:sp>
      <p:sp>
        <p:nvSpPr>
          <p:cNvPr id="520" name="Google Shape;520;p53"/>
          <p:cNvSpPr/>
          <p:nvPr/>
        </p:nvSpPr>
        <p:spPr>
          <a:xfrm>
            <a:off x="591146" y="4734611"/>
            <a:ext cx="338100" cy="1386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fld id="{00000000-1234-1234-1234-123412341234}" type="slidenum">
              <a:rPr b="1" i="0" lang="en" sz="900" u="none" cap="none" strike="noStrike">
                <a:latin typeface="Arial"/>
                <a:ea typeface="Arial"/>
                <a:cs typeface="Arial"/>
                <a:sym typeface="Arial"/>
              </a:rPr>
              <a:t>‹#›</a:t>
            </a:fld>
            <a:endParaRPr b="1" i="0" sz="900" u="none" cap="none" strike="noStrike">
              <a:latin typeface="Arial"/>
              <a:ea typeface="Arial"/>
              <a:cs typeface="Arial"/>
              <a:sym typeface="Arial"/>
            </a:endParaRPr>
          </a:p>
        </p:txBody>
      </p:sp>
      <p:sp>
        <p:nvSpPr>
          <p:cNvPr id="521" name="Google Shape;521;p53"/>
          <p:cNvSpPr txBox="1"/>
          <p:nvPr>
            <p:ph type="title"/>
          </p:nvPr>
        </p:nvSpPr>
        <p:spPr>
          <a:xfrm>
            <a:off x="597198" y="219254"/>
            <a:ext cx="7952700" cy="751800"/>
          </a:xfrm>
          <a:prstGeom prst="rect">
            <a:avLst/>
          </a:prstGeom>
          <a:noFill/>
          <a:ln>
            <a:noFill/>
          </a:ln>
        </p:spPr>
        <p:txBody>
          <a:bodyPr anchorCtr="0" anchor="ctr" bIns="91425" lIns="91425" spcFirstLastPara="1" rIns="91425" wrap="square" tIns="91425"/>
          <a:lstStyle>
            <a:lvl1pPr indent="0" lvl="0" marL="0" marR="0" rtl="0" algn="ctr">
              <a:lnSpc>
                <a:spcPct val="120000"/>
              </a:lnSpc>
              <a:spcBef>
                <a:spcPts val="0"/>
              </a:spcBef>
              <a:spcAft>
                <a:spcPts val="0"/>
              </a:spcAft>
              <a:buSzPts val="1400"/>
              <a:buFont typeface="Arial"/>
              <a:buNone/>
              <a:defRPr b="1" i="0" sz="1300" u="none" cap="none" strike="noStrike">
                <a:latin typeface="Arial"/>
                <a:ea typeface="Arial"/>
                <a:cs typeface="Arial"/>
                <a:sym typeface="Arial"/>
              </a:defRPr>
            </a:lvl1pPr>
            <a:lvl2pPr indent="76200" lvl="1" marL="0" marR="0" rtl="0" algn="l">
              <a:lnSpc>
                <a:spcPct val="120000"/>
              </a:lnSpc>
              <a:spcBef>
                <a:spcPts val="0"/>
              </a:spcBef>
              <a:spcAft>
                <a:spcPts val="0"/>
              </a:spcAft>
              <a:buSzPts val="1400"/>
              <a:buNone/>
              <a:defRPr b="1" i="0" sz="1600" u="none" cap="none" strike="noStrike">
                <a:latin typeface="Arial"/>
                <a:ea typeface="Arial"/>
                <a:cs typeface="Arial"/>
                <a:sym typeface="Arial"/>
              </a:defRPr>
            </a:lvl2pPr>
            <a:lvl3pPr indent="165100" lvl="2" marL="0" marR="0" rtl="0" algn="l">
              <a:lnSpc>
                <a:spcPct val="120000"/>
              </a:lnSpc>
              <a:spcBef>
                <a:spcPts val="0"/>
              </a:spcBef>
              <a:spcAft>
                <a:spcPts val="0"/>
              </a:spcAft>
              <a:buSzPts val="1400"/>
              <a:buNone/>
              <a:defRPr b="1" i="0" sz="1600" u="none" cap="none" strike="noStrike">
                <a:latin typeface="Arial"/>
                <a:ea typeface="Arial"/>
                <a:cs typeface="Arial"/>
                <a:sym typeface="Arial"/>
              </a:defRPr>
            </a:lvl3pPr>
            <a:lvl4pPr indent="254000" lvl="3" marL="0" marR="0" rtl="0" algn="l">
              <a:lnSpc>
                <a:spcPct val="120000"/>
              </a:lnSpc>
              <a:spcBef>
                <a:spcPts val="0"/>
              </a:spcBef>
              <a:spcAft>
                <a:spcPts val="0"/>
              </a:spcAft>
              <a:buSzPts val="1400"/>
              <a:buNone/>
              <a:defRPr b="1" i="0" sz="1600" u="none" cap="none" strike="noStrike">
                <a:latin typeface="Arial"/>
                <a:ea typeface="Arial"/>
                <a:cs typeface="Arial"/>
                <a:sym typeface="Arial"/>
              </a:defRPr>
            </a:lvl4pPr>
            <a:lvl5pPr indent="342900" lvl="4" marL="0" marR="0" rtl="0" algn="l">
              <a:lnSpc>
                <a:spcPct val="120000"/>
              </a:lnSpc>
              <a:spcBef>
                <a:spcPts val="0"/>
              </a:spcBef>
              <a:spcAft>
                <a:spcPts val="0"/>
              </a:spcAft>
              <a:buSzPts val="1400"/>
              <a:buNone/>
              <a:defRPr b="1" i="0" sz="1600" u="none" cap="none" strike="noStrike">
                <a:latin typeface="Arial"/>
                <a:ea typeface="Arial"/>
                <a:cs typeface="Arial"/>
                <a:sym typeface="Arial"/>
              </a:defRPr>
            </a:lvl5pPr>
            <a:lvl6pPr indent="419100" lvl="5" marL="0" marR="0" rtl="0" algn="l">
              <a:lnSpc>
                <a:spcPct val="120000"/>
              </a:lnSpc>
              <a:spcBef>
                <a:spcPts val="0"/>
              </a:spcBef>
              <a:spcAft>
                <a:spcPts val="0"/>
              </a:spcAft>
              <a:buSzPts val="1400"/>
              <a:buNone/>
              <a:defRPr b="1" i="0" sz="1600" u="none" cap="none" strike="noStrike">
                <a:latin typeface="Arial"/>
                <a:ea typeface="Arial"/>
                <a:cs typeface="Arial"/>
                <a:sym typeface="Arial"/>
              </a:defRPr>
            </a:lvl6pPr>
            <a:lvl7pPr indent="508000" lvl="6" marL="0" marR="0" rtl="0" algn="l">
              <a:lnSpc>
                <a:spcPct val="120000"/>
              </a:lnSpc>
              <a:spcBef>
                <a:spcPts val="0"/>
              </a:spcBef>
              <a:spcAft>
                <a:spcPts val="0"/>
              </a:spcAft>
              <a:buSzPts val="1400"/>
              <a:buNone/>
              <a:defRPr b="1" i="0" sz="1600" u="none" cap="none" strike="noStrike">
                <a:latin typeface="Arial"/>
                <a:ea typeface="Arial"/>
                <a:cs typeface="Arial"/>
                <a:sym typeface="Arial"/>
              </a:defRPr>
            </a:lvl7pPr>
            <a:lvl8pPr indent="596900" lvl="7" marL="0" marR="0" rtl="0" algn="l">
              <a:lnSpc>
                <a:spcPct val="120000"/>
              </a:lnSpc>
              <a:spcBef>
                <a:spcPts val="0"/>
              </a:spcBef>
              <a:spcAft>
                <a:spcPts val="0"/>
              </a:spcAft>
              <a:buSzPts val="1400"/>
              <a:buNone/>
              <a:defRPr b="1" i="0" sz="1600" u="none" cap="none" strike="noStrike">
                <a:latin typeface="Arial"/>
                <a:ea typeface="Arial"/>
                <a:cs typeface="Arial"/>
                <a:sym typeface="Arial"/>
              </a:defRPr>
            </a:lvl8pPr>
            <a:lvl9pPr indent="685800" lvl="8" marL="0" marR="0" rtl="0" algn="l">
              <a:lnSpc>
                <a:spcPct val="120000"/>
              </a:lnSpc>
              <a:spcBef>
                <a:spcPts val="0"/>
              </a:spcBef>
              <a:spcAft>
                <a:spcPts val="0"/>
              </a:spcAft>
              <a:buSzPts val="1400"/>
              <a:buNone/>
              <a:defRPr b="1" i="0" sz="1600" u="none" cap="none" strike="noStrike">
                <a:latin typeface="Arial"/>
                <a:ea typeface="Arial"/>
                <a:cs typeface="Arial"/>
                <a:sym typeface="Arial"/>
              </a:defRPr>
            </a:lvl9pPr>
          </a:lstStyle>
          <a:p/>
        </p:txBody>
      </p:sp>
      <p:sp>
        <p:nvSpPr>
          <p:cNvPr id="522" name="Google Shape;522;p53"/>
          <p:cNvSpPr txBox="1"/>
          <p:nvPr>
            <p:ph idx="3" type="body"/>
          </p:nvPr>
        </p:nvSpPr>
        <p:spPr>
          <a:xfrm>
            <a:off x="594174" y="2127250"/>
            <a:ext cx="3941400" cy="2352600"/>
          </a:xfrm>
          <a:prstGeom prst="rect">
            <a:avLst/>
          </a:prstGeom>
          <a:noFill/>
          <a:ln>
            <a:noFill/>
          </a:ln>
        </p:spPr>
        <p:txBody>
          <a:bodyPr anchorCtr="0" anchor="ctr" bIns="91425" lIns="91425" spcFirstLastPara="1" rIns="91425" wrap="square" tIns="91425"/>
          <a:lstStyle>
            <a:lvl1pPr indent="-304800" lvl="0" marL="457200" marR="0" rtl="0" algn="l">
              <a:lnSpc>
                <a:spcPct val="100000"/>
              </a:lnSpc>
              <a:spcBef>
                <a:spcPts val="1200"/>
              </a:spcBef>
              <a:spcAft>
                <a:spcPts val="0"/>
              </a:spcAft>
              <a:buSzPts val="1200"/>
              <a:buFont typeface="Arial"/>
              <a:buChar char="•"/>
              <a:defRPr i="0" sz="1200" u="none" cap="none" strike="noStrike">
                <a:latin typeface="Arial"/>
                <a:ea typeface="Arial"/>
                <a:cs typeface="Arial"/>
                <a:sym typeface="Arial"/>
              </a:defRPr>
            </a:lvl1pPr>
            <a:lvl2pPr indent="-298450" lvl="1" marL="914400" marR="0" rtl="0" algn="l">
              <a:lnSpc>
                <a:spcPct val="100000"/>
              </a:lnSpc>
              <a:spcBef>
                <a:spcPts val="600"/>
              </a:spcBef>
              <a:spcAft>
                <a:spcPts val="0"/>
              </a:spcAft>
              <a:buSzPts val="1100"/>
              <a:buFont typeface="Arial"/>
              <a:buChar char="•"/>
              <a:defRPr i="0" sz="1100" u="none" cap="none" strike="noStrike">
                <a:latin typeface="Arial"/>
                <a:ea typeface="Arial"/>
                <a:cs typeface="Arial"/>
                <a:sym typeface="Arial"/>
              </a:defRPr>
            </a:lvl2pPr>
            <a:lvl3pPr indent="-298450" lvl="2" marL="1371600" marR="0" rtl="0" algn="l">
              <a:lnSpc>
                <a:spcPct val="100000"/>
              </a:lnSpc>
              <a:spcBef>
                <a:spcPts val="600"/>
              </a:spcBef>
              <a:spcAft>
                <a:spcPts val="0"/>
              </a:spcAft>
              <a:buSzPts val="1100"/>
              <a:buFont typeface="Arial"/>
              <a:buChar char="•"/>
              <a:defRPr i="0" sz="1100" u="none" cap="none" strike="noStrike">
                <a:latin typeface="Arial"/>
                <a:ea typeface="Arial"/>
                <a:cs typeface="Arial"/>
                <a:sym typeface="Arial"/>
              </a:defRPr>
            </a:lvl3pPr>
            <a:lvl4pPr indent="-298450" lvl="3" marL="1828800" marR="0" rtl="0" algn="l">
              <a:lnSpc>
                <a:spcPct val="100000"/>
              </a:lnSpc>
              <a:spcBef>
                <a:spcPts val="1200"/>
              </a:spcBef>
              <a:spcAft>
                <a:spcPts val="0"/>
              </a:spcAft>
              <a:buSzPts val="1100"/>
              <a:buFont typeface="Arial"/>
              <a:buChar char="•"/>
              <a:defRPr i="0" sz="1100" u="none" cap="none" strike="noStrike">
                <a:latin typeface="Arial"/>
                <a:ea typeface="Arial"/>
                <a:cs typeface="Arial"/>
                <a:sym typeface="Arial"/>
              </a:defRPr>
            </a:lvl4pPr>
            <a:lvl5pPr indent="-298450" lvl="4" marL="2286000" marR="0" rtl="0" algn="ctr">
              <a:lnSpc>
                <a:spcPct val="150000"/>
              </a:lnSpc>
              <a:spcBef>
                <a:spcPts val="0"/>
              </a:spcBef>
              <a:spcAft>
                <a:spcPts val="0"/>
              </a:spcAft>
              <a:buSzPts val="1100"/>
              <a:buFont typeface="Arial"/>
              <a:buChar char="•"/>
              <a:defRPr i="0" sz="1100" u="none" cap="none" strike="noStrike">
                <a:latin typeface="Arial"/>
                <a:ea typeface="Arial"/>
                <a:cs typeface="Arial"/>
                <a:sym typeface="Arial"/>
              </a:defRPr>
            </a:lvl5pPr>
            <a:lvl6pPr indent="-298450" lvl="5" marL="2743200" marR="0" rtl="0" algn="ctr">
              <a:lnSpc>
                <a:spcPct val="150000"/>
              </a:lnSpc>
              <a:spcBef>
                <a:spcPts val="0"/>
              </a:spcBef>
              <a:spcAft>
                <a:spcPts val="0"/>
              </a:spcAft>
              <a:buSzPts val="1100"/>
              <a:buFont typeface="Arial"/>
              <a:buChar char="•"/>
              <a:defRPr i="0" sz="1100" u="none" cap="none" strike="noStrike">
                <a:latin typeface="Arial"/>
                <a:ea typeface="Arial"/>
                <a:cs typeface="Arial"/>
                <a:sym typeface="Arial"/>
              </a:defRPr>
            </a:lvl6pPr>
            <a:lvl7pPr indent="-298450" lvl="6" marL="3200400" marR="0" rtl="0" algn="ctr">
              <a:lnSpc>
                <a:spcPct val="150000"/>
              </a:lnSpc>
              <a:spcBef>
                <a:spcPts val="0"/>
              </a:spcBef>
              <a:spcAft>
                <a:spcPts val="0"/>
              </a:spcAft>
              <a:buSzPts val="1100"/>
              <a:buFont typeface="Arial"/>
              <a:buChar char="•"/>
              <a:defRPr i="0" sz="1100" u="none" cap="none" strike="noStrike">
                <a:latin typeface="Arial"/>
                <a:ea typeface="Arial"/>
                <a:cs typeface="Arial"/>
                <a:sym typeface="Arial"/>
              </a:defRPr>
            </a:lvl7pPr>
            <a:lvl8pPr indent="-298450" lvl="7" marL="3657600" marR="0" rtl="0" algn="ctr">
              <a:lnSpc>
                <a:spcPct val="150000"/>
              </a:lnSpc>
              <a:spcBef>
                <a:spcPts val="0"/>
              </a:spcBef>
              <a:spcAft>
                <a:spcPts val="0"/>
              </a:spcAft>
              <a:buSzPts val="1100"/>
              <a:buFont typeface="Arial"/>
              <a:buChar char="•"/>
              <a:defRPr i="0" sz="1100" u="none" cap="none" strike="noStrike">
                <a:latin typeface="Arial"/>
                <a:ea typeface="Arial"/>
                <a:cs typeface="Arial"/>
                <a:sym typeface="Arial"/>
              </a:defRPr>
            </a:lvl8pPr>
            <a:lvl9pPr indent="-298450" lvl="8" marL="4114800" marR="0" rtl="0" algn="ctr">
              <a:lnSpc>
                <a:spcPct val="150000"/>
              </a:lnSpc>
              <a:spcBef>
                <a:spcPts val="0"/>
              </a:spcBef>
              <a:spcAft>
                <a:spcPts val="0"/>
              </a:spcAft>
              <a:buSzPts val="1100"/>
              <a:buFont typeface="Arial"/>
              <a:buChar char="•"/>
              <a:defRPr i="0" sz="1100" u="none" cap="none" strike="noStrike">
                <a:latin typeface="Arial"/>
                <a:ea typeface="Arial"/>
                <a:cs typeface="Arial"/>
                <a:sym typeface="Arial"/>
              </a:defRPr>
            </a:lvl9pPr>
          </a:lstStyle>
          <a:p/>
        </p:txBody>
      </p:sp>
      <p:sp>
        <p:nvSpPr>
          <p:cNvPr id="523" name="Google Shape;523;p53"/>
          <p:cNvSpPr txBox="1"/>
          <p:nvPr>
            <p:ph idx="4" type="subTitle"/>
          </p:nvPr>
        </p:nvSpPr>
        <p:spPr>
          <a:xfrm>
            <a:off x="591150" y="1056850"/>
            <a:ext cx="3944400" cy="891000"/>
          </a:xfrm>
          <a:prstGeom prst="rect">
            <a:avLst/>
          </a:prstGeom>
          <a:noFill/>
          <a:ln>
            <a:noFill/>
          </a:ln>
        </p:spPr>
        <p:txBody>
          <a:bodyPr anchorCtr="0" anchor="b" bIns="91425" lIns="91425" spcFirstLastPara="1" rIns="91425" wrap="square" tIns="91425"/>
          <a:lstStyle>
            <a:lvl1pPr lvl="0" rtl="0" algn="ctr">
              <a:spcBef>
                <a:spcPts val="0"/>
              </a:spcBef>
              <a:spcAft>
                <a:spcPts val="0"/>
              </a:spcAft>
              <a:buNone/>
              <a:defRPr b="1" sz="1200"/>
            </a:lvl1pPr>
            <a:lvl2pPr lvl="1" rtl="0" algn="ctr">
              <a:spcBef>
                <a:spcPts val="0"/>
              </a:spcBef>
              <a:spcAft>
                <a:spcPts val="0"/>
              </a:spcAft>
              <a:buNone/>
              <a:defRPr b="1" sz="1200"/>
            </a:lvl2pPr>
            <a:lvl3pPr lvl="2" rtl="0" algn="ctr">
              <a:spcBef>
                <a:spcPts val="0"/>
              </a:spcBef>
              <a:spcAft>
                <a:spcPts val="0"/>
              </a:spcAft>
              <a:buNone/>
              <a:defRPr b="1" sz="1200"/>
            </a:lvl3pPr>
            <a:lvl4pPr lvl="3" rtl="0" algn="ctr">
              <a:spcBef>
                <a:spcPts val="0"/>
              </a:spcBef>
              <a:spcAft>
                <a:spcPts val="0"/>
              </a:spcAft>
              <a:buNone/>
              <a:defRPr b="1" sz="1200"/>
            </a:lvl4pPr>
            <a:lvl5pPr lvl="4" rtl="0" algn="ctr">
              <a:spcBef>
                <a:spcPts val="0"/>
              </a:spcBef>
              <a:spcAft>
                <a:spcPts val="0"/>
              </a:spcAft>
              <a:buNone/>
              <a:defRPr b="1" sz="1200"/>
            </a:lvl5pPr>
            <a:lvl6pPr lvl="5" rtl="0" algn="ctr">
              <a:spcBef>
                <a:spcPts val="0"/>
              </a:spcBef>
              <a:spcAft>
                <a:spcPts val="0"/>
              </a:spcAft>
              <a:buNone/>
              <a:defRPr b="1" sz="1200"/>
            </a:lvl6pPr>
            <a:lvl7pPr lvl="6" rtl="0" algn="ctr">
              <a:spcBef>
                <a:spcPts val="0"/>
              </a:spcBef>
              <a:spcAft>
                <a:spcPts val="0"/>
              </a:spcAft>
              <a:buNone/>
              <a:defRPr b="1" sz="1200"/>
            </a:lvl7pPr>
            <a:lvl8pPr lvl="7" rtl="0" algn="ctr">
              <a:spcBef>
                <a:spcPts val="0"/>
              </a:spcBef>
              <a:spcAft>
                <a:spcPts val="0"/>
              </a:spcAft>
              <a:buNone/>
              <a:defRPr b="1" sz="1200"/>
            </a:lvl8pPr>
            <a:lvl9pPr lvl="8" rtl="0" algn="ctr">
              <a:spcBef>
                <a:spcPts val="0"/>
              </a:spcBef>
              <a:spcAft>
                <a:spcPts val="0"/>
              </a:spcAft>
              <a:buNone/>
              <a:defRPr b="1" sz="1200"/>
            </a:lvl9pPr>
          </a:lstStyle>
          <a:p/>
        </p:txBody>
      </p:sp>
      <p:sp>
        <p:nvSpPr>
          <p:cNvPr id="524" name="Google Shape;524;p53"/>
          <p:cNvSpPr txBox="1"/>
          <p:nvPr>
            <p:ph idx="5" type="body"/>
          </p:nvPr>
        </p:nvSpPr>
        <p:spPr>
          <a:xfrm>
            <a:off x="742950" y="4658700"/>
            <a:ext cx="6925800" cy="290400"/>
          </a:xfrm>
          <a:prstGeom prst="rect">
            <a:avLst/>
          </a:prstGeom>
          <a:noFill/>
          <a:ln>
            <a:noFill/>
          </a:ln>
        </p:spPr>
        <p:txBody>
          <a:bodyPr anchorCtr="0" anchor="b" bIns="91425" lIns="91425" spcFirstLastPara="1" rIns="91425" wrap="square" tIns="91425"/>
          <a:lstStyle>
            <a:lvl1pPr indent="-279400" lvl="0" marL="457200" marR="0" rtl="0">
              <a:lnSpc>
                <a:spcPct val="100000"/>
              </a:lnSpc>
              <a:spcBef>
                <a:spcPts val="0"/>
              </a:spcBef>
              <a:spcAft>
                <a:spcPts val="0"/>
              </a:spcAft>
              <a:buSzPts val="800"/>
              <a:buFont typeface="Arial"/>
              <a:buAutoNum type="alphaUcPeriod"/>
              <a:defRPr b="0" i="0" sz="800" u="none" cap="none" strike="noStrike">
                <a:latin typeface="Arial"/>
                <a:ea typeface="Arial"/>
                <a:cs typeface="Arial"/>
                <a:sym typeface="Arial"/>
              </a:defRPr>
            </a:lvl1pPr>
            <a:lvl2pPr indent="-279400" lvl="1" marL="914400" marR="0" rtl="0">
              <a:lnSpc>
                <a:spcPct val="100000"/>
              </a:lnSpc>
              <a:spcBef>
                <a:spcPts val="0"/>
              </a:spcBef>
              <a:spcAft>
                <a:spcPts val="0"/>
              </a:spcAft>
              <a:buSzPts val="800"/>
              <a:buFont typeface="Arial"/>
              <a:buAutoNum type="alphaLcPeriod"/>
              <a:defRPr b="1" i="0" sz="800" u="none" cap="none" strike="noStrike">
                <a:latin typeface="Arial"/>
                <a:ea typeface="Arial"/>
                <a:cs typeface="Arial"/>
                <a:sym typeface="Arial"/>
              </a:defRPr>
            </a:lvl2pPr>
            <a:lvl3pPr indent="-279400" lvl="2" marL="1371600" marR="0" rtl="0">
              <a:lnSpc>
                <a:spcPct val="100000"/>
              </a:lnSpc>
              <a:spcBef>
                <a:spcPts val="0"/>
              </a:spcBef>
              <a:spcAft>
                <a:spcPts val="0"/>
              </a:spcAft>
              <a:buSzPts val="800"/>
              <a:buFont typeface="Arial"/>
              <a:buAutoNum type="romanLcPeriod"/>
              <a:defRPr b="1" i="0" sz="800" u="none" cap="none" strike="noStrike">
                <a:latin typeface="Arial"/>
                <a:ea typeface="Arial"/>
                <a:cs typeface="Arial"/>
                <a:sym typeface="Arial"/>
              </a:defRPr>
            </a:lvl3pPr>
            <a:lvl4pPr indent="-279400" lvl="3" marL="1828800" marR="0" rtl="0">
              <a:lnSpc>
                <a:spcPct val="100000"/>
              </a:lnSpc>
              <a:spcBef>
                <a:spcPts val="0"/>
              </a:spcBef>
              <a:spcAft>
                <a:spcPts val="0"/>
              </a:spcAft>
              <a:buSzPts val="800"/>
              <a:buFont typeface="Arial"/>
              <a:buAutoNum type="arabicPeriod"/>
              <a:defRPr b="1" i="0" sz="800" u="none" cap="none" strike="noStrike">
                <a:latin typeface="Arial"/>
                <a:ea typeface="Arial"/>
                <a:cs typeface="Arial"/>
                <a:sym typeface="Arial"/>
              </a:defRPr>
            </a:lvl4pPr>
            <a:lvl5pPr indent="-279400" lvl="4" marL="2286000" marR="0" rtl="0">
              <a:lnSpc>
                <a:spcPct val="100000"/>
              </a:lnSpc>
              <a:spcBef>
                <a:spcPts val="0"/>
              </a:spcBef>
              <a:spcAft>
                <a:spcPts val="0"/>
              </a:spcAft>
              <a:buSzPts val="800"/>
              <a:buFont typeface="Arial"/>
              <a:buAutoNum type="alphaLcPeriod"/>
              <a:defRPr b="1" i="0" sz="800" u="none" cap="none" strike="noStrike">
                <a:latin typeface="Arial"/>
                <a:ea typeface="Arial"/>
                <a:cs typeface="Arial"/>
                <a:sym typeface="Arial"/>
              </a:defRPr>
            </a:lvl5pPr>
            <a:lvl6pPr indent="-279400" lvl="5" marL="2743200" marR="0" rtl="0">
              <a:lnSpc>
                <a:spcPct val="100000"/>
              </a:lnSpc>
              <a:spcBef>
                <a:spcPts val="0"/>
              </a:spcBef>
              <a:spcAft>
                <a:spcPts val="0"/>
              </a:spcAft>
              <a:buSzPts val="800"/>
              <a:buFont typeface="Arial"/>
              <a:buAutoNum type="romanLcPeriod"/>
              <a:defRPr b="1" i="0" sz="800" u="none" cap="none" strike="noStrike">
                <a:latin typeface="Arial"/>
                <a:ea typeface="Arial"/>
                <a:cs typeface="Arial"/>
                <a:sym typeface="Arial"/>
              </a:defRPr>
            </a:lvl6pPr>
            <a:lvl7pPr indent="-279400" lvl="6" marL="3200400" marR="0" rtl="0">
              <a:lnSpc>
                <a:spcPct val="100000"/>
              </a:lnSpc>
              <a:spcBef>
                <a:spcPts val="0"/>
              </a:spcBef>
              <a:spcAft>
                <a:spcPts val="0"/>
              </a:spcAft>
              <a:buSzPts val="800"/>
              <a:buFont typeface="Arial"/>
              <a:buAutoNum type="arabicPeriod"/>
              <a:defRPr b="1" i="0" sz="800" u="none" cap="none" strike="noStrike">
                <a:latin typeface="Arial"/>
                <a:ea typeface="Arial"/>
                <a:cs typeface="Arial"/>
                <a:sym typeface="Arial"/>
              </a:defRPr>
            </a:lvl7pPr>
            <a:lvl8pPr indent="-279400" lvl="7" marL="3657600" marR="0" rtl="0">
              <a:lnSpc>
                <a:spcPct val="100000"/>
              </a:lnSpc>
              <a:spcBef>
                <a:spcPts val="0"/>
              </a:spcBef>
              <a:spcAft>
                <a:spcPts val="0"/>
              </a:spcAft>
              <a:buSzPts val="800"/>
              <a:buFont typeface="Arial"/>
              <a:buAutoNum type="alphaLcPeriod"/>
              <a:defRPr b="1" i="0" sz="800" u="none" cap="none" strike="noStrike">
                <a:latin typeface="Arial"/>
                <a:ea typeface="Arial"/>
                <a:cs typeface="Arial"/>
                <a:sym typeface="Arial"/>
              </a:defRPr>
            </a:lvl8pPr>
            <a:lvl9pPr indent="-279400" lvl="8" marL="4114800" marR="0" rtl="0">
              <a:lnSpc>
                <a:spcPct val="100000"/>
              </a:lnSpc>
              <a:spcBef>
                <a:spcPts val="0"/>
              </a:spcBef>
              <a:spcAft>
                <a:spcPts val="0"/>
              </a:spcAft>
              <a:buSzPts val="800"/>
              <a:buFont typeface="Arial"/>
              <a:buAutoNum type="romanLcPeriod"/>
              <a:defRPr b="1" i="0" sz="800" u="none" cap="none" strike="noStrike">
                <a:latin typeface="Arial"/>
                <a:ea typeface="Arial"/>
                <a:cs typeface="Arial"/>
                <a:sym typeface="Arial"/>
              </a:defRPr>
            </a:lvl9pPr>
          </a:lstStyle>
          <a:p/>
        </p:txBody>
      </p:sp>
      <p:sp>
        <p:nvSpPr>
          <p:cNvPr id="525" name="Google Shape;525;p53"/>
          <p:cNvSpPr/>
          <p:nvPr/>
        </p:nvSpPr>
        <p:spPr>
          <a:xfrm>
            <a:off x="9312750" y="-4550"/>
            <a:ext cx="1317600" cy="456600"/>
          </a:xfrm>
          <a:prstGeom prst="wedgeRectCallout">
            <a:avLst>
              <a:gd fmla="val -53209" name="adj1"/>
              <a:gd fmla="val -19669" name="adj2"/>
            </a:avLst>
          </a:prstGeom>
          <a:solidFill>
            <a:schemeClr val="l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00000"/>
              </a:lnSpc>
              <a:spcBef>
                <a:spcPts val="500"/>
              </a:spcBef>
              <a:spcAft>
                <a:spcPts val="500"/>
              </a:spcAft>
              <a:buNone/>
            </a:pPr>
            <a:r>
              <a:rPr lang="en" sz="800">
                <a:solidFill>
                  <a:schemeClr val="accent6"/>
                </a:solidFill>
                <a:highlight>
                  <a:srgbClr val="FFFFFF"/>
                </a:highlight>
              </a:rPr>
              <a:t>Please write the title in all capital letters</a:t>
            </a:r>
            <a:endParaRPr sz="800">
              <a:solidFill>
                <a:schemeClr val="accent6"/>
              </a:solidFill>
              <a:highlight>
                <a:srgbClr val="FFFFFF"/>
              </a:highlight>
            </a:endParaRPr>
          </a:p>
        </p:txBody>
      </p:sp>
      <p:sp>
        <p:nvSpPr>
          <p:cNvPr id="526" name="Google Shape;526;p53"/>
          <p:cNvSpPr/>
          <p:nvPr/>
        </p:nvSpPr>
        <p:spPr>
          <a:xfrm>
            <a:off x="9312750" y="528850"/>
            <a:ext cx="1317600" cy="666000"/>
          </a:xfrm>
          <a:prstGeom prst="wedgeRectCallout">
            <a:avLst>
              <a:gd fmla="val -53209" name="adj1"/>
              <a:gd fmla="val -19669" name="adj2"/>
            </a:avLst>
          </a:prstGeom>
          <a:solidFill>
            <a:schemeClr val="l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00000"/>
              </a:lnSpc>
              <a:spcBef>
                <a:spcPts val="500"/>
              </a:spcBef>
              <a:spcAft>
                <a:spcPts val="500"/>
              </a:spcAft>
              <a:buNone/>
            </a:pPr>
            <a:r>
              <a:rPr lang="en" sz="800">
                <a:solidFill>
                  <a:schemeClr val="accent6"/>
                </a:solidFill>
                <a:highlight>
                  <a:srgbClr val="FFFFFF"/>
                </a:highlight>
              </a:rPr>
              <a:t>Use bullet points to summarize information rather than writing long paragraphs in the text box</a:t>
            </a:r>
            <a:endParaRPr sz="800">
              <a:solidFill>
                <a:schemeClr val="accent6"/>
              </a:solidFill>
              <a:highlight>
                <a:srgbClr val="FFFFFF"/>
              </a:highlight>
            </a:endParaRPr>
          </a:p>
        </p:txBody>
      </p:sp>
      <p:pic>
        <p:nvPicPr>
          <p:cNvPr descr="Logo.png" id="527" name="Google Shape;527;p53"/>
          <p:cNvPicPr preferRelativeResize="0"/>
          <p:nvPr/>
        </p:nvPicPr>
        <p:blipFill>
          <a:blip r:embed="rId2">
            <a:alphaModFix/>
          </a:blip>
          <a:stretch>
            <a:fillRect/>
          </a:stretch>
        </p:blipFill>
        <p:spPr>
          <a:xfrm>
            <a:off x="7724083" y="4717150"/>
            <a:ext cx="798517" cy="163200"/>
          </a:xfrm>
          <a:prstGeom prst="rect">
            <a:avLst/>
          </a:prstGeom>
          <a:noFill/>
          <a:ln>
            <a:noFill/>
          </a:ln>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07_3xText + 3xSubtitle" showMasterSp="0">
  <p:cSld name="1_3x text">
    <p:bg>
      <p:bgPr>
        <a:solidFill>
          <a:srgbClr val="FFFFFF"/>
        </a:solidFill>
      </p:bgPr>
    </p:bg>
    <p:spTree>
      <p:nvGrpSpPr>
        <p:cNvPr id="528" name="Shape 528"/>
        <p:cNvGrpSpPr/>
        <p:nvPr/>
      </p:nvGrpSpPr>
      <p:grpSpPr>
        <a:xfrm>
          <a:off x="0" y="0"/>
          <a:ext cx="0" cy="0"/>
          <a:chOff x="0" y="0"/>
          <a:chExt cx="0" cy="0"/>
        </a:xfrm>
      </p:grpSpPr>
      <p:sp>
        <p:nvSpPr>
          <p:cNvPr id="529" name="Google Shape;529;p54"/>
          <p:cNvSpPr/>
          <p:nvPr/>
        </p:nvSpPr>
        <p:spPr>
          <a:xfrm>
            <a:off x="3045619" y="1324"/>
            <a:ext cx="3052800" cy="67800"/>
          </a:xfrm>
          <a:prstGeom prst="rect">
            <a:avLst/>
          </a:prstGeom>
          <a:solidFill>
            <a:srgbClr val="FF6900"/>
          </a:solidFill>
          <a:ln>
            <a:noFill/>
          </a:ln>
        </p:spPr>
        <p:txBody>
          <a:bodyPr anchorCtr="0" anchor="ctr" bIns="0" lIns="0" spcFirstLastPara="1" rIns="0" wrap="square" tIns="0">
            <a:noAutofit/>
          </a:bodyPr>
          <a:lstStyle/>
          <a:p>
            <a:pPr indent="0" lvl="0" marL="0" marR="0" rtl="0" algn="ctr">
              <a:lnSpc>
                <a:spcPct val="120000"/>
              </a:lnSpc>
              <a:spcBef>
                <a:spcPts val="0"/>
              </a:spcBef>
              <a:spcAft>
                <a:spcPts val="0"/>
              </a:spcAft>
              <a:buNone/>
            </a:pPr>
            <a:r>
              <a:t/>
            </a:r>
            <a:endParaRPr b="0" i="0" sz="1900" u="none" cap="none" strike="noStrike">
              <a:latin typeface="Arial"/>
              <a:ea typeface="Arial"/>
              <a:cs typeface="Arial"/>
              <a:sym typeface="Arial"/>
            </a:endParaRPr>
          </a:p>
        </p:txBody>
      </p:sp>
      <p:sp>
        <p:nvSpPr>
          <p:cNvPr id="530" name="Google Shape;530;p54"/>
          <p:cNvSpPr txBox="1"/>
          <p:nvPr>
            <p:ph idx="1" type="body"/>
          </p:nvPr>
        </p:nvSpPr>
        <p:spPr>
          <a:xfrm>
            <a:off x="6101298" y="2126097"/>
            <a:ext cx="2448600" cy="2353800"/>
          </a:xfrm>
          <a:prstGeom prst="rect">
            <a:avLst/>
          </a:prstGeom>
          <a:noFill/>
          <a:ln>
            <a:noFill/>
          </a:ln>
        </p:spPr>
        <p:txBody>
          <a:bodyPr anchorCtr="0" anchor="t" bIns="91425" lIns="91425" spcFirstLastPara="1" rIns="91425" wrap="square" tIns="91425"/>
          <a:lstStyle>
            <a:lvl1pPr indent="-304800" lvl="0" marL="457200" marR="0" rtl="0" algn="l">
              <a:lnSpc>
                <a:spcPct val="100000"/>
              </a:lnSpc>
              <a:spcBef>
                <a:spcPts val="1200"/>
              </a:spcBef>
              <a:spcAft>
                <a:spcPts val="0"/>
              </a:spcAft>
              <a:buSzPts val="1200"/>
              <a:buFont typeface="Arial"/>
              <a:buChar char="•"/>
              <a:defRPr b="0" i="0" sz="1200" u="none" cap="none" strike="noStrike">
                <a:latin typeface="Arial"/>
                <a:ea typeface="Arial"/>
                <a:cs typeface="Arial"/>
                <a:sym typeface="Arial"/>
              </a:defRPr>
            </a:lvl1pPr>
            <a:lvl2pPr indent="-276225" lvl="1" marL="914400" marR="0" rtl="0" algn="l">
              <a:lnSpc>
                <a:spcPct val="150000"/>
              </a:lnSpc>
              <a:spcBef>
                <a:spcPts val="0"/>
              </a:spcBef>
              <a:spcAft>
                <a:spcPts val="0"/>
              </a:spcAft>
              <a:buSzPts val="750"/>
              <a:buFont typeface="Arial"/>
              <a:buChar char="•"/>
              <a:defRPr b="0" i="0" sz="1000" u="none" cap="none" strike="noStrike">
                <a:latin typeface="Arial"/>
                <a:ea typeface="Arial"/>
                <a:cs typeface="Arial"/>
                <a:sym typeface="Arial"/>
              </a:defRPr>
            </a:lvl2pPr>
            <a:lvl3pPr indent="-276225" lvl="2" marL="1371600" marR="0" rtl="0" algn="l">
              <a:lnSpc>
                <a:spcPct val="150000"/>
              </a:lnSpc>
              <a:spcBef>
                <a:spcPts val="0"/>
              </a:spcBef>
              <a:spcAft>
                <a:spcPts val="0"/>
              </a:spcAft>
              <a:buSzPts val="750"/>
              <a:buFont typeface="Arial"/>
              <a:buChar char="•"/>
              <a:defRPr b="0" i="0" sz="1000" u="none" cap="none" strike="noStrike">
                <a:latin typeface="Arial"/>
                <a:ea typeface="Arial"/>
                <a:cs typeface="Arial"/>
                <a:sym typeface="Arial"/>
              </a:defRPr>
            </a:lvl3pPr>
            <a:lvl4pPr indent="-276225" lvl="3" marL="1828800" marR="0" rtl="0" algn="l">
              <a:lnSpc>
                <a:spcPct val="150000"/>
              </a:lnSpc>
              <a:spcBef>
                <a:spcPts val="0"/>
              </a:spcBef>
              <a:spcAft>
                <a:spcPts val="0"/>
              </a:spcAft>
              <a:buSzPts val="750"/>
              <a:buFont typeface="Arial"/>
              <a:buChar char="•"/>
              <a:defRPr b="0" i="0" sz="1000" u="none" cap="none" strike="noStrike">
                <a:latin typeface="Arial"/>
                <a:ea typeface="Arial"/>
                <a:cs typeface="Arial"/>
                <a:sym typeface="Arial"/>
              </a:defRPr>
            </a:lvl4pPr>
            <a:lvl5pPr indent="-276225" lvl="4" marL="2286000" marR="0" rtl="0" algn="l">
              <a:lnSpc>
                <a:spcPct val="150000"/>
              </a:lnSpc>
              <a:spcBef>
                <a:spcPts val="0"/>
              </a:spcBef>
              <a:spcAft>
                <a:spcPts val="0"/>
              </a:spcAft>
              <a:buSzPts val="750"/>
              <a:buFont typeface="Arial"/>
              <a:buChar char="•"/>
              <a:defRPr b="0" i="0" sz="1000" u="none" cap="none" strike="noStrike">
                <a:latin typeface="Arial"/>
                <a:ea typeface="Arial"/>
                <a:cs typeface="Arial"/>
                <a:sym typeface="Arial"/>
              </a:defRPr>
            </a:lvl5pPr>
            <a:lvl6pPr indent="-257175" lvl="5" marL="27432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6pPr>
            <a:lvl7pPr indent="-257175" lvl="6" marL="32004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7pPr>
            <a:lvl8pPr indent="-257175" lvl="7" marL="36576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8pPr>
            <a:lvl9pPr indent="-257175" lvl="8" marL="41148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9pPr>
          </a:lstStyle>
          <a:p/>
        </p:txBody>
      </p:sp>
      <p:sp>
        <p:nvSpPr>
          <p:cNvPr id="531" name="Google Shape;531;p54"/>
          <p:cNvSpPr txBox="1"/>
          <p:nvPr>
            <p:ph idx="2" type="body"/>
          </p:nvPr>
        </p:nvSpPr>
        <p:spPr>
          <a:xfrm>
            <a:off x="3344724" y="2126097"/>
            <a:ext cx="2451600" cy="2353800"/>
          </a:xfrm>
          <a:prstGeom prst="rect">
            <a:avLst/>
          </a:prstGeom>
          <a:noFill/>
          <a:ln>
            <a:noFill/>
          </a:ln>
        </p:spPr>
        <p:txBody>
          <a:bodyPr anchorCtr="0" anchor="t" bIns="91425" lIns="91425" spcFirstLastPara="1" rIns="91425" wrap="square" tIns="91425"/>
          <a:lstStyle>
            <a:lvl1pPr indent="-304800" lvl="0" marL="457200" marR="0" rtl="0" algn="l">
              <a:lnSpc>
                <a:spcPct val="100000"/>
              </a:lnSpc>
              <a:spcBef>
                <a:spcPts val="1200"/>
              </a:spcBef>
              <a:spcAft>
                <a:spcPts val="0"/>
              </a:spcAft>
              <a:buSzPts val="1200"/>
              <a:buFont typeface="Arial"/>
              <a:buChar char="•"/>
              <a:defRPr b="0" i="0" sz="1200" u="none" cap="none" strike="noStrike">
                <a:latin typeface="Arial"/>
                <a:ea typeface="Arial"/>
                <a:cs typeface="Arial"/>
                <a:sym typeface="Arial"/>
              </a:defRPr>
            </a:lvl1pPr>
            <a:lvl2pPr indent="-276225" lvl="1" marL="914400" marR="0" rtl="0" algn="l">
              <a:lnSpc>
                <a:spcPct val="150000"/>
              </a:lnSpc>
              <a:spcBef>
                <a:spcPts val="0"/>
              </a:spcBef>
              <a:spcAft>
                <a:spcPts val="0"/>
              </a:spcAft>
              <a:buSzPts val="750"/>
              <a:buFont typeface="Arial"/>
              <a:buChar char="•"/>
              <a:defRPr b="0" i="0" sz="1000" u="none" cap="none" strike="noStrike">
                <a:latin typeface="Arial"/>
                <a:ea typeface="Arial"/>
                <a:cs typeface="Arial"/>
                <a:sym typeface="Arial"/>
              </a:defRPr>
            </a:lvl2pPr>
            <a:lvl3pPr indent="-276225" lvl="2" marL="1371600" marR="0" rtl="0" algn="l">
              <a:lnSpc>
                <a:spcPct val="150000"/>
              </a:lnSpc>
              <a:spcBef>
                <a:spcPts val="0"/>
              </a:spcBef>
              <a:spcAft>
                <a:spcPts val="0"/>
              </a:spcAft>
              <a:buSzPts val="750"/>
              <a:buFont typeface="Arial"/>
              <a:buChar char="•"/>
              <a:defRPr b="0" i="0" sz="1000" u="none" cap="none" strike="noStrike">
                <a:latin typeface="Arial"/>
                <a:ea typeface="Arial"/>
                <a:cs typeface="Arial"/>
                <a:sym typeface="Arial"/>
              </a:defRPr>
            </a:lvl3pPr>
            <a:lvl4pPr indent="-276225" lvl="3" marL="1828800" marR="0" rtl="0" algn="l">
              <a:lnSpc>
                <a:spcPct val="150000"/>
              </a:lnSpc>
              <a:spcBef>
                <a:spcPts val="0"/>
              </a:spcBef>
              <a:spcAft>
                <a:spcPts val="0"/>
              </a:spcAft>
              <a:buSzPts val="750"/>
              <a:buFont typeface="Arial"/>
              <a:buChar char="•"/>
              <a:defRPr b="0" i="0" sz="1000" u="none" cap="none" strike="noStrike">
                <a:latin typeface="Arial"/>
                <a:ea typeface="Arial"/>
                <a:cs typeface="Arial"/>
                <a:sym typeface="Arial"/>
              </a:defRPr>
            </a:lvl4pPr>
            <a:lvl5pPr indent="-276225" lvl="4" marL="2286000" marR="0" rtl="0" algn="l">
              <a:lnSpc>
                <a:spcPct val="150000"/>
              </a:lnSpc>
              <a:spcBef>
                <a:spcPts val="0"/>
              </a:spcBef>
              <a:spcAft>
                <a:spcPts val="0"/>
              </a:spcAft>
              <a:buSzPts val="750"/>
              <a:buFont typeface="Arial"/>
              <a:buChar char="•"/>
              <a:defRPr b="0" i="0" sz="1000" u="none" cap="none" strike="noStrike">
                <a:latin typeface="Arial"/>
                <a:ea typeface="Arial"/>
                <a:cs typeface="Arial"/>
                <a:sym typeface="Arial"/>
              </a:defRPr>
            </a:lvl5pPr>
            <a:lvl6pPr indent="-257175" lvl="5" marL="27432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6pPr>
            <a:lvl7pPr indent="-257175" lvl="6" marL="32004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7pPr>
            <a:lvl8pPr indent="-257175" lvl="7" marL="36576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8pPr>
            <a:lvl9pPr indent="-257175" lvl="8" marL="41148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9pPr>
          </a:lstStyle>
          <a:p/>
        </p:txBody>
      </p:sp>
      <p:sp>
        <p:nvSpPr>
          <p:cNvPr id="532" name="Google Shape;532;p54"/>
          <p:cNvSpPr txBox="1"/>
          <p:nvPr>
            <p:ph idx="3" type="body"/>
          </p:nvPr>
        </p:nvSpPr>
        <p:spPr>
          <a:xfrm>
            <a:off x="591150" y="2126100"/>
            <a:ext cx="2448600" cy="2353800"/>
          </a:xfrm>
          <a:prstGeom prst="rect">
            <a:avLst/>
          </a:prstGeom>
          <a:noFill/>
          <a:ln>
            <a:noFill/>
          </a:ln>
        </p:spPr>
        <p:txBody>
          <a:bodyPr anchorCtr="0" anchor="t" bIns="91425" lIns="91425" spcFirstLastPara="1" rIns="91425" wrap="square" tIns="91425"/>
          <a:lstStyle>
            <a:lvl1pPr indent="-304800" lvl="0" marL="457200" marR="0" rtl="0" algn="l">
              <a:lnSpc>
                <a:spcPct val="100000"/>
              </a:lnSpc>
              <a:spcBef>
                <a:spcPts val="1200"/>
              </a:spcBef>
              <a:spcAft>
                <a:spcPts val="0"/>
              </a:spcAft>
              <a:buSzPts val="1200"/>
              <a:buFont typeface="Arial"/>
              <a:buChar char="•"/>
              <a:defRPr b="0" i="0" sz="1200" u="none" cap="none" strike="noStrike">
                <a:latin typeface="Arial"/>
                <a:ea typeface="Arial"/>
                <a:cs typeface="Arial"/>
                <a:sym typeface="Arial"/>
              </a:defRPr>
            </a:lvl1pPr>
            <a:lvl2pPr indent="-276225" lvl="1" marL="914400" marR="0" rtl="0" algn="l">
              <a:lnSpc>
                <a:spcPct val="150000"/>
              </a:lnSpc>
              <a:spcBef>
                <a:spcPts val="0"/>
              </a:spcBef>
              <a:spcAft>
                <a:spcPts val="0"/>
              </a:spcAft>
              <a:buSzPts val="750"/>
              <a:buFont typeface="Arial"/>
              <a:buChar char="•"/>
              <a:defRPr b="0" i="0" sz="1000" u="none" cap="none" strike="noStrike">
                <a:latin typeface="Arial"/>
                <a:ea typeface="Arial"/>
                <a:cs typeface="Arial"/>
                <a:sym typeface="Arial"/>
              </a:defRPr>
            </a:lvl2pPr>
            <a:lvl3pPr indent="-276225" lvl="2" marL="1371600" marR="0" rtl="0" algn="l">
              <a:lnSpc>
                <a:spcPct val="150000"/>
              </a:lnSpc>
              <a:spcBef>
                <a:spcPts val="0"/>
              </a:spcBef>
              <a:spcAft>
                <a:spcPts val="0"/>
              </a:spcAft>
              <a:buSzPts val="750"/>
              <a:buFont typeface="Arial"/>
              <a:buChar char="•"/>
              <a:defRPr b="0" i="0" sz="1000" u="none" cap="none" strike="noStrike">
                <a:latin typeface="Arial"/>
                <a:ea typeface="Arial"/>
                <a:cs typeface="Arial"/>
                <a:sym typeface="Arial"/>
              </a:defRPr>
            </a:lvl3pPr>
            <a:lvl4pPr indent="-276225" lvl="3" marL="1828800" marR="0" rtl="0" algn="l">
              <a:lnSpc>
                <a:spcPct val="150000"/>
              </a:lnSpc>
              <a:spcBef>
                <a:spcPts val="0"/>
              </a:spcBef>
              <a:spcAft>
                <a:spcPts val="0"/>
              </a:spcAft>
              <a:buSzPts val="750"/>
              <a:buFont typeface="Arial"/>
              <a:buChar char="•"/>
              <a:defRPr b="0" i="0" sz="1000" u="none" cap="none" strike="noStrike">
                <a:latin typeface="Arial"/>
                <a:ea typeface="Arial"/>
                <a:cs typeface="Arial"/>
                <a:sym typeface="Arial"/>
              </a:defRPr>
            </a:lvl4pPr>
            <a:lvl5pPr indent="-276225" lvl="4" marL="2286000" marR="0" rtl="0" algn="l">
              <a:lnSpc>
                <a:spcPct val="150000"/>
              </a:lnSpc>
              <a:spcBef>
                <a:spcPts val="0"/>
              </a:spcBef>
              <a:spcAft>
                <a:spcPts val="0"/>
              </a:spcAft>
              <a:buSzPts val="750"/>
              <a:buFont typeface="Arial"/>
              <a:buChar char="•"/>
              <a:defRPr b="0" i="0" sz="1000" u="none" cap="none" strike="noStrike">
                <a:latin typeface="Arial"/>
                <a:ea typeface="Arial"/>
                <a:cs typeface="Arial"/>
                <a:sym typeface="Arial"/>
              </a:defRPr>
            </a:lvl5pPr>
            <a:lvl6pPr indent="-257175" lvl="5" marL="27432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6pPr>
            <a:lvl7pPr indent="-257175" lvl="6" marL="32004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7pPr>
            <a:lvl8pPr indent="-257175" lvl="7" marL="36576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8pPr>
            <a:lvl9pPr indent="-257175" lvl="8" marL="41148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9pPr>
          </a:lstStyle>
          <a:p/>
        </p:txBody>
      </p:sp>
      <p:sp>
        <p:nvSpPr>
          <p:cNvPr id="533" name="Google Shape;533;p54"/>
          <p:cNvSpPr txBox="1"/>
          <p:nvPr>
            <p:ph type="title"/>
          </p:nvPr>
        </p:nvSpPr>
        <p:spPr>
          <a:xfrm>
            <a:off x="591150" y="219254"/>
            <a:ext cx="7952700" cy="751800"/>
          </a:xfrm>
          <a:prstGeom prst="rect">
            <a:avLst/>
          </a:prstGeom>
          <a:noFill/>
          <a:ln>
            <a:noFill/>
          </a:ln>
        </p:spPr>
        <p:txBody>
          <a:bodyPr anchorCtr="0" anchor="ctr" bIns="91425" lIns="91425" spcFirstLastPara="1" rIns="91425" wrap="square" tIns="91425"/>
          <a:lstStyle>
            <a:lvl1pPr indent="0" lvl="0" marL="0" marR="0" rtl="0" algn="ctr">
              <a:lnSpc>
                <a:spcPct val="120000"/>
              </a:lnSpc>
              <a:spcBef>
                <a:spcPts val="0"/>
              </a:spcBef>
              <a:spcAft>
                <a:spcPts val="0"/>
              </a:spcAft>
              <a:buSzPts val="1400"/>
              <a:buFont typeface="Arial"/>
              <a:buNone/>
              <a:defRPr b="1" i="0" sz="1300" u="none" cap="none" strike="noStrike">
                <a:latin typeface="Arial"/>
                <a:ea typeface="Arial"/>
                <a:cs typeface="Arial"/>
                <a:sym typeface="Arial"/>
              </a:defRPr>
            </a:lvl1pPr>
            <a:lvl2pPr indent="76200" lvl="1" marL="0" marR="0" rtl="0" algn="l">
              <a:lnSpc>
                <a:spcPct val="120000"/>
              </a:lnSpc>
              <a:spcBef>
                <a:spcPts val="0"/>
              </a:spcBef>
              <a:spcAft>
                <a:spcPts val="0"/>
              </a:spcAft>
              <a:buSzPts val="1400"/>
              <a:buNone/>
              <a:defRPr b="1" i="0" sz="1600" u="none" cap="none" strike="noStrike">
                <a:latin typeface="Arial"/>
                <a:ea typeface="Arial"/>
                <a:cs typeface="Arial"/>
                <a:sym typeface="Arial"/>
              </a:defRPr>
            </a:lvl2pPr>
            <a:lvl3pPr indent="165100" lvl="2" marL="0" marR="0" rtl="0" algn="l">
              <a:lnSpc>
                <a:spcPct val="120000"/>
              </a:lnSpc>
              <a:spcBef>
                <a:spcPts val="0"/>
              </a:spcBef>
              <a:spcAft>
                <a:spcPts val="0"/>
              </a:spcAft>
              <a:buSzPts val="1400"/>
              <a:buNone/>
              <a:defRPr b="1" i="0" sz="1600" u="none" cap="none" strike="noStrike">
                <a:latin typeface="Arial"/>
                <a:ea typeface="Arial"/>
                <a:cs typeface="Arial"/>
                <a:sym typeface="Arial"/>
              </a:defRPr>
            </a:lvl3pPr>
            <a:lvl4pPr indent="254000" lvl="3" marL="0" marR="0" rtl="0" algn="l">
              <a:lnSpc>
                <a:spcPct val="120000"/>
              </a:lnSpc>
              <a:spcBef>
                <a:spcPts val="0"/>
              </a:spcBef>
              <a:spcAft>
                <a:spcPts val="0"/>
              </a:spcAft>
              <a:buSzPts val="1400"/>
              <a:buNone/>
              <a:defRPr b="1" i="0" sz="1600" u="none" cap="none" strike="noStrike">
                <a:latin typeface="Arial"/>
                <a:ea typeface="Arial"/>
                <a:cs typeface="Arial"/>
                <a:sym typeface="Arial"/>
              </a:defRPr>
            </a:lvl4pPr>
            <a:lvl5pPr indent="342900" lvl="4" marL="0" marR="0" rtl="0" algn="l">
              <a:lnSpc>
                <a:spcPct val="120000"/>
              </a:lnSpc>
              <a:spcBef>
                <a:spcPts val="0"/>
              </a:spcBef>
              <a:spcAft>
                <a:spcPts val="0"/>
              </a:spcAft>
              <a:buSzPts val="1400"/>
              <a:buNone/>
              <a:defRPr b="1" i="0" sz="1600" u="none" cap="none" strike="noStrike">
                <a:latin typeface="Arial"/>
                <a:ea typeface="Arial"/>
                <a:cs typeface="Arial"/>
                <a:sym typeface="Arial"/>
              </a:defRPr>
            </a:lvl5pPr>
            <a:lvl6pPr indent="419100" lvl="5" marL="0" marR="0" rtl="0" algn="l">
              <a:lnSpc>
                <a:spcPct val="120000"/>
              </a:lnSpc>
              <a:spcBef>
                <a:spcPts val="0"/>
              </a:spcBef>
              <a:spcAft>
                <a:spcPts val="0"/>
              </a:spcAft>
              <a:buSzPts val="1400"/>
              <a:buNone/>
              <a:defRPr b="1" i="0" sz="1600" u="none" cap="none" strike="noStrike">
                <a:latin typeface="Arial"/>
                <a:ea typeface="Arial"/>
                <a:cs typeface="Arial"/>
                <a:sym typeface="Arial"/>
              </a:defRPr>
            </a:lvl6pPr>
            <a:lvl7pPr indent="508000" lvl="6" marL="0" marR="0" rtl="0" algn="l">
              <a:lnSpc>
                <a:spcPct val="120000"/>
              </a:lnSpc>
              <a:spcBef>
                <a:spcPts val="0"/>
              </a:spcBef>
              <a:spcAft>
                <a:spcPts val="0"/>
              </a:spcAft>
              <a:buSzPts val="1400"/>
              <a:buNone/>
              <a:defRPr b="1" i="0" sz="1600" u="none" cap="none" strike="noStrike">
                <a:latin typeface="Arial"/>
                <a:ea typeface="Arial"/>
                <a:cs typeface="Arial"/>
                <a:sym typeface="Arial"/>
              </a:defRPr>
            </a:lvl7pPr>
            <a:lvl8pPr indent="596900" lvl="7" marL="0" marR="0" rtl="0" algn="l">
              <a:lnSpc>
                <a:spcPct val="120000"/>
              </a:lnSpc>
              <a:spcBef>
                <a:spcPts val="0"/>
              </a:spcBef>
              <a:spcAft>
                <a:spcPts val="0"/>
              </a:spcAft>
              <a:buSzPts val="1400"/>
              <a:buNone/>
              <a:defRPr b="1" i="0" sz="1600" u="none" cap="none" strike="noStrike">
                <a:latin typeface="Arial"/>
                <a:ea typeface="Arial"/>
                <a:cs typeface="Arial"/>
                <a:sym typeface="Arial"/>
              </a:defRPr>
            </a:lvl8pPr>
            <a:lvl9pPr indent="685800" lvl="8" marL="0" marR="0" rtl="0" algn="l">
              <a:lnSpc>
                <a:spcPct val="120000"/>
              </a:lnSpc>
              <a:spcBef>
                <a:spcPts val="0"/>
              </a:spcBef>
              <a:spcAft>
                <a:spcPts val="0"/>
              </a:spcAft>
              <a:buSzPts val="1400"/>
              <a:buNone/>
              <a:defRPr b="1" i="0" sz="1600" u="none" cap="none" strike="noStrike">
                <a:latin typeface="Arial"/>
                <a:ea typeface="Arial"/>
                <a:cs typeface="Arial"/>
                <a:sym typeface="Arial"/>
              </a:defRPr>
            </a:lvl9pPr>
          </a:lstStyle>
          <a:p/>
        </p:txBody>
      </p:sp>
      <p:sp>
        <p:nvSpPr>
          <p:cNvPr id="534" name="Google Shape;534;p54"/>
          <p:cNvSpPr/>
          <p:nvPr/>
        </p:nvSpPr>
        <p:spPr>
          <a:xfrm>
            <a:off x="591146" y="4734611"/>
            <a:ext cx="338100" cy="1386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fld id="{00000000-1234-1234-1234-123412341234}" type="slidenum">
              <a:rPr b="1" i="0" lang="en" sz="900" u="none" cap="none" strike="noStrike">
                <a:latin typeface="Arial"/>
                <a:ea typeface="Arial"/>
                <a:cs typeface="Arial"/>
                <a:sym typeface="Arial"/>
              </a:rPr>
              <a:t>‹#›</a:t>
            </a:fld>
            <a:endParaRPr b="1" i="0" sz="900" u="none" cap="none" strike="noStrike">
              <a:latin typeface="Arial"/>
              <a:ea typeface="Arial"/>
              <a:cs typeface="Arial"/>
              <a:sym typeface="Arial"/>
            </a:endParaRPr>
          </a:p>
        </p:txBody>
      </p:sp>
      <p:sp>
        <p:nvSpPr>
          <p:cNvPr id="535" name="Google Shape;535;p54"/>
          <p:cNvSpPr txBox="1"/>
          <p:nvPr>
            <p:ph idx="4" type="subTitle"/>
          </p:nvPr>
        </p:nvSpPr>
        <p:spPr>
          <a:xfrm>
            <a:off x="591150" y="1056850"/>
            <a:ext cx="2451600" cy="891000"/>
          </a:xfrm>
          <a:prstGeom prst="rect">
            <a:avLst/>
          </a:prstGeom>
          <a:noFill/>
          <a:ln>
            <a:noFill/>
          </a:ln>
        </p:spPr>
        <p:txBody>
          <a:bodyPr anchorCtr="0" anchor="b" bIns="91425" lIns="91425" spcFirstLastPara="1" rIns="91425" wrap="square" tIns="91425"/>
          <a:lstStyle>
            <a:lvl1pPr lvl="0" rtl="0" algn="ctr">
              <a:spcBef>
                <a:spcPts val="0"/>
              </a:spcBef>
              <a:spcAft>
                <a:spcPts val="0"/>
              </a:spcAft>
              <a:buNone/>
              <a:defRPr b="1" sz="1200"/>
            </a:lvl1pPr>
            <a:lvl2pPr lvl="1" rtl="0" algn="ctr">
              <a:spcBef>
                <a:spcPts val="0"/>
              </a:spcBef>
              <a:spcAft>
                <a:spcPts val="0"/>
              </a:spcAft>
              <a:buNone/>
              <a:defRPr b="1" sz="1200"/>
            </a:lvl2pPr>
            <a:lvl3pPr lvl="2" rtl="0" algn="ctr">
              <a:spcBef>
                <a:spcPts val="0"/>
              </a:spcBef>
              <a:spcAft>
                <a:spcPts val="0"/>
              </a:spcAft>
              <a:buNone/>
              <a:defRPr b="1" sz="1200"/>
            </a:lvl3pPr>
            <a:lvl4pPr lvl="3" rtl="0" algn="ctr">
              <a:spcBef>
                <a:spcPts val="0"/>
              </a:spcBef>
              <a:spcAft>
                <a:spcPts val="0"/>
              </a:spcAft>
              <a:buNone/>
              <a:defRPr b="1" sz="1200"/>
            </a:lvl4pPr>
            <a:lvl5pPr lvl="4" rtl="0" algn="ctr">
              <a:spcBef>
                <a:spcPts val="0"/>
              </a:spcBef>
              <a:spcAft>
                <a:spcPts val="0"/>
              </a:spcAft>
              <a:buNone/>
              <a:defRPr b="1" sz="1200"/>
            </a:lvl5pPr>
            <a:lvl6pPr lvl="5" rtl="0" algn="ctr">
              <a:spcBef>
                <a:spcPts val="0"/>
              </a:spcBef>
              <a:spcAft>
                <a:spcPts val="0"/>
              </a:spcAft>
              <a:buNone/>
              <a:defRPr b="1" sz="1200"/>
            </a:lvl6pPr>
            <a:lvl7pPr lvl="6" rtl="0" algn="ctr">
              <a:spcBef>
                <a:spcPts val="0"/>
              </a:spcBef>
              <a:spcAft>
                <a:spcPts val="0"/>
              </a:spcAft>
              <a:buNone/>
              <a:defRPr b="1" sz="1200"/>
            </a:lvl7pPr>
            <a:lvl8pPr lvl="7" rtl="0" algn="ctr">
              <a:spcBef>
                <a:spcPts val="0"/>
              </a:spcBef>
              <a:spcAft>
                <a:spcPts val="0"/>
              </a:spcAft>
              <a:buNone/>
              <a:defRPr b="1" sz="1200"/>
            </a:lvl8pPr>
            <a:lvl9pPr lvl="8" rtl="0" algn="ctr">
              <a:spcBef>
                <a:spcPts val="0"/>
              </a:spcBef>
              <a:spcAft>
                <a:spcPts val="0"/>
              </a:spcAft>
              <a:buNone/>
              <a:defRPr b="1" sz="1200"/>
            </a:lvl9pPr>
          </a:lstStyle>
          <a:p/>
        </p:txBody>
      </p:sp>
      <p:sp>
        <p:nvSpPr>
          <p:cNvPr id="536" name="Google Shape;536;p54"/>
          <p:cNvSpPr txBox="1"/>
          <p:nvPr>
            <p:ph idx="5" type="subTitle"/>
          </p:nvPr>
        </p:nvSpPr>
        <p:spPr>
          <a:xfrm>
            <a:off x="3344724" y="1056850"/>
            <a:ext cx="2451600" cy="891000"/>
          </a:xfrm>
          <a:prstGeom prst="rect">
            <a:avLst/>
          </a:prstGeom>
          <a:noFill/>
          <a:ln>
            <a:noFill/>
          </a:ln>
        </p:spPr>
        <p:txBody>
          <a:bodyPr anchorCtr="0" anchor="b" bIns="91425" lIns="91425" spcFirstLastPara="1" rIns="91425" wrap="square" tIns="91425"/>
          <a:lstStyle>
            <a:lvl1pPr lvl="0" rtl="0" algn="ctr">
              <a:spcBef>
                <a:spcPts val="0"/>
              </a:spcBef>
              <a:spcAft>
                <a:spcPts val="0"/>
              </a:spcAft>
              <a:buNone/>
              <a:defRPr b="1" sz="1200"/>
            </a:lvl1pPr>
            <a:lvl2pPr lvl="1" rtl="0" algn="ctr">
              <a:spcBef>
                <a:spcPts val="0"/>
              </a:spcBef>
              <a:spcAft>
                <a:spcPts val="0"/>
              </a:spcAft>
              <a:buNone/>
              <a:defRPr b="1" sz="1200"/>
            </a:lvl2pPr>
            <a:lvl3pPr lvl="2" rtl="0" algn="ctr">
              <a:spcBef>
                <a:spcPts val="0"/>
              </a:spcBef>
              <a:spcAft>
                <a:spcPts val="0"/>
              </a:spcAft>
              <a:buNone/>
              <a:defRPr b="1" sz="1200"/>
            </a:lvl3pPr>
            <a:lvl4pPr lvl="3" rtl="0" algn="ctr">
              <a:spcBef>
                <a:spcPts val="0"/>
              </a:spcBef>
              <a:spcAft>
                <a:spcPts val="0"/>
              </a:spcAft>
              <a:buNone/>
              <a:defRPr b="1" sz="1200"/>
            </a:lvl4pPr>
            <a:lvl5pPr lvl="4" rtl="0" algn="ctr">
              <a:spcBef>
                <a:spcPts val="0"/>
              </a:spcBef>
              <a:spcAft>
                <a:spcPts val="0"/>
              </a:spcAft>
              <a:buNone/>
              <a:defRPr b="1" sz="1200"/>
            </a:lvl5pPr>
            <a:lvl6pPr lvl="5" rtl="0" algn="ctr">
              <a:spcBef>
                <a:spcPts val="0"/>
              </a:spcBef>
              <a:spcAft>
                <a:spcPts val="0"/>
              </a:spcAft>
              <a:buNone/>
              <a:defRPr b="1" sz="1200"/>
            </a:lvl6pPr>
            <a:lvl7pPr lvl="6" rtl="0" algn="ctr">
              <a:spcBef>
                <a:spcPts val="0"/>
              </a:spcBef>
              <a:spcAft>
                <a:spcPts val="0"/>
              </a:spcAft>
              <a:buNone/>
              <a:defRPr b="1" sz="1200"/>
            </a:lvl7pPr>
            <a:lvl8pPr lvl="7" rtl="0" algn="ctr">
              <a:spcBef>
                <a:spcPts val="0"/>
              </a:spcBef>
              <a:spcAft>
                <a:spcPts val="0"/>
              </a:spcAft>
              <a:buNone/>
              <a:defRPr b="1" sz="1200"/>
            </a:lvl8pPr>
            <a:lvl9pPr lvl="8" rtl="0" algn="ctr">
              <a:spcBef>
                <a:spcPts val="0"/>
              </a:spcBef>
              <a:spcAft>
                <a:spcPts val="0"/>
              </a:spcAft>
              <a:buNone/>
              <a:defRPr b="1" sz="1200"/>
            </a:lvl9pPr>
          </a:lstStyle>
          <a:p/>
        </p:txBody>
      </p:sp>
      <p:sp>
        <p:nvSpPr>
          <p:cNvPr id="537" name="Google Shape;537;p54"/>
          <p:cNvSpPr txBox="1"/>
          <p:nvPr>
            <p:ph idx="6" type="subTitle"/>
          </p:nvPr>
        </p:nvSpPr>
        <p:spPr>
          <a:xfrm>
            <a:off x="6098298" y="1056850"/>
            <a:ext cx="2451600" cy="891000"/>
          </a:xfrm>
          <a:prstGeom prst="rect">
            <a:avLst/>
          </a:prstGeom>
          <a:noFill/>
          <a:ln>
            <a:noFill/>
          </a:ln>
        </p:spPr>
        <p:txBody>
          <a:bodyPr anchorCtr="0" anchor="b" bIns="91425" lIns="91425" spcFirstLastPara="1" rIns="91425" wrap="square" tIns="91425"/>
          <a:lstStyle>
            <a:lvl1pPr lvl="0" rtl="0" algn="ctr">
              <a:spcBef>
                <a:spcPts val="0"/>
              </a:spcBef>
              <a:spcAft>
                <a:spcPts val="0"/>
              </a:spcAft>
              <a:buNone/>
              <a:defRPr b="1" sz="1200"/>
            </a:lvl1pPr>
            <a:lvl2pPr lvl="1" rtl="0" algn="ctr">
              <a:spcBef>
                <a:spcPts val="0"/>
              </a:spcBef>
              <a:spcAft>
                <a:spcPts val="0"/>
              </a:spcAft>
              <a:buNone/>
              <a:defRPr b="1" sz="1200"/>
            </a:lvl2pPr>
            <a:lvl3pPr lvl="2" rtl="0" algn="ctr">
              <a:spcBef>
                <a:spcPts val="0"/>
              </a:spcBef>
              <a:spcAft>
                <a:spcPts val="0"/>
              </a:spcAft>
              <a:buNone/>
              <a:defRPr b="1" sz="1200"/>
            </a:lvl3pPr>
            <a:lvl4pPr lvl="3" rtl="0" algn="ctr">
              <a:spcBef>
                <a:spcPts val="0"/>
              </a:spcBef>
              <a:spcAft>
                <a:spcPts val="0"/>
              </a:spcAft>
              <a:buNone/>
              <a:defRPr b="1" sz="1200"/>
            </a:lvl4pPr>
            <a:lvl5pPr lvl="4" rtl="0" algn="ctr">
              <a:spcBef>
                <a:spcPts val="0"/>
              </a:spcBef>
              <a:spcAft>
                <a:spcPts val="0"/>
              </a:spcAft>
              <a:buNone/>
              <a:defRPr b="1" sz="1200"/>
            </a:lvl5pPr>
            <a:lvl6pPr lvl="5" rtl="0" algn="ctr">
              <a:spcBef>
                <a:spcPts val="0"/>
              </a:spcBef>
              <a:spcAft>
                <a:spcPts val="0"/>
              </a:spcAft>
              <a:buNone/>
              <a:defRPr b="1" sz="1200"/>
            </a:lvl6pPr>
            <a:lvl7pPr lvl="6" rtl="0" algn="ctr">
              <a:spcBef>
                <a:spcPts val="0"/>
              </a:spcBef>
              <a:spcAft>
                <a:spcPts val="0"/>
              </a:spcAft>
              <a:buNone/>
              <a:defRPr b="1" sz="1200"/>
            </a:lvl7pPr>
            <a:lvl8pPr lvl="7" rtl="0" algn="ctr">
              <a:spcBef>
                <a:spcPts val="0"/>
              </a:spcBef>
              <a:spcAft>
                <a:spcPts val="0"/>
              </a:spcAft>
              <a:buNone/>
              <a:defRPr b="1" sz="1200"/>
            </a:lvl8pPr>
            <a:lvl9pPr lvl="8" rtl="0" algn="ctr">
              <a:spcBef>
                <a:spcPts val="0"/>
              </a:spcBef>
              <a:spcAft>
                <a:spcPts val="0"/>
              </a:spcAft>
              <a:buNone/>
              <a:defRPr b="1" sz="1200"/>
            </a:lvl9pPr>
          </a:lstStyle>
          <a:p/>
        </p:txBody>
      </p:sp>
      <p:sp>
        <p:nvSpPr>
          <p:cNvPr id="538" name="Google Shape;538;p54"/>
          <p:cNvSpPr txBox="1"/>
          <p:nvPr>
            <p:ph idx="7" type="body"/>
          </p:nvPr>
        </p:nvSpPr>
        <p:spPr>
          <a:xfrm>
            <a:off x="742950" y="4658700"/>
            <a:ext cx="6925800" cy="290400"/>
          </a:xfrm>
          <a:prstGeom prst="rect">
            <a:avLst/>
          </a:prstGeom>
          <a:noFill/>
          <a:ln>
            <a:noFill/>
          </a:ln>
        </p:spPr>
        <p:txBody>
          <a:bodyPr anchorCtr="0" anchor="b" bIns="91425" lIns="91425" spcFirstLastPara="1" rIns="91425" wrap="square" tIns="91425"/>
          <a:lstStyle>
            <a:lvl1pPr indent="-279400" lvl="0" marL="457200" marR="0" rtl="0">
              <a:lnSpc>
                <a:spcPct val="100000"/>
              </a:lnSpc>
              <a:spcBef>
                <a:spcPts val="0"/>
              </a:spcBef>
              <a:spcAft>
                <a:spcPts val="0"/>
              </a:spcAft>
              <a:buSzPts val="800"/>
              <a:buFont typeface="Arial"/>
              <a:buAutoNum type="alphaUcPeriod"/>
              <a:defRPr b="0" i="0" sz="800" u="none" cap="none" strike="noStrike">
                <a:latin typeface="Arial"/>
                <a:ea typeface="Arial"/>
                <a:cs typeface="Arial"/>
                <a:sym typeface="Arial"/>
              </a:defRPr>
            </a:lvl1pPr>
            <a:lvl2pPr indent="-279400" lvl="1" marL="914400" marR="0" rtl="0">
              <a:lnSpc>
                <a:spcPct val="100000"/>
              </a:lnSpc>
              <a:spcBef>
                <a:spcPts val="0"/>
              </a:spcBef>
              <a:spcAft>
                <a:spcPts val="0"/>
              </a:spcAft>
              <a:buSzPts val="800"/>
              <a:buFont typeface="Arial"/>
              <a:buAutoNum type="alphaLcPeriod"/>
              <a:defRPr b="1" i="0" sz="800" u="none" cap="none" strike="noStrike">
                <a:latin typeface="Arial"/>
                <a:ea typeface="Arial"/>
                <a:cs typeface="Arial"/>
                <a:sym typeface="Arial"/>
              </a:defRPr>
            </a:lvl2pPr>
            <a:lvl3pPr indent="-279400" lvl="2" marL="1371600" marR="0" rtl="0">
              <a:lnSpc>
                <a:spcPct val="100000"/>
              </a:lnSpc>
              <a:spcBef>
                <a:spcPts val="0"/>
              </a:spcBef>
              <a:spcAft>
                <a:spcPts val="0"/>
              </a:spcAft>
              <a:buSzPts val="800"/>
              <a:buFont typeface="Arial"/>
              <a:buAutoNum type="romanLcPeriod"/>
              <a:defRPr b="1" i="0" sz="800" u="none" cap="none" strike="noStrike">
                <a:latin typeface="Arial"/>
                <a:ea typeface="Arial"/>
                <a:cs typeface="Arial"/>
                <a:sym typeface="Arial"/>
              </a:defRPr>
            </a:lvl3pPr>
            <a:lvl4pPr indent="-279400" lvl="3" marL="1828800" marR="0" rtl="0">
              <a:lnSpc>
                <a:spcPct val="100000"/>
              </a:lnSpc>
              <a:spcBef>
                <a:spcPts val="0"/>
              </a:spcBef>
              <a:spcAft>
                <a:spcPts val="0"/>
              </a:spcAft>
              <a:buSzPts val="800"/>
              <a:buFont typeface="Arial"/>
              <a:buAutoNum type="arabicPeriod"/>
              <a:defRPr b="1" i="0" sz="800" u="none" cap="none" strike="noStrike">
                <a:latin typeface="Arial"/>
                <a:ea typeface="Arial"/>
                <a:cs typeface="Arial"/>
                <a:sym typeface="Arial"/>
              </a:defRPr>
            </a:lvl4pPr>
            <a:lvl5pPr indent="-279400" lvl="4" marL="2286000" marR="0" rtl="0">
              <a:lnSpc>
                <a:spcPct val="100000"/>
              </a:lnSpc>
              <a:spcBef>
                <a:spcPts val="0"/>
              </a:spcBef>
              <a:spcAft>
                <a:spcPts val="0"/>
              </a:spcAft>
              <a:buSzPts val="800"/>
              <a:buFont typeface="Arial"/>
              <a:buAutoNum type="alphaLcPeriod"/>
              <a:defRPr b="1" i="0" sz="800" u="none" cap="none" strike="noStrike">
                <a:latin typeface="Arial"/>
                <a:ea typeface="Arial"/>
                <a:cs typeface="Arial"/>
                <a:sym typeface="Arial"/>
              </a:defRPr>
            </a:lvl5pPr>
            <a:lvl6pPr indent="-279400" lvl="5" marL="2743200" marR="0" rtl="0">
              <a:lnSpc>
                <a:spcPct val="100000"/>
              </a:lnSpc>
              <a:spcBef>
                <a:spcPts val="0"/>
              </a:spcBef>
              <a:spcAft>
                <a:spcPts val="0"/>
              </a:spcAft>
              <a:buSzPts val="800"/>
              <a:buFont typeface="Arial"/>
              <a:buAutoNum type="romanLcPeriod"/>
              <a:defRPr b="1" i="0" sz="800" u="none" cap="none" strike="noStrike">
                <a:latin typeface="Arial"/>
                <a:ea typeface="Arial"/>
                <a:cs typeface="Arial"/>
                <a:sym typeface="Arial"/>
              </a:defRPr>
            </a:lvl6pPr>
            <a:lvl7pPr indent="-279400" lvl="6" marL="3200400" marR="0" rtl="0">
              <a:lnSpc>
                <a:spcPct val="100000"/>
              </a:lnSpc>
              <a:spcBef>
                <a:spcPts val="0"/>
              </a:spcBef>
              <a:spcAft>
                <a:spcPts val="0"/>
              </a:spcAft>
              <a:buSzPts val="800"/>
              <a:buFont typeface="Arial"/>
              <a:buAutoNum type="arabicPeriod"/>
              <a:defRPr b="1" i="0" sz="800" u="none" cap="none" strike="noStrike">
                <a:latin typeface="Arial"/>
                <a:ea typeface="Arial"/>
                <a:cs typeface="Arial"/>
                <a:sym typeface="Arial"/>
              </a:defRPr>
            </a:lvl7pPr>
            <a:lvl8pPr indent="-279400" lvl="7" marL="3657600" marR="0" rtl="0">
              <a:lnSpc>
                <a:spcPct val="100000"/>
              </a:lnSpc>
              <a:spcBef>
                <a:spcPts val="0"/>
              </a:spcBef>
              <a:spcAft>
                <a:spcPts val="0"/>
              </a:spcAft>
              <a:buSzPts val="800"/>
              <a:buFont typeface="Arial"/>
              <a:buAutoNum type="alphaLcPeriod"/>
              <a:defRPr b="1" i="0" sz="800" u="none" cap="none" strike="noStrike">
                <a:latin typeface="Arial"/>
                <a:ea typeface="Arial"/>
                <a:cs typeface="Arial"/>
                <a:sym typeface="Arial"/>
              </a:defRPr>
            </a:lvl8pPr>
            <a:lvl9pPr indent="-279400" lvl="8" marL="4114800" marR="0" rtl="0">
              <a:lnSpc>
                <a:spcPct val="100000"/>
              </a:lnSpc>
              <a:spcBef>
                <a:spcPts val="0"/>
              </a:spcBef>
              <a:spcAft>
                <a:spcPts val="0"/>
              </a:spcAft>
              <a:buSzPts val="800"/>
              <a:buFont typeface="Arial"/>
              <a:buAutoNum type="romanLcPeriod"/>
              <a:defRPr b="1" i="0" sz="800" u="none" cap="none" strike="noStrike">
                <a:latin typeface="Arial"/>
                <a:ea typeface="Arial"/>
                <a:cs typeface="Arial"/>
                <a:sym typeface="Arial"/>
              </a:defRPr>
            </a:lvl9pPr>
          </a:lstStyle>
          <a:p/>
        </p:txBody>
      </p:sp>
      <p:sp>
        <p:nvSpPr>
          <p:cNvPr id="539" name="Google Shape;539;p54"/>
          <p:cNvSpPr/>
          <p:nvPr/>
        </p:nvSpPr>
        <p:spPr>
          <a:xfrm>
            <a:off x="9312750" y="-4550"/>
            <a:ext cx="1317600" cy="456600"/>
          </a:xfrm>
          <a:prstGeom prst="wedgeRectCallout">
            <a:avLst>
              <a:gd fmla="val -53209" name="adj1"/>
              <a:gd fmla="val -19669" name="adj2"/>
            </a:avLst>
          </a:prstGeom>
          <a:solidFill>
            <a:schemeClr val="l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00000"/>
              </a:lnSpc>
              <a:spcBef>
                <a:spcPts val="500"/>
              </a:spcBef>
              <a:spcAft>
                <a:spcPts val="500"/>
              </a:spcAft>
              <a:buNone/>
            </a:pPr>
            <a:r>
              <a:rPr lang="en" sz="800">
                <a:solidFill>
                  <a:schemeClr val="accent6"/>
                </a:solidFill>
                <a:highlight>
                  <a:srgbClr val="FFFFFF"/>
                </a:highlight>
              </a:rPr>
              <a:t>Please write the title in all capital letters</a:t>
            </a:r>
            <a:endParaRPr sz="800">
              <a:solidFill>
                <a:schemeClr val="accent6"/>
              </a:solidFill>
              <a:highlight>
                <a:srgbClr val="FFFFFF"/>
              </a:highlight>
            </a:endParaRPr>
          </a:p>
        </p:txBody>
      </p:sp>
      <p:sp>
        <p:nvSpPr>
          <p:cNvPr id="540" name="Google Shape;540;p54"/>
          <p:cNvSpPr/>
          <p:nvPr/>
        </p:nvSpPr>
        <p:spPr>
          <a:xfrm>
            <a:off x="9312750" y="528850"/>
            <a:ext cx="1317600" cy="666000"/>
          </a:xfrm>
          <a:prstGeom prst="wedgeRectCallout">
            <a:avLst>
              <a:gd fmla="val -53209" name="adj1"/>
              <a:gd fmla="val -19669" name="adj2"/>
            </a:avLst>
          </a:prstGeom>
          <a:solidFill>
            <a:schemeClr val="l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00000"/>
              </a:lnSpc>
              <a:spcBef>
                <a:spcPts val="500"/>
              </a:spcBef>
              <a:spcAft>
                <a:spcPts val="500"/>
              </a:spcAft>
              <a:buNone/>
            </a:pPr>
            <a:r>
              <a:rPr lang="en" sz="800">
                <a:solidFill>
                  <a:schemeClr val="accent6"/>
                </a:solidFill>
                <a:highlight>
                  <a:srgbClr val="FFFFFF"/>
                </a:highlight>
              </a:rPr>
              <a:t>Use bullet points to summarize information rather than writing long paragraphs in the text box</a:t>
            </a:r>
            <a:endParaRPr sz="800">
              <a:solidFill>
                <a:schemeClr val="accent6"/>
              </a:solidFill>
              <a:highlight>
                <a:srgbClr val="FFFFFF"/>
              </a:highlight>
            </a:endParaRPr>
          </a:p>
        </p:txBody>
      </p:sp>
      <p:pic>
        <p:nvPicPr>
          <p:cNvPr descr="Logo.png" id="541" name="Google Shape;541;p54"/>
          <p:cNvPicPr preferRelativeResize="0"/>
          <p:nvPr/>
        </p:nvPicPr>
        <p:blipFill>
          <a:blip r:embed="rId2">
            <a:alphaModFix/>
          </a:blip>
          <a:stretch>
            <a:fillRect/>
          </a:stretch>
        </p:blipFill>
        <p:spPr>
          <a:xfrm>
            <a:off x="7724083" y="4717150"/>
            <a:ext cx="798517" cy="163200"/>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08_1x Image + Headline" showMasterSp="0">
  <p:cSld name="1x picture + headline">
    <p:bg>
      <p:bgPr>
        <a:solidFill>
          <a:srgbClr val="FFFFFF"/>
        </a:solidFill>
      </p:bgPr>
    </p:bg>
    <p:spTree>
      <p:nvGrpSpPr>
        <p:cNvPr id="542" name="Shape 542"/>
        <p:cNvGrpSpPr/>
        <p:nvPr/>
      </p:nvGrpSpPr>
      <p:grpSpPr>
        <a:xfrm>
          <a:off x="0" y="0"/>
          <a:ext cx="0" cy="0"/>
          <a:chOff x="0" y="0"/>
          <a:chExt cx="0" cy="0"/>
        </a:xfrm>
      </p:grpSpPr>
      <p:sp>
        <p:nvSpPr>
          <p:cNvPr id="543" name="Google Shape;543;p55"/>
          <p:cNvSpPr/>
          <p:nvPr/>
        </p:nvSpPr>
        <p:spPr>
          <a:xfrm>
            <a:off x="3045619" y="1324"/>
            <a:ext cx="3052800" cy="67800"/>
          </a:xfrm>
          <a:prstGeom prst="rect">
            <a:avLst/>
          </a:prstGeom>
          <a:solidFill>
            <a:srgbClr val="FF6900"/>
          </a:solidFill>
          <a:ln>
            <a:noFill/>
          </a:ln>
        </p:spPr>
        <p:txBody>
          <a:bodyPr anchorCtr="0" anchor="ctr" bIns="0" lIns="0" spcFirstLastPara="1" rIns="0" wrap="square" tIns="0">
            <a:noAutofit/>
          </a:bodyPr>
          <a:lstStyle/>
          <a:p>
            <a:pPr indent="0" lvl="0" marL="0" marR="0" rtl="0" algn="ctr">
              <a:lnSpc>
                <a:spcPct val="120000"/>
              </a:lnSpc>
              <a:spcBef>
                <a:spcPts val="0"/>
              </a:spcBef>
              <a:spcAft>
                <a:spcPts val="0"/>
              </a:spcAft>
              <a:buNone/>
            </a:pPr>
            <a:r>
              <a:t/>
            </a:r>
            <a:endParaRPr b="0" i="0" sz="1900" u="none" cap="none" strike="noStrike">
              <a:latin typeface="Arial"/>
              <a:ea typeface="Arial"/>
              <a:cs typeface="Arial"/>
              <a:sym typeface="Arial"/>
            </a:endParaRPr>
          </a:p>
        </p:txBody>
      </p:sp>
      <p:sp>
        <p:nvSpPr>
          <p:cNvPr id="544" name="Google Shape;544;p55"/>
          <p:cNvSpPr/>
          <p:nvPr>
            <p:ph idx="2" type="pic"/>
          </p:nvPr>
        </p:nvSpPr>
        <p:spPr>
          <a:xfrm>
            <a:off x="589360" y="1059656"/>
            <a:ext cx="7955400" cy="3429000"/>
          </a:xfrm>
          <a:prstGeom prst="rect">
            <a:avLst/>
          </a:prstGeom>
          <a:noFill/>
          <a:ln cap="flat" cmpd="sng" w="9525">
            <a:solidFill>
              <a:srgbClr val="D9D9D9"/>
            </a:solidFill>
            <a:prstDash val="dash"/>
            <a:round/>
            <a:headEnd len="sm" w="sm" type="none"/>
            <a:tailEnd len="sm" w="sm" type="none"/>
          </a:ln>
        </p:spPr>
        <p:txBody>
          <a:bodyPr anchorCtr="0" anchor="ctr" bIns="91425" lIns="91425" spcFirstLastPara="1" rIns="91425" wrap="square" tIns="91425"/>
          <a:lstStyle>
            <a:lvl1pPr indent="0" lvl="0" marL="0" marR="0" rtl="0" algn="ctr">
              <a:lnSpc>
                <a:spcPct val="150000"/>
              </a:lnSpc>
              <a:spcBef>
                <a:spcPts val="0"/>
              </a:spcBef>
              <a:spcAft>
                <a:spcPts val="0"/>
              </a:spcAft>
              <a:buSzPts val="1400"/>
              <a:buFont typeface="Arial"/>
              <a:buNone/>
              <a:defRPr b="1" i="0" sz="600" u="none" cap="none" strike="noStrike">
                <a:latin typeface="Arial"/>
                <a:ea typeface="Arial"/>
                <a:cs typeface="Arial"/>
                <a:sym typeface="Arial"/>
              </a:defRPr>
            </a:lvl1pPr>
            <a:lvl2pPr indent="-75670" lvl="1" marL="24077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2pPr>
            <a:lvl3pPr indent="-77257" lvl="2" marL="407457"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3pPr>
            <a:lvl4pPr indent="-78845" lvl="3" marL="574145"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4pPr>
            <a:lvl5pPr indent="-80432" lvl="4" marL="740832"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5pPr>
            <a:lvl6pPr indent="-82020" lvl="5" marL="90752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6pPr>
            <a:lvl7pPr indent="-83607" lvl="6" marL="1074207"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7pPr>
            <a:lvl8pPr indent="-85195" lvl="7" marL="1240895"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8pPr>
            <a:lvl9pPr indent="-74082" lvl="8" marL="1407582"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9pPr>
          </a:lstStyle>
          <a:p/>
        </p:txBody>
      </p:sp>
      <p:sp>
        <p:nvSpPr>
          <p:cNvPr id="545" name="Google Shape;545;p55"/>
          <p:cNvSpPr/>
          <p:nvPr/>
        </p:nvSpPr>
        <p:spPr>
          <a:xfrm>
            <a:off x="591146" y="4734611"/>
            <a:ext cx="338100" cy="1386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fld id="{00000000-1234-1234-1234-123412341234}" type="slidenum">
              <a:rPr b="1" i="0" lang="en" sz="900" u="none" cap="none" strike="noStrike">
                <a:latin typeface="Arial"/>
                <a:ea typeface="Arial"/>
                <a:cs typeface="Arial"/>
                <a:sym typeface="Arial"/>
              </a:rPr>
              <a:t>‹#›</a:t>
            </a:fld>
            <a:endParaRPr b="1" i="0" sz="900" u="none" cap="none" strike="noStrike">
              <a:latin typeface="Arial"/>
              <a:ea typeface="Arial"/>
              <a:cs typeface="Arial"/>
              <a:sym typeface="Arial"/>
            </a:endParaRPr>
          </a:p>
        </p:txBody>
      </p:sp>
      <p:sp>
        <p:nvSpPr>
          <p:cNvPr id="546" name="Google Shape;546;p55"/>
          <p:cNvSpPr txBox="1"/>
          <p:nvPr>
            <p:ph type="title"/>
          </p:nvPr>
        </p:nvSpPr>
        <p:spPr>
          <a:xfrm>
            <a:off x="597198" y="219254"/>
            <a:ext cx="7952700" cy="751800"/>
          </a:xfrm>
          <a:prstGeom prst="rect">
            <a:avLst/>
          </a:prstGeom>
          <a:noFill/>
          <a:ln>
            <a:noFill/>
          </a:ln>
        </p:spPr>
        <p:txBody>
          <a:bodyPr anchorCtr="0" anchor="ctr" bIns="91425" lIns="91425" spcFirstLastPara="1" rIns="91425" wrap="square" tIns="91425"/>
          <a:lstStyle>
            <a:lvl1pPr indent="0" lvl="0" marL="0" marR="0" rtl="0" algn="ctr">
              <a:lnSpc>
                <a:spcPct val="120000"/>
              </a:lnSpc>
              <a:spcBef>
                <a:spcPts val="0"/>
              </a:spcBef>
              <a:spcAft>
                <a:spcPts val="0"/>
              </a:spcAft>
              <a:buSzPts val="1400"/>
              <a:buFont typeface="Arial"/>
              <a:buNone/>
              <a:defRPr b="1" i="0" sz="1300" u="none" cap="none" strike="noStrike">
                <a:latin typeface="Arial"/>
                <a:ea typeface="Arial"/>
                <a:cs typeface="Arial"/>
                <a:sym typeface="Arial"/>
              </a:defRPr>
            </a:lvl1pPr>
            <a:lvl2pPr indent="76200" lvl="1" marL="0" marR="0" rtl="0" algn="l">
              <a:lnSpc>
                <a:spcPct val="120000"/>
              </a:lnSpc>
              <a:spcBef>
                <a:spcPts val="0"/>
              </a:spcBef>
              <a:spcAft>
                <a:spcPts val="0"/>
              </a:spcAft>
              <a:buSzPts val="1400"/>
              <a:buNone/>
              <a:defRPr b="1" i="0" sz="1600" u="none" cap="none" strike="noStrike">
                <a:latin typeface="Arial"/>
                <a:ea typeface="Arial"/>
                <a:cs typeface="Arial"/>
                <a:sym typeface="Arial"/>
              </a:defRPr>
            </a:lvl2pPr>
            <a:lvl3pPr indent="165100" lvl="2" marL="0" marR="0" rtl="0" algn="l">
              <a:lnSpc>
                <a:spcPct val="120000"/>
              </a:lnSpc>
              <a:spcBef>
                <a:spcPts val="0"/>
              </a:spcBef>
              <a:spcAft>
                <a:spcPts val="0"/>
              </a:spcAft>
              <a:buSzPts val="1400"/>
              <a:buNone/>
              <a:defRPr b="1" i="0" sz="1600" u="none" cap="none" strike="noStrike">
                <a:latin typeface="Arial"/>
                <a:ea typeface="Arial"/>
                <a:cs typeface="Arial"/>
                <a:sym typeface="Arial"/>
              </a:defRPr>
            </a:lvl3pPr>
            <a:lvl4pPr indent="254000" lvl="3" marL="0" marR="0" rtl="0" algn="l">
              <a:lnSpc>
                <a:spcPct val="120000"/>
              </a:lnSpc>
              <a:spcBef>
                <a:spcPts val="0"/>
              </a:spcBef>
              <a:spcAft>
                <a:spcPts val="0"/>
              </a:spcAft>
              <a:buSzPts val="1400"/>
              <a:buNone/>
              <a:defRPr b="1" i="0" sz="1600" u="none" cap="none" strike="noStrike">
                <a:latin typeface="Arial"/>
                <a:ea typeface="Arial"/>
                <a:cs typeface="Arial"/>
                <a:sym typeface="Arial"/>
              </a:defRPr>
            </a:lvl4pPr>
            <a:lvl5pPr indent="342900" lvl="4" marL="0" marR="0" rtl="0" algn="l">
              <a:lnSpc>
                <a:spcPct val="120000"/>
              </a:lnSpc>
              <a:spcBef>
                <a:spcPts val="0"/>
              </a:spcBef>
              <a:spcAft>
                <a:spcPts val="0"/>
              </a:spcAft>
              <a:buSzPts val="1400"/>
              <a:buNone/>
              <a:defRPr b="1" i="0" sz="1600" u="none" cap="none" strike="noStrike">
                <a:latin typeface="Arial"/>
                <a:ea typeface="Arial"/>
                <a:cs typeface="Arial"/>
                <a:sym typeface="Arial"/>
              </a:defRPr>
            </a:lvl5pPr>
            <a:lvl6pPr indent="419100" lvl="5" marL="0" marR="0" rtl="0" algn="l">
              <a:lnSpc>
                <a:spcPct val="120000"/>
              </a:lnSpc>
              <a:spcBef>
                <a:spcPts val="0"/>
              </a:spcBef>
              <a:spcAft>
                <a:spcPts val="0"/>
              </a:spcAft>
              <a:buSzPts val="1400"/>
              <a:buNone/>
              <a:defRPr b="1" i="0" sz="1600" u="none" cap="none" strike="noStrike">
                <a:latin typeface="Arial"/>
                <a:ea typeface="Arial"/>
                <a:cs typeface="Arial"/>
                <a:sym typeface="Arial"/>
              </a:defRPr>
            </a:lvl6pPr>
            <a:lvl7pPr indent="508000" lvl="6" marL="0" marR="0" rtl="0" algn="l">
              <a:lnSpc>
                <a:spcPct val="120000"/>
              </a:lnSpc>
              <a:spcBef>
                <a:spcPts val="0"/>
              </a:spcBef>
              <a:spcAft>
                <a:spcPts val="0"/>
              </a:spcAft>
              <a:buSzPts val="1400"/>
              <a:buNone/>
              <a:defRPr b="1" i="0" sz="1600" u="none" cap="none" strike="noStrike">
                <a:latin typeface="Arial"/>
                <a:ea typeface="Arial"/>
                <a:cs typeface="Arial"/>
                <a:sym typeface="Arial"/>
              </a:defRPr>
            </a:lvl7pPr>
            <a:lvl8pPr indent="596900" lvl="7" marL="0" marR="0" rtl="0" algn="l">
              <a:lnSpc>
                <a:spcPct val="120000"/>
              </a:lnSpc>
              <a:spcBef>
                <a:spcPts val="0"/>
              </a:spcBef>
              <a:spcAft>
                <a:spcPts val="0"/>
              </a:spcAft>
              <a:buSzPts val="1400"/>
              <a:buNone/>
              <a:defRPr b="1" i="0" sz="1600" u="none" cap="none" strike="noStrike">
                <a:latin typeface="Arial"/>
                <a:ea typeface="Arial"/>
                <a:cs typeface="Arial"/>
                <a:sym typeface="Arial"/>
              </a:defRPr>
            </a:lvl8pPr>
            <a:lvl9pPr indent="685800" lvl="8" marL="0" marR="0" rtl="0" algn="l">
              <a:lnSpc>
                <a:spcPct val="120000"/>
              </a:lnSpc>
              <a:spcBef>
                <a:spcPts val="0"/>
              </a:spcBef>
              <a:spcAft>
                <a:spcPts val="0"/>
              </a:spcAft>
              <a:buSzPts val="1400"/>
              <a:buNone/>
              <a:defRPr b="1" i="0" sz="1600" u="none" cap="none" strike="noStrike">
                <a:latin typeface="Arial"/>
                <a:ea typeface="Arial"/>
                <a:cs typeface="Arial"/>
                <a:sym typeface="Arial"/>
              </a:defRPr>
            </a:lvl9pPr>
          </a:lstStyle>
          <a:p/>
        </p:txBody>
      </p:sp>
      <p:sp>
        <p:nvSpPr>
          <p:cNvPr id="547" name="Google Shape;547;p55"/>
          <p:cNvSpPr txBox="1"/>
          <p:nvPr>
            <p:ph idx="1" type="body"/>
          </p:nvPr>
        </p:nvSpPr>
        <p:spPr>
          <a:xfrm>
            <a:off x="742950" y="4658700"/>
            <a:ext cx="6925800" cy="290400"/>
          </a:xfrm>
          <a:prstGeom prst="rect">
            <a:avLst/>
          </a:prstGeom>
          <a:noFill/>
          <a:ln>
            <a:noFill/>
          </a:ln>
        </p:spPr>
        <p:txBody>
          <a:bodyPr anchorCtr="0" anchor="b" bIns="91425" lIns="91425" spcFirstLastPara="1" rIns="91425" wrap="square" tIns="91425"/>
          <a:lstStyle>
            <a:lvl1pPr indent="-279400" lvl="0" marL="457200" marR="0" rtl="0">
              <a:lnSpc>
                <a:spcPct val="100000"/>
              </a:lnSpc>
              <a:spcBef>
                <a:spcPts val="0"/>
              </a:spcBef>
              <a:spcAft>
                <a:spcPts val="0"/>
              </a:spcAft>
              <a:buSzPts val="800"/>
              <a:buFont typeface="Arial"/>
              <a:buAutoNum type="alphaUcPeriod"/>
              <a:defRPr b="0" i="0" sz="800" u="none" cap="none" strike="noStrike">
                <a:latin typeface="Arial"/>
                <a:ea typeface="Arial"/>
                <a:cs typeface="Arial"/>
                <a:sym typeface="Arial"/>
              </a:defRPr>
            </a:lvl1pPr>
            <a:lvl2pPr indent="-279400" lvl="1" marL="914400" marR="0" rtl="0">
              <a:lnSpc>
                <a:spcPct val="100000"/>
              </a:lnSpc>
              <a:spcBef>
                <a:spcPts val="0"/>
              </a:spcBef>
              <a:spcAft>
                <a:spcPts val="0"/>
              </a:spcAft>
              <a:buSzPts val="800"/>
              <a:buFont typeface="Arial"/>
              <a:buAutoNum type="alphaLcPeriod"/>
              <a:defRPr b="1" i="0" sz="800" u="none" cap="none" strike="noStrike">
                <a:latin typeface="Arial"/>
                <a:ea typeface="Arial"/>
                <a:cs typeface="Arial"/>
                <a:sym typeface="Arial"/>
              </a:defRPr>
            </a:lvl2pPr>
            <a:lvl3pPr indent="-279400" lvl="2" marL="1371600" marR="0" rtl="0">
              <a:lnSpc>
                <a:spcPct val="100000"/>
              </a:lnSpc>
              <a:spcBef>
                <a:spcPts val="0"/>
              </a:spcBef>
              <a:spcAft>
                <a:spcPts val="0"/>
              </a:spcAft>
              <a:buSzPts val="800"/>
              <a:buFont typeface="Arial"/>
              <a:buAutoNum type="romanLcPeriod"/>
              <a:defRPr b="1" i="0" sz="800" u="none" cap="none" strike="noStrike">
                <a:latin typeface="Arial"/>
                <a:ea typeface="Arial"/>
                <a:cs typeface="Arial"/>
                <a:sym typeface="Arial"/>
              </a:defRPr>
            </a:lvl3pPr>
            <a:lvl4pPr indent="-279400" lvl="3" marL="1828800" marR="0" rtl="0">
              <a:lnSpc>
                <a:spcPct val="100000"/>
              </a:lnSpc>
              <a:spcBef>
                <a:spcPts val="0"/>
              </a:spcBef>
              <a:spcAft>
                <a:spcPts val="0"/>
              </a:spcAft>
              <a:buSzPts val="800"/>
              <a:buFont typeface="Arial"/>
              <a:buAutoNum type="arabicPeriod"/>
              <a:defRPr b="1" i="0" sz="800" u="none" cap="none" strike="noStrike">
                <a:latin typeface="Arial"/>
                <a:ea typeface="Arial"/>
                <a:cs typeface="Arial"/>
                <a:sym typeface="Arial"/>
              </a:defRPr>
            </a:lvl4pPr>
            <a:lvl5pPr indent="-279400" lvl="4" marL="2286000" marR="0" rtl="0">
              <a:lnSpc>
                <a:spcPct val="100000"/>
              </a:lnSpc>
              <a:spcBef>
                <a:spcPts val="0"/>
              </a:spcBef>
              <a:spcAft>
                <a:spcPts val="0"/>
              </a:spcAft>
              <a:buSzPts val="800"/>
              <a:buFont typeface="Arial"/>
              <a:buAutoNum type="alphaLcPeriod"/>
              <a:defRPr b="1" i="0" sz="800" u="none" cap="none" strike="noStrike">
                <a:latin typeface="Arial"/>
                <a:ea typeface="Arial"/>
                <a:cs typeface="Arial"/>
                <a:sym typeface="Arial"/>
              </a:defRPr>
            </a:lvl5pPr>
            <a:lvl6pPr indent="-279400" lvl="5" marL="2743200" marR="0" rtl="0">
              <a:lnSpc>
                <a:spcPct val="100000"/>
              </a:lnSpc>
              <a:spcBef>
                <a:spcPts val="0"/>
              </a:spcBef>
              <a:spcAft>
                <a:spcPts val="0"/>
              </a:spcAft>
              <a:buSzPts val="800"/>
              <a:buFont typeface="Arial"/>
              <a:buAutoNum type="romanLcPeriod"/>
              <a:defRPr b="1" i="0" sz="800" u="none" cap="none" strike="noStrike">
                <a:latin typeface="Arial"/>
                <a:ea typeface="Arial"/>
                <a:cs typeface="Arial"/>
                <a:sym typeface="Arial"/>
              </a:defRPr>
            </a:lvl6pPr>
            <a:lvl7pPr indent="-279400" lvl="6" marL="3200400" marR="0" rtl="0">
              <a:lnSpc>
                <a:spcPct val="100000"/>
              </a:lnSpc>
              <a:spcBef>
                <a:spcPts val="0"/>
              </a:spcBef>
              <a:spcAft>
                <a:spcPts val="0"/>
              </a:spcAft>
              <a:buSzPts val="800"/>
              <a:buFont typeface="Arial"/>
              <a:buAutoNum type="arabicPeriod"/>
              <a:defRPr b="1" i="0" sz="800" u="none" cap="none" strike="noStrike">
                <a:latin typeface="Arial"/>
                <a:ea typeface="Arial"/>
                <a:cs typeface="Arial"/>
                <a:sym typeface="Arial"/>
              </a:defRPr>
            </a:lvl7pPr>
            <a:lvl8pPr indent="-279400" lvl="7" marL="3657600" marR="0" rtl="0">
              <a:lnSpc>
                <a:spcPct val="100000"/>
              </a:lnSpc>
              <a:spcBef>
                <a:spcPts val="0"/>
              </a:spcBef>
              <a:spcAft>
                <a:spcPts val="0"/>
              </a:spcAft>
              <a:buSzPts val="800"/>
              <a:buFont typeface="Arial"/>
              <a:buAutoNum type="alphaLcPeriod"/>
              <a:defRPr b="1" i="0" sz="800" u="none" cap="none" strike="noStrike">
                <a:latin typeface="Arial"/>
                <a:ea typeface="Arial"/>
                <a:cs typeface="Arial"/>
                <a:sym typeface="Arial"/>
              </a:defRPr>
            </a:lvl8pPr>
            <a:lvl9pPr indent="-279400" lvl="8" marL="4114800" marR="0" rtl="0">
              <a:lnSpc>
                <a:spcPct val="100000"/>
              </a:lnSpc>
              <a:spcBef>
                <a:spcPts val="0"/>
              </a:spcBef>
              <a:spcAft>
                <a:spcPts val="0"/>
              </a:spcAft>
              <a:buSzPts val="800"/>
              <a:buFont typeface="Arial"/>
              <a:buAutoNum type="romanLcPeriod"/>
              <a:defRPr b="1" i="0" sz="800" u="none" cap="none" strike="noStrike">
                <a:latin typeface="Arial"/>
                <a:ea typeface="Arial"/>
                <a:cs typeface="Arial"/>
                <a:sym typeface="Arial"/>
              </a:defRPr>
            </a:lvl9pPr>
          </a:lstStyle>
          <a:p/>
        </p:txBody>
      </p:sp>
      <p:sp>
        <p:nvSpPr>
          <p:cNvPr id="548" name="Google Shape;548;p55"/>
          <p:cNvSpPr/>
          <p:nvPr/>
        </p:nvSpPr>
        <p:spPr>
          <a:xfrm>
            <a:off x="9312750" y="562025"/>
            <a:ext cx="1317600" cy="456600"/>
          </a:xfrm>
          <a:prstGeom prst="wedgeRectCallout">
            <a:avLst>
              <a:gd fmla="val -53209" name="adj1"/>
              <a:gd fmla="val -19669" name="adj2"/>
            </a:avLst>
          </a:prstGeom>
          <a:solidFill>
            <a:schemeClr val="l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00000"/>
              </a:lnSpc>
              <a:spcBef>
                <a:spcPts val="500"/>
              </a:spcBef>
              <a:spcAft>
                <a:spcPts val="500"/>
              </a:spcAft>
              <a:buNone/>
            </a:pPr>
            <a:r>
              <a:rPr lang="en" sz="800">
                <a:solidFill>
                  <a:schemeClr val="accent6"/>
                </a:solidFill>
                <a:highlight>
                  <a:srgbClr val="FFFFFF"/>
                </a:highlight>
              </a:rPr>
              <a:t>Please write the title in all capital letters</a:t>
            </a:r>
            <a:endParaRPr sz="800">
              <a:solidFill>
                <a:schemeClr val="accent6"/>
              </a:solidFill>
              <a:highlight>
                <a:srgbClr val="FFFFFF"/>
              </a:highlight>
            </a:endParaRPr>
          </a:p>
        </p:txBody>
      </p:sp>
      <p:sp>
        <p:nvSpPr>
          <p:cNvPr id="549" name="Google Shape;549;p55"/>
          <p:cNvSpPr/>
          <p:nvPr/>
        </p:nvSpPr>
        <p:spPr>
          <a:xfrm>
            <a:off x="9312750" y="28625"/>
            <a:ext cx="1317600" cy="456600"/>
          </a:xfrm>
          <a:prstGeom prst="wedgeRectCallout">
            <a:avLst>
              <a:gd fmla="val -53209" name="adj1"/>
              <a:gd fmla="val -19669" name="adj2"/>
            </a:avLst>
          </a:prstGeom>
          <a:solidFill>
            <a:schemeClr val="l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800">
                <a:solidFill>
                  <a:schemeClr val="accent6"/>
                </a:solidFill>
                <a:highlight>
                  <a:srgbClr val="FFFFFF"/>
                </a:highlight>
              </a:rPr>
              <a:t>Put images in the grey dotted box "unsupported placeholder"</a:t>
            </a:r>
            <a:endParaRPr sz="800">
              <a:solidFill>
                <a:schemeClr val="accent6"/>
              </a:solidFill>
              <a:highlight>
                <a:srgbClr val="FFFFFF"/>
              </a:highlight>
            </a:endParaRPr>
          </a:p>
        </p:txBody>
      </p:sp>
      <p:pic>
        <p:nvPicPr>
          <p:cNvPr descr="Logo.png" id="550" name="Google Shape;550;p55"/>
          <p:cNvPicPr preferRelativeResize="0"/>
          <p:nvPr/>
        </p:nvPicPr>
        <p:blipFill>
          <a:blip r:embed="rId2">
            <a:alphaModFix/>
          </a:blip>
          <a:stretch>
            <a:fillRect/>
          </a:stretch>
        </p:blipFill>
        <p:spPr>
          <a:xfrm>
            <a:off x="7724083" y="4717150"/>
            <a:ext cx="798517" cy="163200"/>
          </a:xfrm>
          <a:prstGeom prst="rect">
            <a:avLst/>
          </a:prstGeom>
          <a:noFill/>
          <a:ln>
            <a:noFill/>
          </a:ln>
        </p:spPr>
      </p:pic>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08_2x Image + Headline" showMasterSp="0">
  <p:cSld name="2x picture + headline">
    <p:bg>
      <p:bgPr>
        <a:solidFill>
          <a:srgbClr val="FFFFFF"/>
        </a:solidFill>
      </p:bgPr>
    </p:bg>
    <p:spTree>
      <p:nvGrpSpPr>
        <p:cNvPr id="551" name="Shape 551"/>
        <p:cNvGrpSpPr/>
        <p:nvPr/>
      </p:nvGrpSpPr>
      <p:grpSpPr>
        <a:xfrm>
          <a:off x="0" y="0"/>
          <a:ext cx="0" cy="0"/>
          <a:chOff x="0" y="0"/>
          <a:chExt cx="0" cy="0"/>
        </a:xfrm>
      </p:grpSpPr>
      <p:sp>
        <p:nvSpPr>
          <p:cNvPr id="552" name="Google Shape;552;p56"/>
          <p:cNvSpPr/>
          <p:nvPr/>
        </p:nvSpPr>
        <p:spPr>
          <a:xfrm>
            <a:off x="3045619" y="1324"/>
            <a:ext cx="3052800" cy="67800"/>
          </a:xfrm>
          <a:prstGeom prst="rect">
            <a:avLst/>
          </a:prstGeom>
          <a:solidFill>
            <a:srgbClr val="FF6900"/>
          </a:solidFill>
          <a:ln>
            <a:noFill/>
          </a:ln>
        </p:spPr>
        <p:txBody>
          <a:bodyPr anchorCtr="0" anchor="ctr" bIns="0" lIns="0" spcFirstLastPara="1" rIns="0" wrap="square" tIns="0">
            <a:noAutofit/>
          </a:bodyPr>
          <a:lstStyle/>
          <a:p>
            <a:pPr indent="0" lvl="0" marL="0" marR="0" rtl="0" algn="ctr">
              <a:lnSpc>
                <a:spcPct val="120000"/>
              </a:lnSpc>
              <a:spcBef>
                <a:spcPts val="0"/>
              </a:spcBef>
              <a:spcAft>
                <a:spcPts val="0"/>
              </a:spcAft>
              <a:buNone/>
            </a:pPr>
            <a:r>
              <a:t/>
            </a:r>
            <a:endParaRPr b="0" i="0" sz="1900" u="none" cap="none" strike="noStrike">
              <a:latin typeface="Arial"/>
              <a:ea typeface="Arial"/>
              <a:cs typeface="Arial"/>
              <a:sym typeface="Arial"/>
            </a:endParaRPr>
          </a:p>
        </p:txBody>
      </p:sp>
      <p:sp>
        <p:nvSpPr>
          <p:cNvPr id="553" name="Google Shape;553;p56"/>
          <p:cNvSpPr/>
          <p:nvPr>
            <p:ph idx="2" type="pic"/>
          </p:nvPr>
        </p:nvSpPr>
        <p:spPr>
          <a:xfrm>
            <a:off x="590550" y="1057671"/>
            <a:ext cx="3950100" cy="3429000"/>
          </a:xfrm>
          <a:prstGeom prst="rect">
            <a:avLst/>
          </a:prstGeom>
          <a:noFill/>
          <a:ln cap="flat" cmpd="sng" w="9525">
            <a:solidFill>
              <a:srgbClr val="D9D9D9"/>
            </a:solidFill>
            <a:prstDash val="dash"/>
            <a:round/>
            <a:headEnd len="sm" w="sm" type="none"/>
            <a:tailEnd len="sm" w="sm" type="none"/>
          </a:ln>
        </p:spPr>
        <p:txBody>
          <a:bodyPr anchorCtr="0" anchor="ctr" bIns="91425" lIns="91425" spcFirstLastPara="1" rIns="91425" wrap="square" tIns="91425"/>
          <a:lstStyle>
            <a:lvl1pPr indent="0" lvl="0" marL="0" marR="0" rtl="0" algn="ctr">
              <a:lnSpc>
                <a:spcPct val="150000"/>
              </a:lnSpc>
              <a:spcBef>
                <a:spcPts val="0"/>
              </a:spcBef>
              <a:spcAft>
                <a:spcPts val="0"/>
              </a:spcAft>
              <a:buSzPts val="1400"/>
              <a:buFont typeface="Arial"/>
              <a:buNone/>
              <a:defRPr b="1" i="0" sz="600" u="none" cap="none" strike="noStrike">
                <a:latin typeface="Arial"/>
                <a:ea typeface="Arial"/>
                <a:cs typeface="Arial"/>
                <a:sym typeface="Arial"/>
              </a:defRPr>
            </a:lvl1pPr>
            <a:lvl2pPr indent="-75670" lvl="1" marL="24077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2pPr>
            <a:lvl3pPr indent="-77257" lvl="2" marL="407457"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3pPr>
            <a:lvl4pPr indent="-78845" lvl="3" marL="574145"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4pPr>
            <a:lvl5pPr indent="-80432" lvl="4" marL="740832"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5pPr>
            <a:lvl6pPr indent="-82020" lvl="5" marL="90752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6pPr>
            <a:lvl7pPr indent="-83607" lvl="6" marL="1074207"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7pPr>
            <a:lvl8pPr indent="-85195" lvl="7" marL="1240895"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8pPr>
            <a:lvl9pPr indent="-74082" lvl="8" marL="1407582"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9pPr>
          </a:lstStyle>
          <a:p/>
        </p:txBody>
      </p:sp>
      <p:sp>
        <p:nvSpPr>
          <p:cNvPr id="554" name="Google Shape;554;p56"/>
          <p:cNvSpPr/>
          <p:nvPr/>
        </p:nvSpPr>
        <p:spPr>
          <a:xfrm>
            <a:off x="591146" y="4734611"/>
            <a:ext cx="338100" cy="1386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fld id="{00000000-1234-1234-1234-123412341234}" type="slidenum">
              <a:rPr b="1" i="0" lang="en" sz="900" u="none" cap="none" strike="noStrike">
                <a:latin typeface="Arial"/>
                <a:ea typeface="Arial"/>
                <a:cs typeface="Arial"/>
                <a:sym typeface="Arial"/>
              </a:rPr>
              <a:t>‹#›</a:t>
            </a:fld>
            <a:endParaRPr b="1" i="0" sz="900" u="none" cap="none" strike="noStrike">
              <a:latin typeface="Arial"/>
              <a:ea typeface="Arial"/>
              <a:cs typeface="Arial"/>
              <a:sym typeface="Arial"/>
            </a:endParaRPr>
          </a:p>
        </p:txBody>
      </p:sp>
      <p:sp>
        <p:nvSpPr>
          <p:cNvPr id="555" name="Google Shape;555;p56"/>
          <p:cNvSpPr txBox="1"/>
          <p:nvPr>
            <p:ph type="title"/>
          </p:nvPr>
        </p:nvSpPr>
        <p:spPr>
          <a:xfrm>
            <a:off x="597198" y="219254"/>
            <a:ext cx="7952700" cy="751800"/>
          </a:xfrm>
          <a:prstGeom prst="rect">
            <a:avLst/>
          </a:prstGeom>
          <a:noFill/>
          <a:ln>
            <a:noFill/>
          </a:ln>
        </p:spPr>
        <p:txBody>
          <a:bodyPr anchorCtr="0" anchor="ctr" bIns="91425" lIns="91425" spcFirstLastPara="1" rIns="91425" wrap="square" tIns="91425"/>
          <a:lstStyle>
            <a:lvl1pPr indent="0" lvl="0" marL="0" marR="0" rtl="0" algn="ctr">
              <a:lnSpc>
                <a:spcPct val="120000"/>
              </a:lnSpc>
              <a:spcBef>
                <a:spcPts val="0"/>
              </a:spcBef>
              <a:spcAft>
                <a:spcPts val="0"/>
              </a:spcAft>
              <a:buSzPts val="1400"/>
              <a:buFont typeface="Arial"/>
              <a:buNone/>
              <a:defRPr b="1" i="0" sz="1300" u="none" cap="none" strike="noStrike">
                <a:latin typeface="Arial"/>
                <a:ea typeface="Arial"/>
                <a:cs typeface="Arial"/>
                <a:sym typeface="Arial"/>
              </a:defRPr>
            </a:lvl1pPr>
            <a:lvl2pPr indent="76200" lvl="1" marL="0" marR="0" rtl="0" algn="l">
              <a:lnSpc>
                <a:spcPct val="120000"/>
              </a:lnSpc>
              <a:spcBef>
                <a:spcPts val="0"/>
              </a:spcBef>
              <a:spcAft>
                <a:spcPts val="0"/>
              </a:spcAft>
              <a:buSzPts val="1400"/>
              <a:buNone/>
              <a:defRPr b="1" i="0" sz="1600" u="none" cap="none" strike="noStrike">
                <a:latin typeface="Arial"/>
                <a:ea typeface="Arial"/>
                <a:cs typeface="Arial"/>
                <a:sym typeface="Arial"/>
              </a:defRPr>
            </a:lvl2pPr>
            <a:lvl3pPr indent="165100" lvl="2" marL="0" marR="0" rtl="0" algn="l">
              <a:lnSpc>
                <a:spcPct val="120000"/>
              </a:lnSpc>
              <a:spcBef>
                <a:spcPts val="0"/>
              </a:spcBef>
              <a:spcAft>
                <a:spcPts val="0"/>
              </a:spcAft>
              <a:buSzPts val="1400"/>
              <a:buNone/>
              <a:defRPr b="1" i="0" sz="1600" u="none" cap="none" strike="noStrike">
                <a:latin typeface="Arial"/>
                <a:ea typeface="Arial"/>
                <a:cs typeface="Arial"/>
                <a:sym typeface="Arial"/>
              </a:defRPr>
            </a:lvl3pPr>
            <a:lvl4pPr indent="254000" lvl="3" marL="0" marR="0" rtl="0" algn="l">
              <a:lnSpc>
                <a:spcPct val="120000"/>
              </a:lnSpc>
              <a:spcBef>
                <a:spcPts val="0"/>
              </a:spcBef>
              <a:spcAft>
                <a:spcPts val="0"/>
              </a:spcAft>
              <a:buSzPts val="1400"/>
              <a:buNone/>
              <a:defRPr b="1" i="0" sz="1600" u="none" cap="none" strike="noStrike">
                <a:latin typeface="Arial"/>
                <a:ea typeface="Arial"/>
                <a:cs typeface="Arial"/>
                <a:sym typeface="Arial"/>
              </a:defRPr>
            </a:lvl4pPr>
            <a:lvl5pPr indent="342900" lvl="4" marL="0" marR="0" rtl="0" algn="l">
              <a:lnSpc>
                <a:spcPct val="120000"/>
              </a:lnSpc>
              <a:spcBef>
                <a:spcPts val="0"/>
              </a:spcBef>
              <a:spcAft>
                <a:spcPts val="0"/>
              </a:spcAft>
              <a:buSzPts val="1400"/>
              <a:buNone/>
              <a:defRPr b="1" i="0" sz="1600" u="none" cap="none" strike="noStrike">
                <a:latin typeface="Arial"/>
                <a:ea typeface="Arial"/>
                <a:cs typeface="Arial"/>
                <a:sym typeface="Arial"/>
              </a:defRPr>
            </a:lvl5pPr>
            <a:lvl6pPr indent="419100" lvl="5" marL="0" marR="0" rtl="0" algn="l">
              <a:lnSpc>
                <a:spcPct val="120000"/>
              </a:lnSpc>
              <a:spcBef>
                <a:spcPts val="0"/>
              </a:spcBef>
              <a:spcAft>
                <a:spcPts val="0"/>
              </a:spcAft>
              <a:buSzPts val="1400"/>
              <a:buNone/>
              <a:defRPr b="1" i="0" sz="1600" u="none" cap="none" strike="noStrike">
                <a:latin typeface="Arial"/>
                <a:ea typeface="Arial"/>
                <a:cs typeface="Arial"/>
                <a:sym typeface="Arial"/>
              </a:defRPr>
            </a:lvl6pPr>
            <a:lvl7pPr indent="508000" lvl="6" marL="0" marR="0" rtl="0" algn="l">
              <a:lnSpc>
                <a:spcPct val="120000"/>
              </a:lnSpc>
              <a:spcBef>
                <a:spcPts val="0"/>
              </a:spcBef>
              <a:spcAft>
                <a:spcPts val="0"/>
              </a:spcAft>
              <a:buSzPts val="1400"/>
              <a:buNone/>
              <a:defRPr b="1" i="0" sz="1600" u="none" cap="none" strike="noStrike">
                <a:latin typeface="Arial"/>
                <a:ea typeface="Arial"/>
                <a:cs typeface="Arial"/>
                <a:sym typeface="Arial"/>
              </a:defRPr>
            </a:lvl7pPr>
            <a:lvl8pPr indent="596900" lvl="7" marL="0" marR="0" rtl="0" algn="l">
              <a:lnSpc>
                <a:spcPct val="120000"/>
              </a:lnSpc>
              <a:spcBef>
                <a:spcPts val="0"/>
              </a:spcBef>
              <a:spcAft>
                <a:spcPts val="0"/>
              </a:spcAft>
              <a:buSzPts val="1400"/>
              <a:buNone/>
              <a:defRPr b="1" i="0" sz="1600" u="none" cap="none" strike="noStrike">
                <a:latin typeface="Arial"/>
                <a:ea typeface="Arial"/>
                <a:cs typeface="Arial"/>
                <a:sym typeface="Arial"/>
              </a:defRPr>
            </a:lvl8pPr>
            <a:lvl9pPr indent="685800" lvl="8" marL="0" marR="0" rtl="0" algn="l">
              <a:lnSpc>
                <a:spcPct val="120000"/>
              </a:lnSpc>
              <a:spcBef>
                <a:spcPts val="0"/>
              </a:spcBef>
              <a:spcAft>
                <a:spcPts val="0"/>
              </a:spcAft>
              <a:buSzPts val="1400"/>
              <a:buNone/>
              <a:defRPr b="1" i="0" sz="1600" u="none" cap="none" strike="noStrike">
                <a:latin typeface="Arial"/>
                <a:ea typeface="Arial"/>
                <a:cs typeface="Arial"/>
                <a:sym typeface="Arial"/>
              </a:defRPr>
            </a:lvl9pPr>
          </a:lstStyle>
          <a:p/>
        </p:txBody>
      </p:sp>
      <p:sp>
        <p:nvSpPr>
          <p:cNvPr id="556" name="Google Shape;556;p56"/>
          <p:cNvSpPr/>
          <p:nvPr>
            <p:ph idx="3" type="pic"/>
          </p:nvPr>
        </p:nvSpPr>
        <p:spPr>
          <a:xfrm>
            <a:off x="4594860" y="1059656"/>
            <a:ext cx="3950100" cy="3429000"/>
          </a:xfrm>
          <a:prstGeom prst="rect">
            <a:avLst/>
          </a:prstGeom>
          <a:noFill/>
          <a:ln cap="flat" cmpd="sng" w="9525">
            <a:solidFill>
              <a:srgbClr val="D9D9D9"/>
            </a:solidFill>
            <a:prstDash val="dash"/>
            <a:round/>
            <a:headEnd len="sm" w="sm" type="none"/>
            <a:tailEnd len="sm" w="sm" type="none"/>
          </a:ln>
        </p:spPr>
        <p:txBody>
          <a:bodyPr anchorCtr="0" anchor="ctr" bIns="91425" lIns="91425" spcFirstLastPara="1" rIns="91425" wrap="square" tIns="91425"/>
          <a:lstStyle>
            <a:lvl1pPr indent="0" lvl="0" marL="0" marR="0" rtl="0" algn="ctr">
              <a:lnSpc>
                <a:spcPct val="150000"/>
              </a:lnSpc>
              <a:spcBef>
                <a:spcPts val="0"/>
              </a:spcBef>
              <a:spcAft>
                <a:spcPts val="0"/>
              </a:spcAft>
              <a:buSzPts val="1400"/>
              <a:buFont typeface="Arial"/>
              <a:buNone/>
              <a:defRPr b="1" i="0" sz="600" u="none" cap="none" strike="noStrike">
                <a:latin typeface="Arial"/>
                <a:ea typeface="Arial"/>
                <a:cs typeface="Arial"/>
                <a:sym typeface="Arial"/>
              </a:defRPr>
            </a:lvl1pPr>
            <a:lvl2pPr indent="-75670" lvl="1" marL="24077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2pPr>
            <a:lvl3pPr indent="-77257" lvl="2" marL="407457"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3pPr>
            <a:lvl4pPr indent="-78845" lvl="3" marL="574145"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4pPr>
            <a:lvl5pPr indent="-80432" lvl="4" marL="740832"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5pPr>
            <a:lvl6pPr indent="-82020" lvl="5" marL="90752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6pPr>
            <a:lvl7pPr indent="-83607" lvl="6" marL="1074207"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7pPr>
            <a:lvl8pPr indent="-85195" lvl="7" marL="1240895"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8pPr>
            <a:lvl9pPr indent="-74082" lvl="8" marL="1407582"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9pPr>
          </a:lstStyle>
          <a:p/>
        </p:txBody>
      </p:sp>
      <p:sp>
        <p:nvSpPr>
          <p:cNvPr id="557" name="Google Shape;557;p56"/>
          <p:cNvSpPr txBox="1"/>
          <p:nvPr>
            <p:ph idx="1" type="body"/>
          </p:nvPr>
        </p:nvSpPr>
        <p:spPr>
          <a:xfrm>
            <a:off x="742950" y="4658700"/>
            <a:ext cx="6925800" cy="290400"/>
          </a:xfrm>
          <a:prstGeom prst="rect">
            <a:avLst/>
          </a:prstGeom>
          <a:noFill/>
          <a:ln>
            <a:noFill/>
          </a:ln>
        </p:spPr>
        <p:txBody>
          <a:bodyPr anchorCtr="0" anchor="b" bIns="91425" lIns="91425" spcFirstLastPara="1" rIns="91425" wrap="square" tIns="91425"/>
          <a:lstStyle>
            <a:lvl1pPr indent="-279400" lvl="0" marL="457200" marR="0" rtl="0">
              <a:lnSpc>
                <a:spcPct val="100000"/>
              </a:lnSpc>
              <a:spcBef>
                <a:spcPts val="0"/>
              </a:spcBef>
              <a:spcAft>
                <a:spcPts val="0"/>
              </a:spcAft>
              <a:buSzPts val="800"/>
              <a:buFont typeface="Arial"/>
              <a:buAutoNum type="alphaUcPeriod"/>
              <a:defRPr b="0" i="0" sz="800" u="none" cap="none" strike="noStrike">
                <a:latin typeface="Arial"/>
                <a:ea typeface="Arial"/>
                <a:cs typeface="Arial"/>
                <a:sym typeface="Arial"/>
              </a:defRPr>
            </a:lvl1pPr>
            <a:lvl2pPr indent="-279400" lvl="1" marL="914400" marR="0" rtl="0">
              <a:lnSpc>
                <a:spcPct val="100000"/>
              </a:lnSpc>
              <a:spcBef>
                <a:spcPts val="0"/>
              </a:spcBef>
              <a:spcAft>
                <a:spcPts val="0"/>
              </a:spcAft>
              <a:buSzPts val="800"/>
              <a:buFont typeface="Arial"/>
              <a:buAutoNum type="alphaLcPeriod"/>
              <a:defRPr b="1" i="0" sz="800" u="none" cap="none" strike="noStrike">
                <a:latin typeface="Arial"/>
                <a:ea typeface="Arial"/>
                <a:cs typeface="Arial"/>
                <a:sym typeface="Arial"/>
              </a:defRPr>
            </a:lvl2pPr>
            <a:lvl3pPr indent="-279400" lvl="2" marL="1371600" marR="0" rtl="0">
              <a:lnSpc>
                <a:spcPct val="100000"/>
              </a:lnSpc>
              <a:spcBef>
                <a:spcPts val="0"/>
              </a:spcBef>
              <a:spcAft>
                <a:spcPts val="0"/>
              </a:spcAft>
              <a:buSzPts val="800"/>
              <a:buFont typeface="Arial"/>
              <a:buAutoNum type="romanLcPeriod"/>
              <a:defRPr b="1" i="0" sz="800" u="none" cap="none" strike="noStrike">
                <a:latin typeface="Arial"/>
                <a:ea typeface="Arial"/>
                <a:cs typeface="Arial"/>
                <a:sym typeface="Arial"/>
              </a:defRPr>
            </a:lvl3pPr>
            <a:lvl4pPr indent="-279400" lvl="3" marL="1828800" marR="0" rtl="0">
              <a:lnSpc>
                <a:spcPct val="100000"/>
              </a:lnSpc>
              <a:spcBef>
                <a:spcPts val="0"/>
              </a:spcBef>
              <a:spcAft>
                <a:spcPts val="0"/>
              </a:spcAft>
              <a:buSzPts val="800"/>
              <a:buFont typeface="Arial"/>
              <a:buAutoNum type="arabicPeriod"/>
              <a:defRPr b="1" i="0" sz="800" u="none" cap="none" strike="noStrike">
                <a:latin typeface="Arial"/>
                <a:ea typeface="Arial"/>
                <a:cs typeface="Arial"/>
                <a:sym typeface="Arial"/>
              </a:defRPr>
            </a:lvl4pPr>
            <a:lvl5pPr indent="-279400" lvl="4" marL="2286000" marR="0" rtl="0">
              <a:lnSpc>
                <a:spcPct val="100000"/>
              </a:lnSpc>
              <a:spcBef>
                <a:spcPts val="0"/>
              </a:spcBef>
              <a:spcAft>
                <a:spcPts val="0"/>
              </a:spcAft>
              <a:buSzPts val="800"/>
              <a:buFont typeface="Arial"/>
              <a:buAutoNum type="alphaLcPeriod"/>
              <a:defRPr b="1" i="0" sz="800" u="none" cap="none" strike="noStrike">
                <a:latin typeface="Arial"/>
                <a:ea typeface="Arial"/>
                <a:cs typeface="Arial"/>
                <a:sym typeface="Arial"/>
              </a:defRPr>
            </a:lvl5pPr>
            <a:lvl6pPr indent="-279400" lvl="5" marL="2743200" marR="0" rtl="0">
              <a:lnSpc>
                <a:spcPct val="100000"/>
              </a:lnSpc>
              <a:spcBef>
                <a:spcPts val="0"/>
              </a:spcBef>
              <a:spcAft>
                <a:spcPts val="0"/>
              </a:spcAft>
              <a:buSzPts val="800"/>
              <a:buFont typeface="Arial"/>
              <a:buAutoNum type="romanLcPeriod"/>
              <a:defRPr b="1" i="0" sz="800" u="none" cap="none" strike="noStrike">
                <a:latin typeface="Arial"/>
                <a:ea typeface="Arial"/>
                <a:cs typeface="Arial"/>
                <a:sym typeface="Arial"/>
              </a:defRPr>
            </a:lvl6pPr>
            <a:lvl7pPr indent="-279400" lvl="6" marL="3200400" marR="0" rtl="0">
              <a:lnSpc>
                <a:spcPct val="100000"/>
              </a:lnSpc>
              <a:spcBef>
                <a:spcPts val="0"/>
              </a:spcBef>
              <a:spcAft>
                <a:spcPts val="0"/>
              </a:spcAft>
              <a:buSzPts val="800"/>
              <a:buFont typeface="Arial"/>
              <a:buAutoNum type="arabicPeriod"/>
              <a:defRPr b="1" i="0" sz="800" u="none" cap="none" strike="noStrike">
                <a:latin typeface="Arial"/>
                <a:ea typeface="Arial"/>
                <a:cs typeface="Arial"/>
                <a:sym typeface="Arial"/>
              </a:defRPr>
            </a:lvl7pPr>
            <a:lvl8pPr indent="-279400" lvl="7" marL="3657600" marR="0" rtl="0">
              <a:lnSpc>
                <a:spcPct val="100000"/>
              </a:lnSpc>
              <a:spcBef>
                <a:spcPts val="0"/>
              </a:spcBef>
              <a:spcAft>
                <a:spcPts val="0"/>
              </a:spcAft>
              <a:buSzPts val="800"/>
              <a:buFont typeface="Arial"/>
              <a:buAutoNum type="alphaLcPeriod"/>
              <a:defRPr b="1" i="0" sz="800" u="none" cap="none" strike="noStrike">
                <a:latin typeface="Arial"/>
                <a:ea typeface="Arial"/>
                <a:cs typeface="Arial"/>
                <a:sym typeface="Arial"/>
              </a:defRPr>
            </a:lvl8pPr>
            <a:lvl9pPr indent="-279400" lvl="8" marL="4114800" marR="0" rtl="0">
              <a:lnSpc>
                <a:spcPct val="100000"/>
              </a:lnSpc>
              <a:spcBef>
                <a:spcPts val="0"/>
              </a:spcBef>
              <a:spcAft>
                <a:spcPts val="0"/>
              </a:spcAft>
              <a:buSzPts val="800"/>
              <a:buFont typeface="Arial"/>
              <a:buAutoNum type="romanLcPeriod"/>
              <a:defRPr b="1" i="0" sz="800" u="none" cap="none" strike="noStrike">
                <a:latin typeface="Arial"/>
                <a:ea typeface="Arial"/>
                <a:cs typeface="Arial"/>
                <a:sym typeface="Arial"/>
              </a:defRPr>
            </a:lvl9pPr>
          </a:lstStyle>
          <a:p/>
        </p:txBody>
      </p:sp>
      <p:sp>
        <p:nvSpPr>
          <p:cNvPr id="558" name="Google Shape;558;p56"/>
          <p:cNvSpPr/>
          <p:nvPr/>
        </p:nvSpPr>
        <p:spPr>
          <a:xfrm>
            <a:off x="9312750" y="562025"/>
            <a:ext cx="1317600" cy="456600"/>
          </a:xfrm>
          <a:prstGeom prst="wedgeRectCallout">
            <a:avLst>
              <a:gd fmla="val -53209" name="adj1"/>
              <a:gd fmla="val -19669" name="adj2"/>
            </a:avLst>
          </a:prstGeom>
          <a:solidFill>
            <a:schemeClr val="l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00000"/>
              </a:lnSpc>
              <a:spcBef>
                <a:spcPts val="500"/>
              </a:spcBef>
              <a:spcAft>
                <a:spcPts val="500"/>
              </a:spcAft>
              <a:buNone/>
            </a:pPr>
            <a:r>
              <a:rPr lang="en" sz="800">
                <a:solidFill>
                  <a:schemeClr val="accent6"/>
                </a:solidFill>
                <a:highlight>
                  <a:srgbClr val="FFFFFF"/>
                </a:highlight>
              </a:rPr>
              <a:t>Please write the title in all capital letters</a:t>
            </a:r>
            <a:endParaRPr sz="800">
              <a:solidFill>
                <a:schemeClr val="accent6"/>
              </a:solidFill>
              <a:highlight>
                <a:srgbClr val="FFFFFF"/>
              </a:highlight>
            </a:endParaRPr>
          </a:p>
        </p:txBody>
      </p:sp>
      <p:sp>
        <p:nvSpPr>
          <p:cNvPr id="559" name="Google Shape;559;p56"/>
          <p:cNvSpPr/>
          <p:nvPr/>
        </p:nvSpPr>
        <p:spPr>
          <a:xfrm>
            <a:off x="9312750" y="28625"/>
            <a:ext cx="1317600" cy="456600"/>
          </a:xfrm>
          <a:prstGeom prst="wedgeRectCallout">
            <a:avLst>
              <a:gd fmla="val -53209" name="adj1"/>
              <a:gd fmla="val -19669" name="adj2"/>
            </a:avLst>
          </a:prstGeom>
          <a:solidFill>
            <a:schemeClr val="l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800">
                <a:solidFill>
                  <a:schemeClr val="accent6"/>
                </a:solidFill>
                <a:highlight>
                  <a:srgbClr val="FFFFFF"/>
                </a:highlight>
              </a:rPr>
              <a:t>Put images in the grey dotted box "unsupported placeholder"</a:t>
            </a:r>
            <a:endParaRPr sz="800">
              <a:solidFill>
                <a:schemeClr val="accent6"/>
              </a:solidFill>
              <a:highlight>
                <a:srgbClr val="FFFFFF"/>
              </a:highlight>
            </a:endParaRPr>
          </a:p>
        </p:txBody>
      </p:sp>
      <p:pic>
        <p:nvPicPr>
          <p:cNvPr descr="Logo.png" id="560" name="Google Shape;560;p56"/>
          <p:cNvPicPr preferRelativeResize="0"/>
          <p:nvPr/>
        </p:nvPicPr>
        <p:blipFill>
          <a:blip r:embed="rId2">
            <a:alphaModFix/>
          </a:blip>
          <a:stretch>
            <a:fillRect/>
          </a:stretch>
        </p:blipFill>
        <p:spPr>
          <a:xfrm>
            <a:off x="7724083" y="4717150"/>
            <a:ext cx="798517" cy="163200"/>
          </a:xfrm>
          <a:prstGeom prst="rect">
            <a:avLst/>
          </a:prstGeom>
          <a:noFill/>
          <a:ln>
            <a:noFill/>
          </a:ln>
        </p:spPr>
      </p:pic>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08_3x Image + Headline" showMasterSp="0">
  <p:cSld name="3x picture + headline">
    <p:bg>
      <p:bgPr>
        <a:solidFill>
          <a:srgbClr val="FFFFFF"/>
        </a:solidFill>
      </p:bgPr>
    </p:bg>
    <p:spTree>
      <p:nvGrpSpPr>
        <p:cNvPr id="561" name="Shape 561"/>
        <p:cNvGrpSpPr/>
        <p:nvPr/>
      </p:nvGrpSpPr>
      <p:grpSpPr>
        <a:xfrm>
          <a:off x="0" y="0"/>
          <a:ext cx="0" cy="0"/>
          <a:chOff x="0" y="0"/>
          <a:chExt cx="0" cy="0"/>
        </a:xfrm>
      </p:grpSpPr>
      <p:sp>
        <p:nvSpPr>
          <p:cNvPr id="562" name="Google Shape;562;p57"/>
          <p:cNvSpPr/>
          <p:nvPr/>
        </p:nvSpPr>
        <p:spPr>
          <a:xfrm>
            <a:off x="3045619" y="1324"/>
            <a:ext cx="3052800" cy="67800"/>
          </a:xfrm>
          <a:prstGeom prst="rect">
            <a:avLst/>
          </a:prstGeom>
          <a:solidFill>
            <a:srgbClr val="FF6900"/>
          </a:solidFill>
          <a:ln>
            <a:noFill/>
          </a:ln>
        </p:spPr>
        <p:txBody>
          <a:bodyPr anchorCtr="0" anchor="ctr" bIns="0" lIns="0" spcFirstLastPara="1" rIns="0" wrap="square" tIns="0">
            <a:noAutofit/>
          </a:bodyPr>
          <a:lstStyle/>
          <a:p>
            <a:pPr indent="0" lvl="0" marL="0" marR="0" rtl="0" algn="ctr">
              <a:lnSpc>
                <a:spcPct val="120000"/>
              </a:lnSpc>
              <a:spcBef>
                <a:spcPts val="0"/>
              </a:spcBef>
              <a:spcAft>
                <a:spcPts val="0"/>
              </a:spcAft>
              <a:buNone/>
            </a:pPr>
            <a:r>
              <a:t/>
            </a:r>
            <a:endParaRPr b="0" i="0" sz="1900" u="none" cap="none" strike="noStrike">
              <a:latin typeface="Arial"/>
              <a:ea typeface="Arial"/>
              <a:cs typeface="Arial"/>
              <a:sym typeface="Arial"/>
            </a:endParaRPr>
          </a:p>
        </p:txBody>
      </p:sp>
      <p:sp>
        <p:nvSpPr>
          <p:cNvPr id="563" name="Google Shape;563;p57"/>
          <p:cNvSpPr/>
          <p:nvPr>
            <p:ph idx="2" type="pic"/>
          </p:nvPr>
        </p:nvSpPr>
        <p:spPr>
          <a:xfrm>
            <a:off x="596979" y="1059656"/>
            <a:ext cx="4873800" cy="3429000"/>
          </a:xfrm>
          <a:prstGeom prst="rect">
            <a:avLst/>
          </a:prstGeom>
          <a:noFill/>
          <a:ln cap="flat" cmpd="sng" w="9525">
            <a:solidFill>
              <a:srgbClr val="D9D9D9"/>
            </a:solidFill>
            <a:prstDash val="dash"/>
            <a:round/>
            <a:headEnd len="sm" w="sm" type="none"/>
            <a:tailEnd len="sm" w="sm" type="none"/>
          </a:ln>
        </p:spPr>
        <p:txBody>
          <a:bodyPr anchorCtr="0" anchor="ctr" bIns="91425" lIns="91425" spcFirstLastPara="1" rIns="91425" wrap="square" tIns="91425"/>
          <a:lstStyle>
            <a:lvl1pPr indent="0" lvl="0" marL="0" marR="0" rtl="0" algn="ctr">
              <a:lnSpc>
                <a:spcPct val="150000"/>
              </a:lnSpc>
              <a:spcBef>
                <a:spcPts val="0"/>
              </a:spcBef>
              <a:spcAft>
                <a:spcPts val="0"/>
              </a:spcAft>
              <a:buSzPts val="1400"/>
              <a:buFont typeface="Arial"/>
              <a:buNone/>
              <a:defRPr b="1" i="0" sz="600" u="none" cap="none" strike="noStrike">
                <a:latin typeface="Arial"/>
                <a:ea typeface="Arial"/>
                <a:cs typeface="Arial"/>
                <a:sym typeface="Arial"/>
              </a:defRPr>
            </a:lvl1pPr>
            <a:lvl2pPr indent="-75670" lvl="1" marL="24077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2pPr>
            <a:lvl3pPr indent="-77257" lvl="2" marL="407457"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3pPr>
            <a:lvl4pPr indent="-78845" lvl="3" marL="574145"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4pPr>
            <a:lvl5pPr indent="-80432" lvl="4" marL="740832"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5pPr>
            <a:lvl6pPr indent="-82020" lvl="5" marL="90752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6pPr>
            <a:lvl7pPr indent="-83607" lvl="6" marL="1074207"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7pPr>
            <a:lvl8pPr indent="-85195" lvl="7" marL="1240895"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8pPr>
            <a:lvl9pPr indent="-74082" lvl="8" marL="1407582"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9pPr>
          </a:lstStyle>
          <a:p/>
        </p:txBody>
      </p:sp>
      <p:sp>
        <p:nvSpPr>
          <p:cNvPr id="564" name="Google Shape;564;p57"/>
          <p:cNvSpPr/>
          <p:nvPr>
            <p:ph idx="3" type="pic"/>
          </p:nvPr>
        </p:nvSpPr>
        <p:spPr>
          <a:xfrm>
            <a:off x="5519102" y="1059656"/>
            <a:ext cx="3026700" cy="1682400"/>
          </a:xfrm>
          <a:prstGeom prst="rect">
            <a:avLst/>
          </a:prstGeom>
          <a:noFill/>
          <a:ln cap="flat" cmpd="sng" w="9525">
            <a:solidFill>
              <a:srgbClr val="D9D9D9"/>
            </a:solidFill>
            <a:prstDash val="dash"/>
            <a:round/>
            <a:headEnd len="sm" w="sm" type="none"/>
            <a:tailEnd len="sm" w="sm" type="none"/>
          </a:ln>
        </p:spPr>
        <p:txBody>
          <a:bodyPr anchorCtr="0" anchor="ctr" bIns="91425" lIns="91425" spcFirstLastPara="1" rIns="91425" wrap="square" tIns="91425"/>
          <a:lstStyle>
            <a:lvl1pPr indent="0" lvl="0" marL="0" marR="0" rtl="0" algn="ctr">
              <a:lnSpc>
                <a:spcPct val="150000"/>
              </a:lnSpc>
              <a:spcBef>
                <a:spcPts val="0"/>
              </a:spcBef>
              <a:spcAft>
                <a:spcPts val="0"/>
              </a:spcAft>
              <a:buSzPts val="1400"/>
              <a:buFont typeface="Arial"/>
              <a:buNone/>
              <a:defRPr b="1" sz="600"/>
            </a:lvl1pPr>
            <a:lvl2pPr indent="-75670" lvl="1" marL="24077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2pPr>
            <a:lvl3pPr indent="-77257" lvl="2" marL="407457"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3pPr>
            <a:lvl4pPr indent="-78845" lvl="3" marL="574145"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4pPr>
            <a:lvl5pPr indent="-80432" lvl="4" marL="740832"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5pPr>
            <a:lvl6pPr indent="-82020" lvl="5" marL="90752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6pPr>
            <a:lvl7pPr indent="-83607" lvl="6" marL="1074207"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7pPr>
            <a:lvl8pPr indent="-85195" lvl="7" marL="1240895"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8pPr>
            <a:lvl9pPr indent="-74082" lvl="8" marL="1407582"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9pPr>
          </a:lstStyle>
          <a:p/>
        </p:txBody>
      </p:sp>
      <p:sp>
        <p:nvSpPr>
          <p:cNvPr id="565" name="Google Shape;565;p57"/>
          <p:cNvSpPr/>
          <p:nvPr>
            <p:ph idx="4" type="pic"/>
          </p:nvPr>
        </p:nvSpPr>
        <p:spPr>
          <a:xfrm>
            <a:off x="5519102" y="2806160"/>
            <a:ext cx="3026700" cy="1682400"/>
          </a:xfrm>
          <a:prstGeom prst="rect">
            <a:avLst/>
          </a:prstGeom>
          <a:noFill/>
          <a:ln cap="flat" cmpd="sng" w="9525">
            <a:solidFill>
              <a:srgbClr val="D9D9D9"/>
            </a:solidFill>
            <a:prstDash val="dash"/>
            <a:round/>
            <a:headEnd len="sm" w="sm" type="none"/>
            <a:tailEnd len="sm" w="sm" type="none"/>
          </a:ln>
        </p:spPr>
        <p:txBody>
          <a:bodyPr anchorCtr="0" anchor="ctr" bIns="91425" lIns="91425" spcFirstLastPara="1" rIns="91425" wrap="square" tIns="91425"/>
          <a:lstStyle>
            <a:lvl1pPr indent="0" lvl="0" marL="0" marR="0" rtl="0" algn="ctr">
              <a:lnSpc>
                <a:spcPct val="150000"/>
              </a:lnSpc>
              <a:spcBef>
                <a:spcPts val="0"/>
              </a:spcBef>
              <a:spcAft>
                <a:spcPts val="0"/>
              </a:spcAft>
              <a:buSzPts val="1400"/>
              <a:buFont typeface="Arial"/>
              <a:buNone/>
              <a:defRPr b="1" i="0" sz="600" u="none" cap="none" strike="noStrike">
                <a:latin typeface="Arial"/>
                <a:ea typeface="Arial"/>
                <a:cs typeface="Arial"/>
                <a:sym typeface="Arial"/>
              </a:defRPr>
            </a:lvl1pPr>
            <a:lvl2pPr indent="-75670" lvl="1" marL="24077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2pPr>
            <a:lvl3pPr indent="-77257" lvl="2" marL="407457"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3pPr>
            <a:lvl4pPr indent="-78845" lvl="3" marL="574145"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4pPr>
            <a:lvl5pPr indent="-80432" lvl="4" marL="740832"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5pPr>
            <a:lvl6pPr indent="-82020" lvl="5" marL="90752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6pPr>
            <a:lvl7pPr indent="-83607" lvl="6" marL="1074207"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7pPr>
            <a:lvl8pPr indent="-85195" lvl="7" marL="1240895"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8pPr>
            <a:lvl9pPr indent="-74082" lvl="8" marL="1407582"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9pPr>
          </a:lstStyle>
          <a:p/>
        </p:txBody>
      </p:sp>
      <p:sp>
        <p:nvSpPr>
          <p:cNvPr id="566" name="Google Shape;566;p57"/>
          <p:cNvSpPr/>
          <p:nvPr/>
        </p:nvSpPr>
        <p:spPr>
          <a:xfrm>
            <a:off x="591146" y="4734611"/>
            <a:ext cx="338100" cy="1386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fld id="{00000000-1234-1234-1234-123412341234}" type="slidenum">
              <a:rPr b="1" i="0" lang="en" sz="900" u="none" cap="none" strike="noStrike">
                <a:latin typeface="Arial"/>
                <a:ea typeface="Arial"/>
                <a:cs typeface="Arial"/>
                <a:sym typeface="Arial"/>
              </a:rPr>
              <a:t>‹#›</a:t>
            </a:fld>
            <a:endParaRPr b="1" i="0" sz="900" u="none" cap="none" strike="noStrike">
              <a:latin typeface="Arial"/>
              <a:ea typeface="Arial"/>
              <a:cs typeface="Arial"/>
              <a:sym typeface="Arial"/>
            </a:endParaRPr>
          </a:p>
        </p:txBody>
      </p:sp>
      <p:sp>
        <p:nvSpPr>
          <p:cNvPr id="567" name="Google Shape;567;p57"/>
          <p:cNvSpPr txBox="1"/>
          <p:nvPr>
            <p:ph type="title"/>
          </p:nvPr>
        </p:nvSpPr>
        <p:spPr>
          <a:xfrm>
            <a:off x="597198" y="219254"/>
            <a:ext cx="7952700" cy="751800"/>
          </a:xfrm>
          <a:prstGeom prst="rect">
            <a:avLst/>
          </a:prstGeom>
          <a:noFill/>
          <a:ln>
            <a:noFill/>
          </a:ln>
        </p:spPr>
        <p:txBody>
          <a:bodyPr anchorCtr="0" anchor="ctr" bIns="91425" lIns="91425" spcFirstLastPara="1" rIns="91425" wrap="square" tIns="91425"/>
          <a:lstStyle>
            <a:lvl1pPr indent="0" lvl="0" marL="0" marR="0" rtl="0" algn="ctr">
              <a:lnSpc>
                <a:spcPct val="120000"/>
              </a:lnSpc>
              <a:spcBef>
                <a:spcPts val="0"/>
              </a:spcBef>
              <a:spcAft>
                <a:spcPts val="0"/>
              </a:spcAft>
              <a:buSzPts val="1400"/>
              <a:buFont typeface="Arial"/>
              <a:buNone/>
              <a:defRPr b="1" i="0" sz="1300" u="none" cap="none" strike="noStrike">
                <a:latin typeface="Arial"/>
                <a:ea typeface="Arial"/>
                <a:cs typeface="Arial"/>
                <a:sym typeface="Arial"/>
              </a:defRPr>
            </a:lvl1pPr>
            <a:lvl2pPr indent="76200" lvl="1" marL="0" marR="0" rtl="0" algn="l">
              <a:lnSpc>
                <a:spcPct val="120000"/>
              </a:lnSpc>
              <a:spcBef>
                <a:spcPts val="0"/>
              </a:spcBef>
              <a:spcAft>
                <a:spcPts val="0"/>
              </a:spcAft>
              <a:buSzPts val="1400"/>
              <a:buNone/>
              <a:defRPr b="1" i="0" sz="1600" u="none" cap="none" strike="noStrike">
                <a:latin typeface="Arial"/>
                <a:ea typeface="Arial"/>
                <a:cs typeface="Arial"/>
                <a:sym typeface="Arial"/>
              </a:defRPr>
            </a:lvl2pPr>
            <a:lvl3pPr indent="165100" lvl="2" marL="0" marR="0" rtl="0" algn="l">
              <a:lnSpc>
                <a:spcPct val="120000"/>
              </a:lnSpc>
              <a:spcBef>
                <a:spcPts val="0"/>
              </a:spcBef>
              <a:spcAft>
                <a:spcPts val="0"/>
              </a:spcAft>
              <a:buSzPts val="1400"/>
              <a:buNone/>
              <a:defRPr b="1" i="0" sz="1600" u="none" cap="none" strike="noStrike">
                <a:latin typeface="Arial"/>
                <a:ea typeface="Arial"/>
                <a:cs typeface="Arial"/>
                <a:sym typeface="Arial"/>
              </a:defRPr>
            </a:lvl3pPr>
            <a:lvl4pPr indent="254000" lvl="3" marL="0" marR="0" rtl="0" algn="l">
              <a:lnSpc>
                <a:spcPct val="120000"/>
              </a:lnSpc>
              <a:spcBef>
                <a:spcPts val="0"/>
              </a:spcBef>
              <a:spcAft>
                <a:spcPts val="0"/>
              </a:spcAft>
              <a:buSzPts val="1400"/>
              <a:buNone/>
              <a:defRPr b="1" i="0" sz="1600" u="none" cap="none" strike="noStrike">
                <a:latin typeface="Arial"/>
                <a:ea typeface="Arial"/>
                <a:cs typeface="Arial"/>
                <a:sym typeface="Arial"/>
              </a:defRPr>
            </a:lvl4pPr>
            <a:lvl5pPr indent="342900" lvl="4" marL="0" marR="0" rtl="0" algn="l">
              <a:lnSpc>
                <a:spcPct val="120000"/>
              </a:lnSpc>
              <a:spcBef>
                <a:spcPts val="0"/>
              </a:spcBef>
              <a:spcAft>
                <a:spcPts val="0"/>
              </a:spcAft>
              <a:buSzPts val="1400"/>
              <a:buNone/>
              <a:defRPr b="1" i="0" sz="1600" u="none" cap="none" strike="noStrike">
                <a:latin typeface="Arial"/>
                <a:ea typeface="Arial"/>
                <a:cs typeface="Arial"/>
                <a:sym typeface="Arial"/>
              </a:defRPr>
            </a:lvl5pPr>
            <a:lvl6pPr indent="419100" lvl="5" marL="0" marR="0" rtl="0" algn="l">
              <a:lnSpc>
                <a:spcPct val="120000"/>
              </a:lnSpc>
              <a:spcBef>
                <a:spcPts val="0"/>
              </a:spcBef>
              <a:spcAft>
                <a:spcPts val="0"/>
              </a:spcAft>
              <a:buSzPts val="1400"/>
              <a:buNone/>
              <a:defRPr b="1" i="0" sz="1600" u="none" cap="none" strike="noStrike">
                <a:latin typeface="Arial"/>
                <a:ea typeface="Arial"/>
                <a:cs typeface="Arial"/>
                <a:sym typeface="Arial"/>
              </a:defRPr>
            </a:lvl6pPr>
            <a:lvl7pPr indent="508000" lvl="6" marL="0" marR="0" rtl="0" algn="l">
              <a:lnSpc>
                <a:spcPct val="120000"/>
              </a:lnSpc>
              <a:spcBef>
                <a:spcPts val="0"/>
              </a:spcBef>
              <a:spcAft>
                <a:spcPts val="0"/>
              </a:spcAft>
              <a:buSzPts val="1400"/>
              <a:buNone/>
              <a:defRPr b="1" i="0" sz="1600" u="none" cap="none" strike="noStrike">
                <a:latin typeface="Arial"/>
                <a:ea typeface="Arial"/>
                <a:cs typeface="Arial"/>
                <a:sym typeface="Arial"/>
              </a:defRPr>
            </a:lvl7pPr>
            <a:lvl8pPr indent="596900" lvl="7" marL="0" marR="0" rtl="0" algn="l">
              <a:lnSpc>
                <a:spcPct val="120000"/>
              </a:lnSpc>
              <a:spcBef>
                <a:spcPts val="0"/>
              </a:spcBef>
              <a:spcAft>
                <a:spcPts val="0"/>
              </a:spcAft>
              <a:buSzPts val="1400"/>
              <a:buNone/>
              <a:defRPr b="1" i="0" sz="1600" u="none" cap="none" strike="noStrike">
                <a:latin typeface="Arial"/>
                <a:ea typeface="Arial"/>
                <a:cs typeface="Arial"/>
                <a:sym typeface="Arial"/>
              </a:defRPr>
            </a:lvl8pPr>
            <a:lvl9pPr indent="685800" lvl="8" marL="0" marR="0" rtl="0" algn="l">
              <a:lnSpc>
                <a:spcPct val="120000"/>
              </a:lnSpc>
              <a:spcBef>
                <a:spcPts val="0"/>
              </a:spcBef>
              <a:spcAft>
                <a:spcPts val="0"/>
              </a:spcAft>
              <a:buSzPts val="1400"/>
              <a:buNone/>
              <a:defRPr b="1" i="0" sz="1600" u="none" cap="none" strike="noStrike">
                <a:latin typeface="Arial"/>
                <a:ea typeface="Arial"/>
                <a:cs typeface="Arial"/>
                <a:sym typeface="Arial"/>
              </a:defRPr>
            </a:lvl9pPr>
          </a:lstStyle>
          <a:p/>
        </p:txBody>
      </p:sp>
      <p:sp>
        <p:nvSpPr>
          <p:cNvPr id="568" name="Google Shape;568;p57"/>
          <p:cNvSpPr txBox="1"/>
          <p:nvPr>
            <p:ph idx="1" type="body"/>
          </p:nvPr>
        </p:nvSpPr>
        <p:spPr>
          <a:xfrm>
            <a:off x="742950" y="4658700"/>
            <a:ext cx="6925800" cy="290400"/>
          </a:xfrm>
          <a:prstGeom prst="rect">
            <a:avLst/>
          </a:prstGeom>
          <a:noFill/>
          <a:ln>
            <a:noFill/>
          </a:ln>
        </p:spPr>
        <p:txBody>
          <a:bodyPr anchorCtr="0" anchor="b" bIns="91425" lIns="91425" spcFirstLastPara="1" rIns="91425" wrap="square" tIns="91425"/>
          <a:lstStyle>
            <a:lvl1pPr indent="-279400" lvl="0" marL="457200" marR="0" rtl="0">
              <a:lnSpc>
                <a:spcPct val="100000"/>
              </a:lnSpc>
              <a:spcBef>
                <a:spcPts val="0"/>
              </a:spcBef>
              <a:spcAft>
                <a:spcPts val="0"/>
              </a:spcAft>
              <a:buSzPts val="800"/>
              <a:buFont typeface="Arial"/>
              <a:buAutoNum type="alphaUcPeriod"/>
              <a:defRPr b="0" i="0" sz="800" u="none" cap="none" strike="noStrike">
                <a:latin typeface="Arial"/>
                <a:ea typeface="Arial"/>
                <a:cs typeface="Arial"/>
                <a:sym typeface="Arial"/>
              </a:defRPr>
            </a:lvl1pPr>
            <a:lvl2pPr indent="-279400" lvl="1" marL="914400" marR="0" rtl="0">
              <a:lnSpc>
                <a:spcPct val="100000"/>
              </a:lnSpc>
              <a:spcBef>
                <a:spcPts val="0"/>
              </a:spcBef>
              <a:spcAft>
                <a:spcPts val="0"/>
              </a:spcAft>
              <a:buSzPts val="800"/>
              <a:buFont typeface="Arial"/>
              <a:buAutoNum type="alphaLcPeriod"/>
              <a:defRPr b="1" i="0" sz="800" u="none" cap="none" strike="noStrike">
                <a:latin typeface="Arial"/>
                <a:ea typeface="Arial"/>
                <a:cs typeface="Arial"/>
                <a:sym typeface="Arial"/>
              </a:defRPr>
            </a:lvl2pPr>
            <a:lvl3pPr indent="-279400" lvl="2" marL="1371600" marR="0" rtl="0">
              <a:lnSpc>
                <a:spcPct val="100000"/>
              </a:lnSpc>
              <a:spcBef>
                <a:spcPts val="0"/>
              </a:spcBef>
              <a:spcAft>
                <a:spcPts val="0"/>
              </a:spcAft>
              <a:buSzPts val="800"/>
              <a:buFont typeface="Arial"/>
              <a:buAutoNum type="romanLcPeriod"/>
              <a:defRPr b="1" i="0" sz="800" u="none" cap="none" strike="noStrike">
                <a:latin typeface="Arial"/>
                <a:ea typeface="Arial"/>
                <a:cs typeface="Arial"/>
                <a:sym typeface="Arial"/>
              </a:defRPr>
            </a:lvl3pPr>
            <a:lvl4pPr indent="-279400" lvl="3" marL="1828800" marR="0" rtl="0">
              <a:lnSpc>
                <a:spcPct val="100000"/>
              </a:lnSpc>
              <a:spcBef>
                <a:spcPts val="0"/>
              </a:spcBef>
              <a:spcAft>
                <a:spcPts val="0"/>
              </a:spcAft>
              <a:buSzPts val="800"/>
              <a:buFont typeface="Arial"/>
              <a:buAutoNum type="arabicPeriod"/>
              <a:defRPr b="1" i="0" sz="800" u="none" cap="none" strike="noStrike">
                <a:latin typeface="Arial"/>
                <a:ea typeface="Arial"/>
                <a:cs typeface="Arial"/>
                <a:sym typeface="Arial"/>
              </a:defRPr>
            </a:lvl4pPr>
            <a:lvl5pPr indent="-279400" lvl="4" marL="2286000" marR="0" rtl="0">
              <a:lnSpc>
                <a:spcPct val="100000"/>
              </a:lnSpc>
              <a:spcBef>
                <a:spcPts val="0"/>
              </a:spcBef>
              <a:spcAft>
                <a:spcPts val="0"/>
              </a:spcAft>
              <a:buSzPts val="800"/>
              <a:buFont typeface="Arial"/>
              <a:buAutoNum type="alphaLcPeriod"/>
              <a:defRPr b="1" i="0" sz="800" u="none" cap="none" strike="noStrike">
                <a:latin typeface="Arial"/>
                <a:ea typeface="Arial"/>
                <a:cs typeface="Arial"/>
                <a:sym typeface="Arial"/>
              </a:defRPr>
            </a:lvl5pPr>
            <a:lvl6pPr indent="-279400" lvl="5" marL="2743200" marR="0" rtl="0">
              <a:lnSpc>
                <a:spcPct val="100000"/>
              </a:lnSpc>
              <a:spcBef>
                <a:spcPts val="0"/>
              </a:spcBef>
              <a:spcAft>
                <a:spcPts val="0"/>
              </a:spcAft>
              <a:buSzPts val="800"/>
              <a:buFont typeface="Arial"/>
              <a:buAutoNum type="romanLcPeriod"/>
              <a:defRPr b="1" i="0" sz="800" u="none" cap="none" strike="noStrike">
                <a:latin typeface="Arial"/>
                <a:ea typeface="Arial"/>
                <a:cs typeface="Arial"/>
                <a:sym typeface="Arial"/>
              </a:defRPr>
            </a:lvl6pPr>
            <a:lvl7pPr indent="-279400" lvl="6" marL="3200400" marR="0" rtl="0">
              <a:lnSpc>
                <a:spcPct val="100000"/>
              </a:lnSpc>
              <a:spcBef>
                <a:spcPts val="0"/>
              </a:spcBef>
              <a:spcAft>
                <a:spcPts val="0"/>
              </a:spcAft>
              <a:buSzPts val="800"/>
              <a:buFont typeface="Arial"/>
              <a:buAutoNum type="arabicPeriod"/>
              <a:defRPr b="1" i="0" sz="800" u="none" cap="none" strike="noStrike">
                <a:latin typeface="Arial"/>
                <a:ea typeface="Arial"/>
                <a:cs typeface="Arial"/>
                <a:sym typeface="Arial"/>
              </a:defRPr>
            </a:lvl7pPr>
            <a:lvl8pPr indent="-279400" lvl="7" marL="3657600" marR="0" rtl="0">
              <a:lnSpc>
                <a:spcPct val="100000"/>
              </a:lnSpc>
              <a:spcBef>
                <a:spcPts val="0"/>
              </a:spcBef>
              <a:spcAft>
                <a:spcPts val="0"/>
              </a:spcAft>
              <a:buSzPts val="800"/>
              <a:buFont typeface="Arial"/>
              <a:buAutoNum type="alphaLcPeriod"/>
              <a:defRPr b="1" i="0" sz="800" u="none" cap="none" strike="noStrike">
                <a:latin typeface="Arial"/>
                <a:ea typeface="Arial"/>
                <a:cs typeface="Arial"/>
                <a:sym typeface="Arial"/>
              </a:defRPr>
            </a:lvl8pPr>
            <a:lvl9pPr indent="-279400" lvl="8" marL="4114800" marR="0" rtl="0">
              <a:lnSpc>
                <a:spcPct val="100000"/>
              </a:lnSpc>
              <a:spcBef>
                <a:spcPts val="0"/>
              </a:spcBef>
              <a:spcAft>
                <a:spcPts val="0"/>
              </a:spcAft>
              <a:buSzPts val="800"/>
              <a:buFont typeface="Arial"/>
              <a:buAutoNum type="romanLcPeriod"/>
              <a:defRPr b="1" i="0" sz="800" u="none" cap="none" strike="noStrike">
                <a:latin typeface="Arial"/>
                <a:ea typeface="Arial"/>
                <a:cs typeface="Arial"/>
                <a:sym typeface="Arial"/>
              </a:defRPr>
            </a:lvl9pPr>
          </a:lstStyle>
          <a:p/>
        </p:txBody>
      </p:sp>
      <p:sp>
        <p:nvSpPr>
          <p:cNvPr id="569" name="Google Shape;569;p57"/>
          <p:cNvSpPr/>
          <p:nvPr/>
        </p:nvSpPr>
        <p:spPr>
          <a:xfrm>
            <a:off x="9312750" y="562025"/>
            <a:ext cx="1317600" cy="456600"/>
          </a:xfrm>
          <a:prstGeom prst="wedgeRectCallout">
            <a:avLst>
              <a:gd fmla="val -53209" name="adj1"/>
              <a:gd fmla="val -19669" name="adj2"/>
            </a:avLst>
          </a:prstGeom>
          <a:solidFill>
            <a:schemeClr val="l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00000"/>
              </a:lnSpc>
              <a:spcBef>
                <a:spcPts val="500"/>
              </a:spcBef>
              <a:spcAft>
                <a:spcPts val="500"/>
              </a:spcAft>
              <a:buNone/>
            </a:pPr>
            <a:r>
              <a:rPr lang="en" sz="800">
                <a:solidFill>
                  <a:schemeClr val="accent6"/>
                </a:solidFill>
                <a:highlight>
                  <a:srgbClr val="FFFFFF"/>
                </a:highlight>
              </a:rPr>
              <a:t>Please write the title in all capital letters</a:t>
            </a:r>
            <a:endParaRPr sz="800">
              <a:solidFill>
                <a:schemeClr val="accent6"/>
              </a:solidFill>
              <a:highlight>
                <a:srgbClr val="FFFFFF"/>
              </a:highlight>
            </a:endParaRPr>
          </a:p>
        </p:txBody>
      </p:sp>
      <p:sp>
        <p:nvSpPr>
          <p:cNvPr id="570" name="Google Shape;570;p57"/>
          <p:cNvSpPr/>
          <p:nvPr/>
        </p:nvSpPr>
        <p:spPr>
          <a:xfrm>
            <a:off x="9312750" y="28625"/>
            <a:ext cx="1317600" cy="456600"/>
          </a:xfrm>
          <a:prstGeom prst="wedgeRectCallout">
            <a:avLst>
              <a:gd fmla="val -53209" name="adj1"/>
              <a:gd fmla="val -19669" name="adj2"/>
            </a:avLst>
          </a:prstGeom>
          <a:solidFill>
            <a:schemeClr val="l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800">
                <a:solidFill>
                  <a:schemeClr val="accent6"/>
                </a:solidFill>
                <a:highlight>
                  <a:srgbClr val="FFFFFF"/>
                </a:highlight>
              </a:rPr>
              <a:t>Put images in the grey dotted box "unsupported placeholder"</a:t>
            </a:r>
            <a:endParaRPr sz="800">
              <a:solidFill>
                <a:schemeClr val="accent6"/>
              </a:solidFill>
              <a:highlight>
                <a:srgbClr val="FFFFFF"/>
              </a:highlight>
            </a:endParaRPr>
          </a:p>
        </p:txBody>
      </p:sp>
      <p:pic>
        <p:nvPicPr>
          <p:cNvPr descr="Logo.png" id="571" name="Google Shape;571;p57"/>
          <p:cNvPicPr preferRelativeResize="0"/>
          <p:nvPr/>
        </p:nvPicPr>
        <p:blipFill>
          <a:blip r:embed="rId2">
            <a:alphaModFix/>
          </a:blip>
          <a:stretch>
            <a:fillRect/>
          </a:stretch>
        </p:blipFill>
        <p:spPr>
          <a:xfrm>
            <a:off x="7724083" y="4717150"/>
            <a:ext cx="798517" cy="163200"/>
          </a:xfrm>
          <a:prstGeom prst="rect">
            <a:avLst/>
          </a:prstGeom>
          <a:noFill/>
          <a:ln>
            <a:noFill/>
          </a:ln>
        </p:spPr>
      </p:pic>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08_3x Image + Headline_2" showMasterSp="0">
  <p:cSld name="3bx picture">
    <p:bg>
      <p:bgPr>
        <a:solidFill>
          <a:srgbClr val="FFFFFF"/>
        </a:solidFill>
      </p:bgPr>
    </p:bg>
    <p:spTree>
      <p:nvGrpSpPr>
        <p:cNvPr id="572" name="Shape 572"/>
        <p:cNvGrpSpPr/>
        <p:nvPr/>
      </p:nvGrpSpPr>
      <p:grpSpPr>
        <a:xfrm>
          <a:off x="0" y="0"/>
          <a:ext cx="0" cy="0"/>
          <a:chOff x="0" y="0"/>
          <a:chExt cx="0" cy="0"/>
        </a:xfrm>
      </p:grpSpPr>
      <p:sp>
        <p:nvSpPr>
          <p:cNvPr id="573" name="Google Shape;573;p58"/>
          <p:cNvSpPr/>
          <p:nvPr/>
        </p:nvSpPr>
        <p:spPr>
          <a:xfrm>
            <a:off x="3045619" y="1324"/>
            <a:ext cx="3052800" cy="67800"/>
          </a:xfrm>
          <a:prstGeom prst="rect">
            <a:avLst/>
          </a:prstGeom>
          <a:solidFill>
            <a:srgbClr val="FF6900"/>
          </a:solidFill>
          <a:ln>
            <a:noFill/>
          </a:ln>
        </p:spPr>
        <p:txBody>
          <a:bodyPr anchorCtr="0" anchor="ctr" bIns="0" lIns="0" spcFirstLastPara="1" rIns="0" wrap="square" tIns="0">
            <a:noAutofit/>
          </a:bodyPr>
          <a:lstStyle/>
          <a:p>
            <a:pPr indent="0" lvl="0" marL="0" marR="0" rtl="0" algn="ctr">
              <a:lnSpc>
                <a:spcPct val="120000"/>
              </a:lnSpc>
              <a:spcBef>
                <a:spcPts val="0"/>
              </a:spcBef>
              <a:spcAft>
                <a:spcPts val="0"/>
              </a:spcAft>
              <a:buNone/>
            </a:pPr>
            <a:r>
              <a:t/>
            </a:r>
            <a:endParaRPr b="0" i="0" sz="1900" u="none" cap="none" strike="noStrike">
              <a:latin typeface="Arial"/>
              <a:ea typeface="Arial"/>
              <a:cs typeface="Arial"/>
              <a:sym typeface="Arial"/>
            </a:endParaRPr>
          </a:p>
        </p:txBody>
      </p:sp>
      <p:sp>
        <p:nvSpPr>
          <p:cNvPr id="574" name="Google Shape;574;p58"/>
          <p:cNvSpPr/>
          <p:nvPr>
            <p:ph idx="2" type="pic"/>
          </p:nvPr>
        </p:nvSpPr>
        <p:spPr>
          <a:xfrm>
            <a:off x="3257765" y="1050925"/>
            <a:ext cx="2619000" cy="3427200"/>
          </a:xfrm>
          <a:prstGeom prst="rect">
            <a:avLst/>
          </a:prstGeom>
          <a:noFill/>
          <a:ln cap="flat" cmpd="sng" w="9525">
            <a:solidFill>
              <a:srgbClr val="D9D9D9"/>
            </a:solidFill>
            <a:prstDash val="dash"/>
            <a:round/>
            <a:headEnd len="sm" w="sm" type="none"/>
            <a:tailEnd len="sm" w="sm" type="none"/>
          </a:ln>
        </p:spPr>
        <p:txBody>
          <a:bodyPr anchorCtr="0" anchor="ctr" bIns="91425" lIns="91425" spcFirstLastPara="1" rIns="91425" wrap="square" tIns="91425"/>
          <a:lstStyle>
            <a:lvl1pPr indent="0" lvl="0" marL="0" marR="0" rtl="0" algn="ctr">
              <a:lnSpc>
                <a:spcPct val="150000"/>
              </a:lnSpc>
              <a:spcBef>
                <a:spcPts val="0"/>
              </a:spcBef>
              <a:spcAft>
                <a:spcPts val="0"/>
              </a:spcAft>
              <a:buSzPts val="1400"/>
              <a:buFont typeface="Arial"/>
              <a:buNone/>
              <a:defRPr b="1" i="0" sz="600" u="none" cap="none" strike="noStrike">
                <a:latin typeface="Arial"/>
                <a:ea typeface="Arial"/>
                <a:cs typeface="Arial"/>
                <a:sym typeface="Arial"/>
              </a:defRPr>
            </a:lvl1pPr>
            <a:lvl2pPr indent="-75670" lvl="1" marL="24077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2pPr>
            <a:lvl3pPr indent="-77257" lvl="2" marL="407457"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3pPr>
            <a:lvl4pPr indent="-78845" lvl="3" marL="574145"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4pPr>
            <a:lvl5pPr indent="-80432" lvl="4" marL="740832"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5pPr>
            <a:lvl6pPr indent="-82020" lvl="5" marL="90752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6pPr>
            <a:lvl7pPr indent="-83607" lvl="6" marL="1074207"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7pPr>
            <a:lvl8pPr indent="-85195" lvl="7" marL="1240895"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8pPr>
            <a:lvl9pPr indent="-74082" lvl="8" marL="1407582"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9pPr>
          </a:lstStyle>
          <a:p/>
        </p:txBody>
      </p:sp>
      <p:sp>
        <p:nvSpPr>
          <p:cNvPr id="575" name="Google Shape;575;p58"/>
          <p:cNvSpPr/>
          <p:nvPr>
            <p:ph idx="3" type="pic"/>
          </p:nvPr>
        </p:nvSpPr>
        <p:spPr>
          <a:xfrm>
            <a:off x="5926766" y="1050925"/>
            <a:ext cx="2619000" cy="3427200"/>
          </a:xfrm>
          <a:prstGeom prst="rect">
            <a:avLst/>
          </a:prstGeom>
          <a:noFill/>
          <a:ln cap="flat" cmpd="sng" w="9525">
            <a:solidFill>
              <a:srgbClr val="D9D9D9"/>
            </a:solidFill>
            <a:prstDash val="dash"/>
            <a:round/>
            <a:headEnd len="sm" w="sm" type="none"/>
            <a:tailEnd len="sm" w="sm" type="none"/>
          </a:ln>
        </p:spPr>
        <p:txBody>
          <a:bodyPr anchorCtr="0" anchor="ctr" bIns="91425" lIns="91425" spcFirstLastPara="1" rIns="91425" wrap="square" tIns="91425"/>
          <a:lstStyle>
            <a:lvl1pPr indent="0" lvl="0" marL="0" marR="0" rtl="0" algn="ctr">
              <a:lnSpc>
                <a:spcPct val="150000"/>
              </a:lnSpc>
              <a:spcBef>
                <a:spcPts val="0"/>
              </a:spcBef>
              <a:spcAft>
                <a:spcPts val="0"/>
              </a:spcAft>
              <a:buSzPts val="1400"/>
              <a:buFont typeface="Arial"/>
              <a:buNone/>
              <a:defRPr b="1" i="0" sz="600" u="none" cap="none" strike="noStrike">
                <a:latin typeface="Arial"/>
                <a:ea typeface="Arial"/>
                <a:cs typeface="Arial"/>
                <a:sym typeface="Arial"/>
              </a:defRPr>
            </a:lvl1pPr>
            <a:lvl2pPr indent="-75670" lvl="1" marL="24077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2pPr>
            <a:lvl3pPr indent="-77257" lvl="2" marL="407457"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3pPr>
            <a:lvl4pPr indent="-78845" lvl="3" marL="574145"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4pPr>
            <a:lvl5pPr indent="-80432" lvl="4" marL="740832"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5pPr>
            <a:lvl6pPr indent="-82020" lvl="5" marL="90752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6pPr>
            <a:lvl7pPr indent="-83607" lvl="6" marL="1074207"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7pPr>
            <a:lvl8pPr indent="-85195" lvl="7" marL="1240895"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8pPr>
            <a:lvl9pPr indent="-74082" lvl="8" marL="1407582"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9pPr>
          </a:lstStyle>
          <a:p/>
        </p:txBody>
      </p:sp>
      <p:sp>
        <p:nvSpPr>
          <p:cNvPr id="576" name="Google Shape;576;p58"/>
          <p:cNvSpPr/>
          <p:nvPr>
            <p:ph idx="4" type="pic"/>
          </p:nvPr>
        </p:nvSpPr>
        <p:spPr>
          <a:xfrm>
            <a:off x="588764" y="1050925"/>
            <a:ext cx="2619000" cy="3427200"/>
          </a:xfrm>
          <a:prstGeom prst="rect">
            <a:avLst/>
          </a:prstGeom>
          <a:noFill/>
          <a:ln cap="flat" cmpd="sng" w="9525">
            <a:solidFill>
              <a:srgbClr val="D9D9D9"/>
            </a:solidFill>
            <a:prstDash val="dash"/>
            <a:round/>
            <a:headEnd len="sm" w="sm" type="none"/>
            <a:tailEnd len="sm" w="sm" type="none"/>
          </a:ln>
        </p:spPr>
        <p:txBody>
          <a:bodyPr anchorCtr="0" anchor="ctr" bIns="91425" lIns="91425" spcFirstLastPara="1" rIns="91425" wrap="square" tIns="91425"/>
          <a:lstStyle>
            <a:lvl1pPr indent="0" lvl="0" marL="0" marR="0" rtl="0" algn="ctr">
              <a:lnSpc>
                <a:spcPct val="150000"/>
              </a:lnSpc>
              <a:spcBef>
                <a:spcPts val="0"/>
              </a:spcBef>
              <a:spcAft>
                <a:spcPts val="0"/>
              </a:spcAft>
              <a:buSzPts val="1400"/>
              <a:buFont typeface="Arial"/>
              <a:buNone/>
              <a:defRPr b="1" i="0" sz="600" u="none" cap="none" strike="noStrike">
                <a:latin typeface="Arial"/>
                <a:ea typeface="Arial"/>
                <a:cs typeface="Arial"/>
                <a:sym typeface="Arial"/>
              </a:defRPr>
            </a:lvl1pPr>
            <a:lvl2pPr indent="-75670" lvl="1" marL="24077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2pPr>
            <a:lvl3pPr indent="-77257" lvl="2" marL="407457"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3pPr>
            <a:lvl4pPr indent="-78845" lvl="3" marL="574145"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4pPr>
            <a:lvl5pPr indent="-80432" lvl="4" marL="740832"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5pPr>
            <a:lvl6pPr indent="-82020" lvl="5" marL="90752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6pPr>
            <a:lvl7pPr indent="-83607" lvl="6" marL="1074207"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7pPr>
            <a:lvl8pPr indent="-85195" lvl="7" marL="1240895"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8pPr>
            <a:lvl9pPr indent="-74082" lvl="8" marL="1407582"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9pPr>
          </a:lstStyle>
          <a:p/>
        </p:txBody>
      </p:sp>
      <p:sp>
        <p:nvSpPr>
          <p:cNvPr id="577" name="Google Shape;577;p58"/>
          <p:cNvSpPr/>
          <p:nvPr/>
        </p:nvSpPr>
        <p:spPr>
          <a:xfrm>
            <a:off x="591146" y="4734611"/>
            <a:ext cx="338100" cy="1386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fld id="{00000000-1234-1234-1234-123412341234}" type="slidenum">
              <a:rPr b="1" i="0" lang="en" sz="900" u="none" cap="none" strike="noStrike">
                <a:latin typeface="Arial"/>
                <a:ea typeface="Arial"/>
                <a:cs typeface="Arial"/>
                <a:sym typeface="Arial"/>
              </a:rPr>
              <a:t>‹#›</a:t>
            </a:fld>
            <a:endParaRPr b="1" i="0" sz="900" u="none" cap="none" strike="noStrike">
              <a:latin typeface="Arial"/>
              <a:ea typeface="Arial"/>
              <a:cs typeface="Arial"/>
              <a:sym typeface="Arial"/>
            </a:endParaRPr>
          </a:p>
        </p:txBody>
      </p:sp>
      <p:sp>
        <p:nvSpPr>
          <p:cNvPr id="578" name="Google Shape;578;p58"/>
          <p:cNvSpPr txBox="1"/>
          <p:nvPr>
            <p:ph type="title"/>
          </p:nvPr>
        </p:nvSpPr>
        <p:spPr>
          <a:xfrm>
            <a:off x="597198" y="219254"/>
            <a:ext cx="7952700" cy="751800"/>
          </a:xfrm>
          <a:prstGeom prst="rect">
            <a:avLst/>
          </a:prstGeom>
          <a:noFill/>
          <a:ln>
            <a:noFill/>
          </a:ln>
        </p:spPr>
        <p:txBody>
          <a:bodyPr anchorCtr="0" anchor="ctr" bIns="91425" lIns="91425" spcFirstLastPara="1" rIns="91425" wrap="square" tIns="91425"/>
          <a:lstStyle>
            <a:lvl1pPr indent="0" lvl="0" marL="0" marR="0" rtl="0" algn="ctr">
              <a:lnSpc>
                <a:spcPct val="120000"/>
              </a:lnSpc>
              <a:spcBef>
                <a:spcPts val="0"/>
              </a:spcBef>
              <a:spcAft>
                <a:spcPts val="0"/>
              </a:spcAft>
              <a:buSzPts val="1400"/>
              <a:buFont typeface="Arial"/>
              <a:buNone/>
              <a:defRPr b="1" i="0" sz="1300" u="none" cap="none" strike="noStrike">
                <a:latin typeface="Arial"/>
                <a:ea typeface="Arial"/>
                <a:cs typeface="Arial"/>
                <a:sym typeface="Arial"/>
              </a:defRPr>
            </a:lvl1pPr>
            <a:lvl2pPr indent="76200" lvl="1" marL="0" marR="0" rtl="0" algn="l">
              <a:lnSpc>
                <a:spcPct val="120000"/>
              </a:lnSpc>
              <a:spcBef>
                <a:spcPts val="0"/>
              </a:spcBef>
              <a:spcAft>
                <a:spcPts val="0"/>
              </a:spcAft>
              <a:buSzPts val="1400"/>
              <a:buNone/>
              <a:defRPr b="1" i="0" sz="1600" u="none" cap="none" strike="noStrike">
                <a:latin typeface="Arial"/>
                <a:ea typeface="Arial"/>
                <a:cs typeface="Arial"/>
                <a:sym typeface="Arial"/>
              </a:defRPr>
            </a:lvl2pPr>
            <a:lvl3pPr indent="165100" lvl="2" marL="0" marR="0" rtl="0" algn="l">
              <a:lnSpc>
                <a:spcPct val="120000"/>
              </a:lnSpc>
              <a:spcBef>
                <a:spcPts val="0"/>
              </a:spcBef>
              <a:spcAft>
                <a:spcPts val="0"/>
              </a:spcAft>
              <a:buSzPts val="1400"/>
              <a:buNone/>
              <a:defRPr b="1" i="0" sz="1600" u="none" cap="none" strike="noStrike">
                <a:latin typeface="Arial"/>
                <a:ea typeface="Arial"/>
                <a:cs typeface="Arial"/>
                <a:sym typeface="Arial"/>
              </a:defRPr>
            </a:lvl3pPr>
            <a:lvl4pPr indent="254000" lvl="3" marL="0" marR="0" rtl="0" algn="l">
              <a:lnSpc>
                <a:spcPct val="120000"/>
              </a:lnSpc>
              <a:spcBef>
                <a:spcPts val="0"/>
              </a:spcBef>
              <a:spcAft>
                <a:spcPts val="0"/>
              </a:spcAft>
              <a:buSzPts val="1400"/>
              <a:buNone/>
              <a:defRPr b="1" i="0" sz="1600" u="none" cap="none" strike="noStrike">
                <a:latin typeface="Arial"/>
                <a:ea typeface="Arial"/>
                <a:cs typeface="Arial"/>
                <a:sym typeface="Arial"/>
              </a:defRPr>
            </a:lvl4pPr>
            <a:lvl5pPr indent="342900" lvl="4" marL="0" marR="0" rtl="0" algn="l">
              <a:lnSpc>
                <a:spcPct val="120000"/>
              </a:lnSpc>
              <a:spcBef>
                <a:spcPts val="0"/>
              </a:spcBef>
              <a:spcAft>
                <a:spcPts val="0"/>
              </a:spcAft>
              <a:buSzPts val="1400"/>
              <a:buNone/>
              <a:defRPr b="1" i="0" sz="1600" u="none" cap="none" strike="noStrike">
                <a:latin typeface="Arial"/>
                <a:ea typeface="Arial"/>
                <a:cs typeface="Arial"/>
                <a:sym typeface="Arial"/>
              </a:defRPr>
            </a:lvl5pPr>
            <a:lvl6pPr indent="419100" lvl="5" marL="0" marR="0" rtl="0" algn="l">
              <a:lnSpc>
                <a:spcPct val="120000"/>
              </a:lnSpc>
              <a:spcBef>
                <a:spcPts val="0"/>
              </a:spcBef>
              <a:spcAft>
                <a:spcPts val="0"/>
              </a:spcAft>
              <a:buSzPts val="1400"/>
              <a:buNone/>
              <a:defRPr b="1" i="0" sz="1600" u="none" cap="none" strike="noStrike">
                <a:latin typeface="Arial"/>
                <a:ea typeface="Arial"/>
                <a:cs typeface="Arial"/>
                <a:sym typeface="Arial"/>
              </a:defRPr>
            </a:lvl6pPr>
            <a:lvl7pPr indent="508000" lvl="6" marL="0" marR="0" rtl="0" algn="l">
              <a:lnSpc>
                <a:spcPct val="120000"/>
              </a:lnSpc>
              <a:spcBef>
                <a:spcPts val="0"/>
              </a:spcBef>
              <a:spcAft>
                <a:spcPts val="0"/>
              </a:spcAft>
              <a:buSzPts val="1400"/>
              <a:buNone/>
              <a:defRPr b="1" i="0" sz="1600" u="none" cap="none" strike="noStrike">
                <a:latin typeface="Arial"/>
                <a:ea typeface="Arial"/>
                <a:cs typeface="Arial"/>
                <a:sym typeface="Arial"/>
              </a:defRPr>
            </a:lvl7pPr>
            <a:lvl8pPr indent="596900" lvl="7" marL="0" marR="0" rtl="0" algn="l">
              <a:lnSpc>
                <a:spcPct val="120000"/>
              </a:lnSpc>
              <a:spcBef>
                <a:spcPts val="0"/>
              </a:spcBef>
              <a:spcAft>
                <a:spcPts val="0"/>
              </a:spcAft>
              <a:buSzPts val="1400"/>
              <a:buNone/>
              <a:defRPr b="1" i="0" sz="1600" u="none" cap="none" strike="noStrike">
                <a:latin typeface="Arial"/>
                <a:ea typeface="Arial"/>
                <a:cs typeface="Arial"/>
                <a:sym typeface="Arial"/>
              </a:defRPr>
            </a:lvl8pPr>
            <a:lvl9pPr indent="685800" lvl="8" marL="0" marR="0" rtl="0" algn="l">
              <a:lnSpc>
                <a:spcPct val="120000"/>
              </a:lnSpc>
              <a:spcBef>
                <a:spcPts val="0"/>
              </a:spcBef>
              <a:spcAft>
                <a:spcPts val="0"/>
              </a:spcAft>
              <a:buSzPts val="1400"/>
              <a:buNone/>
              <a:defRPr b="1" i="0" sz="1600" u="none" cap="none" strike="noStrike">
                <a:latin typeface="Arial"/>
                <a:ea typeface="Arial"/>
                <a:cs typeface="Arial"/>
                <a:sym typeface="Arial"/>
              </a:defRPr>
            </a:lvl9pPr>
          </a:lstStyle>
          <a:p/>
        </p:txBody>
      </p:sp>
      <p:sp>
        <p:nvSpPr>
          <p:cNvPr id="579" name="Google Shape;579;p58"/>
          <p:cNvSpPr txBox="1"/>
          <p:nvPr>
            <p:ph idx="1" type="body"/>
          </p:nvPr>
        </p:nvSpPr>
        <p:spPr>
          <a:xfrm>
            <a:off x="742950" y="4658700"/>
            <a:ext cx="6925800" cy="290400"/>
          </a:xfrm>
          <a:prstGeom prst="rect">
            <a:avLst/>
          </a:prstGeom>
          <a:noFill/>
          <a:ln>
            <a:noFill/>
          </a:ln>
        </p:spPr>
        <p:txBody>
          <a:bodyPr anchorCtr="0" anchor="b" bIns="91425" lIns="91425" spcFirstLastPara="1" rIns="91425" wrap="square" tIns="91425"/>
          <a:lstStyle>
            <a:lvl1pPr indent="-279400" lvl="0" marL="457200" marR="0" rtl="0">
              <a:lnSpc>
                <a:spcPct val="100000"/>
              </a:lnSpc>
              <a:spcBef>
                <a:spcPts val="0"/>
              </a:spcBef>
              <a:spcAft>
                <a:spcPts val="0"/>
              </a:spcAft>
              <a:buSzPts val="800"/>
              <a:buFont typeface="Arial"/>
              <a:buAutoNum type="alphaUcPeriod"/>
              <a:defRPr b="0" i="0" sz="800" u="none" cap="none" strike="noStrike">
                <a:latin typeface="Arial"/>
                <a:ea typeface="Arial"/>
                <a:cs typeface="Arial"/>
                <a:sym typeface="Arial"/>
              </a:defRPr>
            </a:lvl1pPr>
            <a:lvl2pPr indent="-279400" lvl="1" marL="914400" marR="0" rtl="0">
              <a:lnSpc>
                <a:spcPct val="100000"/>
              </a:lnSpc>
              <a:spcBef>
                <a:spcPts val="0"/>
              </a:spcBef>
              <a:spcAft>
                <a:spcPts val="0"/>
              </a:spcAft>
              <a:buSzPts val="800"/>
              <a:buFont typeface="Arial"/>
              <a:buAutoNum type="alphaLcPeriod"/>
              <a:defRPr b="1" i="0" sz="800" u="none" cap="none" strike="noStrike">
                <a:latin typeface="Arial"/>
                <a:ea typeface="Arial"/>
                <a:cs typeface="Arial"/>
                <a:sym typeface="Arial"/>
              </a:defRPr>
            </a:lvl2pPr>
            <a:lvl3pPr indent="-279400" lvl="2" marL="1371600" marR="0" rtl="0">
              <a:lnSpc>
                <a:spcPct val="100000"/>
              </a:lnSpc>
              <a:spcBef>
                <a:spcPts val="0"/>
              </a:spcBef>
              <a:spcAft>
                <a:spcPts val="0"/>
              </a:spcAft>
              <a:buSzPts val="800"/>
              <a:buFont typeface="Arial"/>
              <a:buAutoNum type="romanLcPeriod"/>
              <a:defRPr b="1" i="0" sz="800" u="none" cap="none" strike="noStrike">
                <a:latin typeface="Arial"/>
                <a:ea typeface="Arial"/>
                <a:cs typeface="Arial"/>
                <a:sym typeface="Arial"/>
              </a:defRPr>
            </a:lvl3pPr>
            <a:lvl4pPr indent="-279400" lvl="3" marL="1828800" marR="0" rtl="0">
              <a:lnSpc>
                <a:spcPct val="100000"/>
              </a:lnSpc>
              <a:spcBef>
                <a:spcPts val="0"/>
              </a:spcBef>
              <a:spcAft>
                <a:spcPts val="0"/>
              </a:spcAft>
              <a:buSzPts val="800"/>
              <a:buFont typeface="Arial"/>
              <a:buAutoNum type="arabicPeriod"/>
              <a:defRPr b="1" i="0" sz="800" u="none" cap="none" strike="noStrike">
                <a:latin typeface="Arial"/>
                <a:ea typeface="Arial"/>
                <a:cs typeface="Arial"/>
                <a:sym typeface="Arial"/>
              </a:defRPr>
            </a:lvl4pPr>
            <a:lvl5pPr indent="-279400" lvl="4" marL="2286000" marR="0" rtl="0">
              <a:lnSpc>
                <a:spcPct val="100000"/>
              </a:lnSpc>
              <a:spcBef>
                <a:spcPts val="0"/>
              </a:spcBef>
              <a:spcAft>
                <a:spcPts val="0"/>
              </a:spcAft>
              <a:buSzPts val="800"/>
              <a:buFont typeface="Arial"/>
              <a:buAutoNum type="alphaLcPeriod"/>
              <a:defRPr b="1" i="0" sz="800" u="none" cap="none" strike="noStrike">
                <a:latin typeface="Arial"/>
                <a:ea typeface="Arial"/>
                <a:cs typeface="Arial"/>
                <a:sym typeface="Arial"/>
              </a:defRPr>
            </a:lvl5pPr>
            <a:lvl6pPr indent="-279400" lvl="5" marL="2743200" marR="0" rtl="0">
              <a:lnSpc>
                <a:spcPct val="100000"/>
              </a:lnSpc>
              <a:spcBef>
                <a:spcPts val="0"/>
              </a:spcBef>
              <a:spcAft>
                <a:spcPts val="0"/>
              </a:spcAft>
              <a:buSzPts val="800"/>
              <a:buFont typeface="Arial"/>
              <a:buAutoNum type="romanLcPeriod"/>
              <a:defRPr b="1" i="0" sz="800" u="none" cap="none" strike="noStrike">
                <a:latin typeface="Arial"/>
                <a:ea typeface="Arial"/>
                <a:cs typeface="Arial"/>
                <a:sym typeface="Arial"/>
              </a:defRPr>
            </a:lvl6pPr>
            <a:lvl7pPr indent="-279400" lvl="6" marL="3200400" marR="0" rtl="0">
              <a:lnSpc>
                <a:spcPct val="100000"/>
              </a:lnSpc>
              <a:spcBef>
                <a:spcPts val="0"/>
              </a:spcBef>
              <a:spcAft>
                <a:spcPts val="0"/>
              </a:spcAft>
              <a:buSzPts val="800"/>
              <a:buFont typeface="Arial"/>
              <a:buAutoNum type="arabicPeriod"/>
              <a:defRPr b="1" i="0" sz="800" u="none" cap="none" strike="noStrike">
                <a:latin typeface="Arial"/>
                <a:ea typeface="Arial"/>
                <a:cs typeface="Arial"/>
                <a:sym typeface="Arial"/>
              </a:defRPr>
            </a:lvl7pPr>
            <a:lvl8pPr indent="-279400" lvl="7" marL="3657600" marR="0" rtl="0">
              <a:lnSpc>
                <a:spcPct val="100000"/>
              </a:lnSpc>
              <a:spcBef>
                <a:spcPts val="0"/>
              </a:spcBef>
              <a:spcAft>
                <a:spcPts val="0"/>
              </a:spcAft>
              <a:buSzPts val="800"/>
              <a:buFont typeface="Arial"/>
              <a:buAutoNum type="alphaLcPeriod"/>
              <a:defRPr b="1" i="0" sz="800" u="none" cap="none" strike="noStrike">
                <a:latin typeface="Arial"/>
                <a:ea typeface="Arial"/>
                <a:cs typeface="Arial"/>
                <a:sym typeface="Arial"/>
              </a:defRPr>
            </a:lvl8pPr>
            <a:lvl9pPr indent="-279400" lvl="8" marL="4114800" marR="0" rtl="0">
              <a:lnSpc>
                <a:spcPct val="100000"/>
              </a:lnSpc>
              <a:spcBef>
                <a:spcPts val="0"/>
              </a:spcBef>
              <a:spcAft>
                <a:spcPts val="0"/>
              </a:spcAft>
              <a:buSzPts val="800"/>
              <a:buFont typeface="Arial"/>
              <a:buAutoNum type="romanLcPeriod"/>
              <a:defRPr b="1" i="0" sz="800" u="none" cap="none" strike="noStrike">
                <a:latin typeface="Arial"/>
                <a:ea typeface="Arial"/>
                <a:cs typeface="Arial"/>
                <a:sym typeface="Arial"/>
              </a:defRPr>
            </a:lvl9pPr>
          </a:lstStyle>
          <a:p/>
        </p:txBody>
      </p:sp>
      <p:sp>
        <p:nvSpPr>
          <p:cNvPr id="580" name="Google Shape;580;p58"/>
          <p:cNvSpPr/>
          <p:nvPr/>
        </p:nvSpPr>
        <p:spPr>
          <a:xfrm>
            <a:off x="9312750" y="562025"/>
            <a:ext cx="1317600" cy="456600"/>
          </a:xfrm>
          <a:prstGeom prst="wedgeRectCallout">
            <a:avLst>
              <a:gd fmla="val -53209" name="adj1"/>
              <a:gd fmla="val -19669" name="adj2"/>
            </a:avLst>
          </a:prstGeom>
          <a:solidFill>
            <a:schemeClr val="l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00000"/>
              </a:lnSpc>
              <a:spcBef>
                <a:spcPts val="500"/>
              </a:spcBef>
              <a:spcAft>
                <a:spcPts val="500"/>
              </a:spcAft>
              <a:buNone/>
            </a:pPr>
            <a:r>
              <a:rPr lang="en" sz="800">
                <a:solidFill>
                  <a:schemeClr val="accent6"/>
                </a:solidFill>
                <a:highlight>
                  <a:srgbClr val="FFFFFF"/>
                </a:highlight>
              </a:rPr>
              <a:t>Please write the title in all capital letters</a:t>
            </a:r>
            <a:endParaRPr sz="800">
              <a:solidFill>
                <a:schemeClr val="accent6"/>
              </a:solidFill>
              <a:highlight>
                <a:srgbClr val="FFFFFF"/>
              </a:highlight>
            </a:endParaRPr>
          </a:p>
        </p:txBody>
      </p:sp>
      <p:sp>
        <p:nvSpPr>
          <p:cNvPr id="581" name="Google Shape;581;p58"/>
          <p:cNvSpPr/>
          <p:nvPr/>
        </p:nvSpPr>
        <p:spPr>
          <a:xfrm>
            <a:off x="9312750" y="28625"/>
            <a:ext cx="1317600" cy="456600"/>
          </a:xfrm>
          <a:prstGeom prst="wedgeRectCallout">
            <a:avLst>
              <a:gd fmla="val -53209" name="adj1"/>
              <a:gd fmla="val -19669" name="adj2"/>
            </a:avLst>
          </a:prstGeom>
          <a:solidFill>
            <a:schemeClr val="l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800">
                <a:solidFill>
                  <a:schemeClr val="accent6"/>
                </a:solidFill>
                <a:highlight>
                  <a:srgbClr val="FFFFFF"/>
                </a:highlight>
              </a:rPr>
              <a:t>Put images in the grey dotted box "unsupported placeholder"</a:t>
            </a:r>
            <a:endParaRPr sz="800">
              <a:solidFill>
                <a:schemeClr val="accent6"/>
              </a:solidFill>
              <a:highlight>
                <a:srgbClr val="FFFFFF"/>
              </a:highlight>
            </a:endParaRPr>
          </a:p>
        </p:txBody>
      </p:sp>
      <p:pic>
        <p:nvPicPr>
          <p:cNvPr descr="Logo.png" id="582" name="Google Shape;582;p58"/>
          <p:cNvPicPr preferRelativeResize="0"/>
          <p:nvPr/>
        </p:nvPicPr>
        <p:blipFill>
          <a:blip r:embed="rId2">
            <a:alphaModFix/>
          </a:blip>
          <a:stretch>
            <a:fillRect/>
          </a:stretch>
        </p:blipFill>
        <p:spPr>
          <a:xfrm>
            <a:off x="7724083" y="4717150"/>
            <a:ext cx="798517" cy="163200"/>
          </a:xfrm>
          <a:prstGeom prst="rect">
            <a:avLst/>
          </a:prstGeom>
          <a:noFill/>
          <a:ln>
            <a:noFill/>
          </a:ln>
        </p:spPr>
      </p:pic>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08_4x Image + Headline" showMasterSp="0">
  <p:cSld name="5ax picture + headline">
    <p:bg>
      <p:bgPr>
        <a:solidFill>
          <a:srgbClr val="FFFFFF"/>
        </a:solidFill>
      </p:bgPr>
    </p:bg>
    <p:spTree>
      <p:nvGrpSpPr>
        <p:cNvPr id="583" name="Shape 583"/>
        <p:cNvGrpSpPr/>
        <p:nvPr/>
      </p:nvGrpSpPr>
      <p:grpSpPr>
        <a:xfrm>
          <a:off x="0" y="0"/>
          <a:ext cx="0" cy="0"/>
          <a:chOff x="0" y="0"/>
          <a:chExt cx="0" cy="0"/>
        </a:xfrm>
      </p:grpSpPr>
      <p:sp>
        <p:nvSpPr>
          <p:cNvPr id="584" name="Google Shape;584;p59"/>
          <p:cNvSpPr/>
          <p:nvPr/>
        </p:nvSpPr>
        <p:spPr>
          <a:xfrm>
            <a:off x="3045619" y="1324"/>
            <a:ext cx="3052800" cy="67800"/>
          </a:xfrm>
          <a:prstGeom prst="rect">
            <a:avLst/>
          </a:prstGeom>
          <a:solidFill>
            <a:srgbClr val="FF6900"/>
          </a:solidFill>
          <a:ln>
            <a:noFill/>
          </a:ln>
        </p:spPr>
        <p:txBody>
          <a:bodyPr anchorCtr="0" anchor="ctr" bIns="0" lIns="0" spcFirstLastPara="1" rIns="0" wrap="square" tIns="0">
            <a:noAutofit/>
          </a:bodyPr>
          <a:lstStyle/>
          <a:p>
            <a:pPr indent="0" lvl="0" marL="0" marR="0" rtl="0" algn="ctr">
              <a:lnSpc>
                <a:spcPct val="120000"/>
              </a:lnSpc>
              <a:spcBef>
                <a:spcPts val="0"/>
              </a:spcBef>
              <a:spcAft>
                <a:spcPts val="0"/>
              </a:spcAft>
              <a:buNone/>
            </a:pPr>
            <a:r>
              <a:t/>
            </a:r>
            <a:endParaRPr b="0" i="0" sz="1900" u="none" cap="none" strike="noStrike">
              <a:latin typeface="Arial"/>
              <a:ea typeface="Arial"/>
              <a:cs typeface="Arial"/>
              <a:sym typeface="Arial"/>
            </a:endParaRPr>
          </a:p>
        </p:txBody>
      </p:sp>
      <p:sp>
        <p:nvSpPr>
          <p:cNvPr id="585" name="Google Shape;585;p59"/>
          <p:cNvSpPr/>
          <p:nvPr>
            <p:ph idx="2" type="pic"/>
          </p:nvPr>
        </p:nvSpPr>
        <p:spPr>
          <a:xfrm>
            <a:off x="3056402" y="1059656"/>
            <a:ext cx="3026700" cy="1682400"/>
          </a:xfrm>
          <a:prstGeom prst="rect">
            <a:avLst/>
          </a:prstGeom>
          <a:noFill/>
          <a:ln cap="flat" cmpd="sng" w="9525">
            <a:solidFill>
              <a:srgbClr val="D9D9D9"/>
            </a:solidFill>
            <a:prstDash val="dash"/>
            <a:round/>
            <a:headEnd len="sm" w="sm" type="none"/>
            <a:tailEnd len="sm" w="sm" type="none"/>
          </a:ln>
        </p:spPr>
        <p:txBody>
          <a:bodyPr anchorCtr="0" anchor="ctr" bIns="91425" lIns="91425" spcFirstLastPara="1" rIns="91425" wrap="square" tIns="91425"/>
          <a:lstStyle>
            <a:lvl1pPr indent="0" lvl="0" marL="0" marR="0" rtl="0" algn="ctr">
              <a:lnSpc>
                <a:spcPct val="150000"/>
              </a:lnSpc>
              <a:spcBef>
                <a:spcPts val="0"/>
              </a:spcBef>
              <a:spcAft>
                <a:spcPts val="0"/>
              </a:spcAft>
              <a:buSzPts val="1400"/>
              <a:buFont typeface="Arial"/>
              <a:buNone/>
              <a:defRPr b="1" i="0" sz="600" u="none" cap="none" strike="noStrike">
                <a:latin typeface="Arial"/>
                <a:ea typeface="Arial"/>
                <a:cs typeface="Arial"/>
                <a:sym typeface="Arial"/>
              </a:defRPr>
            </a:lvl1pPr>
            <a:lvl2pPr indent="-75670" lvl="1" marL="24077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2pPr>
            <a:lvl3pPr indent="-77257" lvl="2" marL="407457"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3pPr>
            <a:lvl4pPr indent="-78845" lvl="3" marL="574145"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4pPr>
            <a:lvl5pPr indent="-80432" lvl="4" marL="740832"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5pPr>
            <a:lvl6pPr indent="-82020" lvl="5" marL="90752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6pPr>
            <a:lvl7pPr indent="-83607" lvl="6" marL="1074207"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7pPr>
            <a:lvl8pPr indent="-85195" lvl="7" marL="1240895"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8pPr>
            <a:lvl9pPr indent="-74082" lvl="8" marL="1407582"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9pPr>
          </a:lstStyle>
          <a:p/>
        </p:txBody>
      </p:sp>
      <p:sp>
        <p:nvSpPr>
          <p:cNvPr id="586" name="Google Shape;586;p59"/>
          <p:cNvSpPr/>
          <p:nvPr>
            <p:ph idx="3" type="pic"/>
          </p:nvPr>
        </p:nvSpPr>
        <p:spPr>
          <a:xfrm>
            <a:off x="3056402" y="2806159"/>
            <a:ext cx="3026700" cy="1682400"/>
          </a:xfrm>
          <a:prstGeom prst="rect">
            <a:avLst/>
          </a:prstGeom>
          <a:noFill/>
          <a:ln cap="flat" cmpd="sng" w="9525">
            <a:solidFill>
              <a:srgbClr val="D9D9D9"/>
            </a:solidFill>
            <a:prstDash val="dash"/>
            <a:round/>
            <a:headEnd len="sm" w="sm" type="none"/>
            <a:tailEnd len="sm" w="sm" type="none"/>
          </a:ln>
        </p:spPr>
        <p:txBody>
          <a:bodyPr anchorCtr="0" anchor="ctr" bIns="91425" lIns="91425" spcFirstLastPara="1" rIns="91425" wrap="square" tIns="91425"/>
          <a:lstStyle>
            <a:lvl1pPr indent="0" lvl="0" marL="0" marR="0" rtl="0" algn="ctr">
              <a:lnSpc>
                <a:spcPct val="150000"/>
              </a:lnSpc>
              <a:spcBef>
                <a:spcPts val="0"/>
              </a:spcBef>
              <a:spcAft>
                <a:spcPts val="0"/>
              </a:spcAft>
              <a:buSzPts val="1400"/>
              <a:buFont typeface="Arial"/>
              <a:buNone/>
              <a:defRPr b="1" i="0" sz="600" u="none" cap="none" strike="noStrike">
                <a:latin typeface="Arial"/>
                <a:ea typeface="Arial"/>
                <a:cs typeface="Arial"/>
                <a:sym typeface="Arial"/>
              </a:defRPr>
            </a:lvl1pPr>
            <a:lvl2pPr indent="-75670" lvl="1" marL="24077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2pPr>
            <a:lvl3pPr indent="-77257" lvl="2" marL="407457"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3pPr>
            <a:lvl4pPr indent="-78845" lvl="3" marL="574145"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4pPr>
            <a:lvl5pPr indent="-80432" lvl="4" marL="740832"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5pPr>
            <a:lvl6pPr indent="-82020" lvl="5" marL="90752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6pPr>
            <a:lvl7pPr indent="-83607" lvl="6" marL="1074207"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7pPr>
            <a:lvl8pPr indent="-85195" lvl="7" marL="1240895"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8pPr>
            <a:lvl9pPr indent="-74082" lvl="8" marL="1407582"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9pPr>
          </a:lstStyle>
          <a:p/>
        </p:txBody>
      </p:sp>
      <p:sp>
        <p:nvSpPr>
          <p:cNvPr id="587" name="Google Shape;587;p59"/>
          <p:cNvSpPr/>
          <p:nvPr>
            <p:ph idx="4" type="pic"/>
          </p:nvPr>
        </p:nvSpPr>
        <p:spPr>
          <a:xfrm>
            <a:off x="6140894" y="1059655"/>
            <a:ext cx="2404800" cy="3429000"/>
          </a:xfrm>
          <a:prstGeom prst="rect">
            <a:avLst/>
          </a:prstGeom>
          <a:noFill/>
          <a:ln cap="flat" cmpd="sng" w="9525">
            <a:solidFill>
              <a:srgbClr val="D9D9D9"/>
            </a:solidFill>
            <a:prstDash val="dash"/>
            <a:round/>
            <a:headEnd len="sm" w="sm" type="none"/>
            <a:tailEnd len="sm" w="sm" type="none"/>
          </a:ln>
        </p:spPr>
        <p:txBody>
          <a:bodyPr anchorCtr="0" anchor="ctr" bIns="91425" lIns="91425" spcFirstLastPara="1" rIns="91425" wrap="square" tIns="91425"/>
          <a:lstStyle>
            <a:lvl1pPr indent="0" lvl="0" marL="0" marR="0" rtl="0" algn="ctr">
              <a:lnSpc>
                <a:spcPct val="150000"/>
              </a:lnSpc>
              <a:spcBef>
                <a:spcPts val="0"/>
              </a:spcBef>
              <a:spcAft>
                <a:spcPts val="0"/>
              </a:spcAft>
              <a:buSzPts val="1400"/>
              <a:buFont typeface="Arial"/>
              <a:buNone/>
              <a:defRPr b="1" i="0" sz="600" u="none" cap="none" strike="noStrike">
                <a:latin typeface="Arial"/>
                <a:ea typeface="Arial"/>
                <a:cs typeface="Arial"/>
                <a:sym typeface="Arial"/>
              </a:defRPr>
            </a:lvl1pPr>
            <a:lvl2pPr indent="-75670" lvl="1" marL="24077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2pPr>
            <a:lvl3pPr indent="-77257" lvl="2" marL="407457"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3pPr>
            <a:lvl4pPr indent="-78845" lvl="3" marL="574145"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4pPr>
            <a:lvl5pPr indent="-80432" lvl="4" marL="740832"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5pPr>
            <a:lvl6pPr indent="-82020" lvl="5" marL="90752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6pPr>
            <a:lvl7pPr indent="-83607" lvl="6" marL="1074207"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7pPr>
            <a:lvl8pPr indent="-85195" lvl="7" marL="1240895"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8pPr>
            <a:lvl9pPr indent="-74082" lvl="8" marL="1407582"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9pPr>
          </a:lstStyle>
          <a:p/>
        </p:txBody>
      </p:sp>
      <p:sp>
        <p:nvSpPr>
          <p:cNvPr id="588" name="Google Shape;588;p59"/>
          <p:cNvSpPr/>
          <p:nvPr>
            <p:ph idx="5" type="pic"/>
          </p:nvPr>
        </p:nvSpPr>
        <p:spPr>
          <a:xfrm>
            <a:off x="593702" y="1059655"/>
            <a:ext cx="2404800" cy="3429000"/>
          </a:xfrm>
          <a:prstGeom prst="rect">
            <a:avLst/>
          </a:prstGeom>
          <a:noFill/>
          <a:ln cap="flat" cmpd="sng" w="9525">
            <a:solidFill>
              <a:srgbClr val="D9D9D9"/>
            </a:solidFill>
            <a:prstDash val="dash"/>
            <a:round/>
            <a:headEnd len="sm" w="sm" type="none"/>
            <a:tailEnd len="sm" w="sm" type="none"/>
          </a:ln>
        </p:spPr>
        <p:txBody>
          <a:bodyPr anchorCtr="0" anchor="ctr" bIns="91425" lIns="91425" spcFirstLastPara="1" rIns="91425" wrap="square" tIns="91425"/>
          <a:lstStyle>
            <a:lvl1pPr indent="0" lvl="0" marL="0" marR="0" rtl="0" algn="ctr">
              <a:lnSpc>
                <a:spcPct val="150000"/>
              </a:lnSpc>
              <a:spcBef>
                <a:spcPts val="0"/>
              </a:spcBef>
              <a:spcAft>
                <a:spcPts val="0"/>
              </a:spcAft>
              <a:buSzPts val="1400"/>
              <a:buFont typeface="Arial"/>
              <a:buNone/>
              <a:defRPr b="1" i="0" sz="600" u="none" cap="none" strike="noStrike">
                <a:latin typeface="Arial"/>
                <a:ea typeface="Arial"/>
                <a:cs typeface="Arial"/>
                <a:sym typeface="Arial"/>
              </a:defRPr>
            </a:lvl1pPr>
            <a:lvl2pPr indent="-75670" lvl="1" marL="24077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2pPr>
            <a:lvl3pPr indent="-77257" lvl="2" marL="407457"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3pPr>
            <a:lvl4pPr indent="-78845" lvl="3" marL="574145"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4pPr>
            <a:lvl5pPr indent="-80432" lvl="4" marL="740832"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5pPr>
            <a:lvl6pPr indent="-82020" lvl="5" marL="90752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6pPr>
            <a:lvl7pPr indent="-83607" lvl="6" marL="1074207"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7pPr>
            <a:lvl8pPr indent="-85195" lvl="7" marL="1240895"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8pPr>
            <a:lvl9pPr indent="-74082" lvl="8" marL="1407582"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9pPr>
          </a:lstStyle>
          <a:p/>
        </p:txBody>
      </p:sp>
      <p:sp>
        <p:nvSpPr>
          <p:cNvPr id="589" name="Google Shape;589;p59"/>
          <p:cNvSpPr/>
          <p:nvPr/>
        </p:nvSpPr>
        <p:spPr>
          <a:xfrm>
            <a:off x="591146" y="4734611"/>
            <a:ext cx="338100" cy="1386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fld id="{00000000-1234-1234-1234-123412341234}" type="slidenum">
              <a:rPr b="1" i="0" lang="en" sz="900" u="none" cap="none" strike="noStrike">
                <a:latin typeface="Arial"/>
                <a:ea typeface="Arial"/>
                <a:cs typeface="Arial"/>
                <a:sym typeface="Arial"/>
              </a:rPr>
              <a:t>‹#›</a:t>
            </a:fld>
            <a:endParaRPr b="1" i="0" sz="900" u="none" cap="none" strike="noStrike">
              <a:latin typeface="Arial"/>
              <a:ea typeface="Arial"/>
              <a:cs typeface="Arial"/>
              <a:sym typeface="Arial"/>
            </a:endParaRPr>
          </a:p>
        </p:txBody>
      </p:sp>
      <p:sp>
        <p:nvSpPr>
          <p:cNvPr id="590" name="Google Shape;590;p59"/>
          <p:cNvSpPr txBox="1"/>
          <p:nvPr>
            <p:ph type="title"/>
          </p:nvPr>
        </p:nvSpPr>
        <p:spPr>
          <a:xfrm>
            <a:off x="597198" y="219254"/>
            <a:ext cx="7952700" cy="751800"/>
          </a:xfrm>
          <a:prstGeom prst="rect">
            <a:avLst/>
          </a:prstGeom>
          <a:noFill/>
          <a:ln>
            <a:noFill/>
          </a:ln>
        </p:spPr>
        <p:txBody>
          <a:bodyPr anchorCtr="0" anchor="ctr" bIns="91425" lIns="91425" spcFirstLastPara="1" rIns="91425" wrap="square" tIns="91425"/>
          <a:lstStyle>
            <a:lvl1pPr indent="0" lvl="0" marL="0" marR="0" rtl="0" algn="ctr">
              <a:lnSpc>
                <a:spcPct val="120000"/>
              </a:lnSpc>
              <a:spcBef>
                <a:spcPts val="0"/>
              </a:spcBef>
              <a:spcAft>
                <a:spcPts val="0"/>
              </a:spcAft>
              <a:buSzPts val="1400"/>
              <a:buFont typeface="Arial"/>
              <a:buNone/>
              <a:defRPr b="1" i="0" sz="1300" u="none" cap="none" strike="noStrike">
                <a:latin typeface="Arial"/>
                <a:ea typeface="Arial"/>
                <a:cs typeface="Arial"/>
                <a:sym typeface="Arial"/>
              </a:defRPr>
            </a:lvl1pPr>
            <a:lvl2pPr indent="76200" lvl="1" marL="0" marR="0" rtl="0" algn="l">
              <a:lnSpc>
                <a:spcPct val="120000"/>
              </a:lnSpc>
              <a:spcBef>
                <a:spcPts val="0"/>
              </a:spcBef>
              <a:spcAft>
                <a:spcPts val="0"/>
              </a:spcAft>
              <a:buSzPts val="1400"/>
              <a:buNone/>
              <a:defRPr b="1" i="0" sz="1600" u="none" cap="none" strike="noStrike">
                <a:latin typeface="Arial"/>
                <a:ea typeface="Arial"/>
                <a:cs typeface="Arial"/>
                <a:sym typeface="Arial"/>
              </a:defRPr>
            </a:lvl2pPr>
            <a:lvl3pPr indent="165100" lvl="2" marL="0" marR="0" rtl="0" algn="l">
              <a:lnSpc>
                <a:spcPct val="120000"/>
              </a:lnSpc>
              <a:spcBef>
                <a:spcPts val="0"/>
              </a:spcBef>
              <a:spcAft>
                <a:spcPts val="0"/>
              </a:spcAft>
              <a:buSzPts val="1400"/>
              <a:buNone/>
              <a:defRPr b="1" i="0" sz="1600" u="none" cap="none" strike="noStrike">
                <a:latin typeface="Arial"/>
                <a:ea typeface="Arial"/>
                <a:cs typeface="Arial"/>
                <a:sym typeface="Arial"/>
              </a:defRPr>
            </a:lvl3pPr>
            <a:lvl4pPr indent="254000" lvl="3" marL="0" marR="0" rtl="0" algn="l">
              <a:lnSpc>
                <a:spcPct val="120000"/>
              </a:lnSpc>
              <a:spcBef>
                <a:spcPts val="0"/>
              </a:spcBef>
              <a:spcAft>
                <a:spcPts val="0"/>
              </a:spcAft>
              <a:buSzPts val="1400"/>
              <a:buNone/>
              <a:defRPr b="1" i="0" sz="1600" u="none" cap="none" strike="noStrike">
                <a:latin typeface="Arial"/>
                <a:ea typeface="Arial"/>
                <a:cs typeface="Arial"/>
                <a:sym typeface="Arial"/>
              </a:defRPr>
            </a:lvl4pPr>
            <a:lvl5pPr indent="342900" lvl="4" marL="0" marR="0" rtl="0" algn="l">
              <a:lnSpc>
                <a:spcPct val="120000"/>
              </a:lnSpc>
              <a:spcBef>
                <a:spcPts val="0"/>
              </a:spcBef>
              <a:spcAft>
                <a:spcPts val="0"/>
              </a:spcAft>
              <a:buSzPts val="1400"/>
              <a:buNone/>
              <a:defRPr b="1" i="0" sz="1600" u="none" cap="none" strike="noStrike">
                <a:latin typeface="Arial"/>
                <a:ea typeface="Arial"/>
                <a:cs typeface="Arial"/>
                <a:sym typeface="Arial"/>
              </a:defRPr>
            </a:lvl5pPr>
            <a:lvl6pPr indent="419100" lvl="5" marL="0" marR="0" rtl="0" algn="l">
              <a:lnSpc>
                <a:spcPct val="120000"/>
              </a:lnSpc>
              <a:spcBef>
                <a:spcPts val="0"/>
              </a:spcBef>
              <a:spcAft>
                <a:spcPts val="0"/>
              </a:spcAft>
              <a:buSzPts val="1400"/>
              <a:buNone/>
              <a:defRPr b="1" i="0" sz="1600" u="none" cap="none" strike="noStrike">
                <a:latin typeface="Arial"/>
                <a:ea typeface="Arial"/>
                <a:cs typeface="Arial"/>
                <a:sym typeface="Arial"/>
              </a:defRPr>
            </a:lvl6pPr>
            <a:lvl7pPr indent="508000" lvl="6" marL="0" marR="0" rtl="0" algn="l">
              <a:lnSpc>
                <a:spcPct val="120000"/>
              </a:lnSpc>
              <a:spcBef>
                <a:spcPts val="0"/>
              </a:spcBef>
              <a:spcAft>
                <a:spcPts val="0"/>
              </a:spcAft>
              <a:buSzPts val="1400"/>
              <a:buNone/>
              <a:defRPr b="1" i="0" sz="1600" u="none" cap="none" strike="noStrike">
                <a:latin typeface="Arial"/>
                <a:ea typeface="Arial"/>
                <a:cs typeface="Arial"/>
                <a:sym typeface="Arial"/>
              </a:defRPr>
            </a:lvl7pPr>
            <a:lvl8pPr indent="596900" lvl="7" marL="0" marR="0" rtl="0" algn="l">
              <a:lnSpc>
                <a:spcPct val="120000"/>
              </a:lnSpc>
              <a:spcBef>
                <a:spcPts val="0"/>
              </a:spcBef>
              <a:spcAft>
                <a:spcPts val="0"/>
              </a:spcAft>
              <a:buSzPts val="1400"/>
              <a:buNone/>
              <a:defRPr b="1" i="0" sz="1600" u="none" cap="none" strike="noStrike">
                <a:latin typeface="Arial"/>
                <a:ea typeface="Arial"/>
                <a:cs typeface="Arial"/>
                <a:sym typeface="Arial"/>
              </a:defRPr>
            </a:lvl8pPr>
            <a:lvl9pPr indent="685800" lvl="8" marL="0" marR="0" rtl="0" algn="l">
              <a:lnSpc>
                <a:spcPct val="120000"/>
              </a:lnSpc>
              <a:spcBef>
                <a:spcPts val="0"/>
              </a:spcBef>
              <a:spcAft>
                <a:spcPts val="0"/>
              </a:spcAft>
              <a:buSzPts val="1400"/>
              <a:buNone/>
              <a:defRPr b="1" i="0" sz="1600" u="none" cap="none" strike="noStrike">
                <a:latin typeface="Arial"/>
                <a:ea typeface="Arial"/>
                <a:cs typeface="Arial"/>
                <a:sym typeface="Arial"/>
              </a:defRPr>
            </a:lvl9pPr>
          </a:lstStyle>
          <a:p/>
        </p:txBody>
      </p:sp>
      <p:sp>
        <p:nvSpPr>
          <p:cNvPr id="591" name="Google Shape;591;p59"/>
          <p:cNvSpPr txBox="1"/>
          <p:nvPr>
            <p:ph idx="1" type="body"/>
          </p:nvPr>
        </p:nvSpPr>
        <p:spPr>
          <a:xfrm>
            <a:off x="742950" y="4658700"/>
            <a:ext cx="6925800" cy="290400"/>
          </a:xfrm>
          <a:prstGeom prst="rect">
            <a:avLst/>
          </a:prstGeom>
          <a:noFill/>
          <a:ln>
            <a:noFill/>
          </a:ln>
        </p:spPr>
        <p:txBody>
          <a:bodyPr anchorCtr="0" anchor="b" bIns="91425" lIns="91425" spcFirstLastPara="1" rIns="91425" wrap="square" tIns="91425"/>
          <a:lstStyle>
            <a:lvl1pPr indent="-279400" lvl="0" marL="457200" marR="0" rtl="0">
              <a:lnSpc>
                <a:spcPct val="100000"/>
              </a:lnSpc>
              <a:spcBef>
                <a:spcPts val="0"/>
              </a:spcBef>
              <a:spcAft>
                <a:spcPts val="0"/>
              </a:spcAft>
              <a:buSzPts val="800"/>
              <a:buFont typeface="Arial"/>
              <a:buAutoNum type="alphaUcPeriod"/>
              <a:defRPr b="0" i="0" sz="800" u="none" cap="none" strike="noStrike">
                <a:latin typeface="Arial"/>
                <a:ea typeface="Arial"/>
                <a:cs typeface="Arial"/>
                <a:sym typeface="Arial"/>
              </a:defRPr>
            </a:lvl1pPr>
            <a:lvl2pPr indent="-279400" lvl="1" marL="914400" marR="0" rtl="0">
              <a:lnSpc>
                <a:spcPct val="100000"/>
              </a:lnSpc>
              <a:spcBef>
                <a:spcPts val="0"/>
              </a:spcBef>
              <a:spcAft>
                <a:spcPts val="0"/>
              </a:spcAft>
              <a:buSzPts val="800"/>
              <a:buFont typeface="Arial"/>
              <a:buAutoNum type="alphaLcPeriod"/>
              <a:defRPr b="1" i="0" sz="800" u="none" cap="none" strike="noStrike">
                <a:latin typeface="Arial"/>
                <a:ea typeface="Arial"/>
                <a:cs typeface="Arial"/>
                <a:sym typeface="Arial"/>
              </a:defRPr>
            </a:lvl2pPr>
            <a:lvl3pPr indent="-279400" lvl="2" marL="1371600" marR="0" rtl="0">
              <a:lnSpc>
                <a:spcPct val="100000"/>
              </a:lnSpc>
              <a:spcBef>
                <a:spcPts val="0"/>
              </a:spcBef>
              <a:spcAft>
                <a:spcPts val="0"/>
              </a:spcAft>
              <a:buSzPts val="800"/>
              <a:buFont typeface="Arial"/>
              <a:buAutoNum type="romanLcPeriod"/>
              <a:defRPr b="1" i="0" sz="800" u="none" cap="none" strike="noStrike">
                <a:latin typeface="Arial"/>
                <a:ea typeface="Arial"/>
                <a:cs typeface="Arial"/>
                <a:sym typeface="Arial"/>
              </a:defRPr>
            </a:lvl3pPr>
            <a:lvl4pPr indent="-279400" lvl="3" marL="1828800" marR="0" rtl="0">
              <a:lnSpc>
                <a:spcPct val="100000"/>
              </a:lnSpc>
              <a:spcBef>
                <a:spcPts val="0"/>
              </a:spcBef>
              <a:spcAft>
                <a:spcPts val="0"/>
              </a:spcAft>
              <a:buSzPts val="800"/>
              <a:buFont typeface="Arial"/>
              <a:buAutoNum type="arabicPeriod"/>
              <a:defRPr b="1" i="0" sz="800" u="none" cap="none" strike="noStrike">
                <a:latin typeface="Arial"/>
                <a:ea typeface="Arial"/>
                <a:cs typeface="Arial"/>
                <a:sym typeface="Arial"/>
              </a:defRPr>
            </a:lvl4pPr>
            <a:lvl5pPr indent="-279400" lvl="4" marL="2286000" marR="0" rtl="0">
              <a:lnSpc>
                <a:spcPct val="100000"/>
              </a:lnSpc>
              <a:spcBef>
                <a:spcPts val="0"/>
              </a:spcBef>
              <a:spcAft>
                <a:spcPts val="0"/>
              </a:spcAft>
              <a:buSzPts val="800"/>
              <a:buFont typeface="Arial"/>
              <a:buAutoNum type="alphaLcPeriod"/>
              <a:defRPr b="1" i="0" sz="800" u="none" cap="none" strike="noStrike">
                <a:latin typeface="Arial"/>
                <a:ea typeface="Arial"/>
                <a:cs typeface="Arial"/>
                <a:sym typeface="Arial"/>
              </a:defRPr>
            </a:lvl5pPr>
            <a:lvl6pPr indent="-279400" lvl="5" marL="2743200" marR="0" rtl="0">
              <a:lnSpc>
                <a:spcPct val="100000"/>
              </a:lnSpc>
              <a:spcBef>
                <a:spcPts val="0"/>
              </a:spcBef>
              <a:spcAft>
                <a:spcPts val="0"/>
              </a:spcAft>
              <a:buSzPts val="800"/>
              <a:buFont typeface="Arial"/>
              <a:buAutoNum type="romanLcPeriod"/>
              <a:defRPr b="1" i="0" sz="800" u="none" cap="none" strike="noStrike">
                <a:latin typeface="Arial"/>
                <a:ea typeface="Arial"/>
                <a:cs typeface="Arial"/>
                <a:sym typeface="Arial"/>
              </a:defRPr>
            </a:lvl6pPr>
            <a:lvl7pPr indent="-279400" lvl="6" marL="3200400" marR="0" rtl="0">
              <a:lnSpc>
                <a:spcPct val="100000"/>
              </a:lnSpc>
              <a:spcBef>
                <a:spcPts val="0"/>
              </a:spcBef>
              <a:spcAft>
                <a:spcPts val="0"/>
              </a:spcAft>
              <a:buSzPts val="800"/>
              <a:buFont typeface="Arial"/>
              <a:buAutoNum type="arabicPeriod"/>
              <a:defRPr b="1" i="0" sz="800" u="none" cap="none" strike="noStrike">
                <a:latin typeface="Arial"/>
                <a:ea typeface="Arial"/>
                <a:cs typeface="Arial"/>
                <a:sym typeface="Arial"/>
              </a:defRPr>
            </a:lvl7pPr>
            <a:lvl8pPr indent="-279400" lvl="7" marL="3657600" marR="0" rtl="0">
              <a:lnSpc>
                <a:spcPct val="100000"/>
              </a:lnSpc>
              <a:spcBef>
                <a:spcPts val="0"/>
              </a:spcBef>
              <a:spcAft>
                <a:spcPts val="0"/>
              </a:spcAft>
              <a:buSzPts val="800"/>
              <a:buFont typeface="Arial"/>
              <a:buAutoNum type="alphaLcPeriod"/>
              <a:defRPr b="1" i="0" sz="800" u="none" cap="none" strike="noStrike">
                <a:latin typeface="Arial"/>
                <a:ea typeface="Arial"/>
                <a:cs typeface="Arial"/>
                <a:sym typeface="Arial"/>
              </a:defRPr>
            </a:lvl8pPr>
            <a:lvl9pPr indent="-279400" lvl="8" marL="4114800" marR="0" rtl="0">
              <a:lnSpc>
                <a:spcPct val="100000"/>
              </a:lnSpc>
              <a:spcBef>
                <a:spcPts val="0"/>
              </a:spcBef>
              <a:spcAft>
                <a:spcPts val="0"/>
              </a:spcAft>
              <a:buSzPts val="800"/>
              <a:buFont typeface="Arial"/>
              <a:buAutoNum type="romanLcPeriod"/>
              <a:defRPr b="1" i="0" sz="800" u="none" cap="none" strike="noStrike">
                <a:latin typeface="Arial"/>
                <a:ea typeface="Arial"/>
                <a:cs typeface="Arial"/>
                <a:sym typeface="Arial"/>
              </a:defRPr>
            </a:lvl9pPr>
          </a:lstStyle>
          <a:p/>
        </p:txBody>
      </p:sp>
      <p:sp>
        <p:nvSpPr>
          <p:cNvPr id="592" name="Google Shape;592;p59"/>
          <p:cNvSpPr/>
          <p:nvPr/>
        </p:nvSpPr>
        <p:spPr>
          <a:xfrm>
            <a:off x="9312750" y="562025"/>
            <a:ext cx="1317600" cy="456600"/>
          </a:xfrm>
          <a:prstGeom prst="wedgeRectCallout">
            <a:avLst>
              <a:gd fmla="val -53209" name="adj1"/>
              <a:gd fmla="val -19669" name="adj2"/>
            </a:avLst>
          </a:prstGeom>
          <a:solidFill>
            <a:schemeClr val="l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00000"/>
              </a:lnSpc>
              <a:spcBef>
                <a:spcPts val="500"/>
              </a:spcBef>
              <a:spcAft>
                <a:spcPts val="500"/>
              </a:spcAft>
              <a:buNone/>
            </a:pPr>
            <a:r>
              <a:rPr lang="en" sz="800">
                <a:solidFill>
                  <a:schemeClr val="accent6"/>
                </a:solidFill>
                <a:highlight>
                  <a:srgbClr val="FFFFFF"/>
                </a:highlight>
              </a:rPr>
              <a:t>Please write the title in all capital letters</a:t>
            </a:r>
            <a:endParaRPr sz="800">
              <a:solidFill>
                <a:schemeClr val="accent6"/>
              </a:solidFill>
              <a:highlight>
                <a:srgbClr val="FFFFFF"/>
              </a:highlight>
            </a:endParaRPr>
          </a:p>
        </p:txBody>
      </p:sp>
      <p:sp>
        <p:nvSpPr>
          <p:cNvPr id="593" name="Google Shape;593;p59"/>
          <p:cNvSpPr/>
          <p:nvPr/>
        </p:nvSpPr>
        <p:spPr>
          <a:xfrm>
            <a:off x="9312750" y="28625"/>
            <a:ext cx="1317600" cy="456600"/>
          </a:xfrm>
          <a:prstGeom prst="wedgeRectCallout">
            <a:avLst>
              <a:gd fmla="val -53209" name="adj1"/>
              <a:gd fmla="val -19669" name="adj2"/>
            </a:avLst>
          </a:prstGeom>
          <a:solidFill>
            <a:schemeClr val="l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800">
                <a:solidFill>
                  <a:schemeClr val="accent6"/>
                </a:solidFill>
                <a:highlight>
                  <a:srgbClr val="FFFFFF"/>
                </a:highlight>
              </a:rPr>
              <a:t>Put images in the grey dotted box "unsupported placeholder"</a:t>
            </a:r>
            <a:endParaRPr sz="800">
              <a:solidFill>
                <a:schemeClr val="accent6"/>
              </a:solidFill>
              <a:highlight>
                <a:srgbClr val="FFFFFF"/>
              </a:highlight>
            </a:endParaRPr>
          </a:p>
        </p:txBody>
      </p:sp>
      <p:pic>
        <p:nvPicPr>
          <p:cNvPr descr="Logo.png" id="594" name="Google Shape;594;p59"/>
          <p:cNvPicPr preferRelativeResize="0"/>
          <p:nvPr/>
        </p:nvPicPr>
        <p:blipFill>
          <a:blip r:embed="rId2">
            <a:alphaModFix/>
          </a:blip>
          <a:stretch>
            <a:fillRect/>
          </a:stretch>
        </p:blipFill>
        <p:spPr>
          <a:xfrm>
            <a:off x="7724083" y="4717150"/>
            <a:ext cx="798517" cy="163200"/>
          </a:xfrm>
          <a:prstGeom prst="rect">
            <a:avLst/>
          </a:prstGeom>
          <a:noFill/>
          <a:ln>
            <a:noFill/>
          </a:ln>
        </p:spPr>
      </p:pic>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09_Emphasizing Claim on image" showMasterSp="0">
  <p:cSld name="emphasizing claim">
    <p:bg>
      <p:bgPr>
        <a:solidFill>
          <a:srgbClr val="FFFFFF"/>
        </a:solidFill>
      </p:bgPr>
    </p:bg>
    <p:spTree>
      <p:nvGrpSpPr>
        <p:cNvPr id="595" name="Shape 595"/>
        <p:cNvGrpSpPr/>
        <p:nvPr/>
      </p:nvGrpSpPr>
      <p:grpSpPr>
        <a:xfrm>
          <a:off x="0" y="0"/>
          <a:ext cx="0" cy="0"/>
          <a:chOff x="0" y="0"/>
          <a:chExt cx="0" cy="0"/>
        </a:xfrm>
      </p:grpSpPr>
      <p:pic>
        <p:nvPicPr>
          <p:cNvPr id="596" name="Google Shape;596;p60"/>
          <p:cNvPicPr preferRelativeResize="0"/>
          <p:nvPr/>
        </p:nvPicPr>
        <p:blipFill rotWithShape="1">
          <a:blip r:embed="rId2">
            <a:alphaModFix/>
          </a:blip>
          <a:srcRect b="0" l="0" r="0" t="0"/>
          <a:stretch/>
        </p:blipFill>
        <p:spPr>
          <a:xfrm>
            <a:off x="7757307" y="4722675"/>
            <a:ext cx="780900" cy="143400"/>
          </a:xfrm>
          <a:prstGeom prst="rect">
            <a:avLst/>
          </a:prstGeom>
          <a:noFill/>
          <a:ln>
            <a:noFill/>
          </a:ln>
        </p:spPr>
      </p:pic>
      <p:sp>
        <p:nvSpPr>
          <p:cNvPr id="597" name="Google Shape;597;p60"/>
          <p:cNvSpPr/>
          <p:nvPr>
            <p:ph idx="2" type="pic"/>
          </p:nvPr>
        </p:nvSpPr>
        <p:spPr>
          <a:xfrm>
            <a:off x="0" y="0"/>
            <a:ext cx="9144000" cy="5143500"/>
          </a:xfrm>
          <a:prstGeom prst="rect">
            <a:avLst/>
          </a:prstGeom>
          <a:noFill/>
          <a:ln cap="flat" cmpd="sng" w="9525">
            <a:solidFill>
              <a:srgbClr val="D9D9D9"/>
            </a:solidFill>
            <a:prstDash val="dash"/>
            <a:round/>
            <a:headEnd len="sm" w="sm" type="none"/>
            <a:tailEnd len="sm" w="sm" type="none"/>
          </a:ln>
        </p:spPr>
        <p:txBody>
          <a:bodyPr anchorCtr="0" anchor="t" bIns="91425" lIns="91425" spcFirstLastPara="1" rIns="91425" wrap="square" tIns="91425"/>
          <a:lstStyle>
            <a:lvl1pPr indent="0" lvl="0" marL="0" marR="0" rtl="0" algn="ctr">
              <a:lnSpc>
                <a:spcPct val="150000"/>
              </a:lnSpc>
              <a:spcBef>
                <a:spcPts val="0"/>
              </a:spcBef>
              <a:spcAft>
                <a:spcPts val="0"/>
              </a:spcAft>
              <a:buSzPts val="1400"/>
              <a:buFont typeface="Arial"/>
              <a:buNone/>
              <a:defRPr b="1" i="0" sz="600" u="none" cap="none" strike="noStrike">
                <a:latin typeface="Arial"/>
                <a:ea typeface="Arial"/>
                <a:cs typeface="Arial"/>
                <a:sym typeface="Arial"/>
              </a:defRPr>
            </a:lvl1pPr>
            <a:lvl2pPr indent="-75670" lvl="1" marL="24077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2pPr>
            <a:lvl3pPr indent="-77257" lvl="2" marL="407457"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3pPr>
            <a:lvl4pPr indent="-78845" lvl="3" marL="574145"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4pPr>
            <a:lvl5pPr indent="-80432" lvl="4" marL="740832"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5pPr>
            <a:lvl6pPr indent="-82020" lvl="5" marL="90752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6pPr>
            <a:lvl7pPr indent="-83607" lvl="6" marL="1074207"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7pPr>
            <a:lvl8pPr indent="-85195" lvl="7" marL="1240895"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8pPr>
            <a:lvl9pPr indent="-74082" lvl="8" marL="1407582"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9pPr>
          </a:lstStyle>
          <a:p/>
        </p:txBody>
      </p:sp>
      <p:sp>
        <p:nvSpPr>
          <p:cNvPr id="598" name="Google Shape;598;p60"/>
          <p:cNvSpPr txBox="1"/>
          <p:nvPr>
            <p:ph type="title"/>
          </p:nvPr>
        </p:nvSpPr>
        <p:spPr>
          <a:xfrm>
            <a:off x="617168" y="664806"/>
            <a:ext cx="7921200" cy="3810900"/>
          </a:xfrm>
          <a:prstGeom prst="rect">
            <a:avLst/>
          </a:prstGeom>
          <a:noFill/>
          <a:ln cap="flat" cmpd="sng" w="57150">
            <a:solidFill>
              <a:srgbClr val="FF6900"/>
            </a:solidFill>
            <a:prstDash val="solid"/>
            <a:miter lim="8000"/>
            <a:headEnd len="sm" w="sm" type="none"/>
            <a:tailEnd len="sm" w="sm" type="none"/>
          </a:ln>
        </p:spPr>
        <p:txBody>
          <a:bodyPr anchorCtr="0" anchor="ctr" bIns="91425" lIns="91425" spcFirstLastPara="1" rIns="91425" wrap="square" tIns="91425"/>
          <a:lstStyle>
            <a:lvl1pPr indent="0" lvl="0" marL="0" marR="0" rtl="0" algn="ctr">
              <a:lnSpc>
                <a:spcPct val="150000"/>
              </a:lnSpc>
              <a:spcBef>
                <a:spcPts val="0"/>
              </a:spcBef>
              <a:spcAft>
                <a:spcPts val="0"/>
              </a:spcAft>
              <a:buSzPts val="1400"/>
              <a:buFont typeface="Arial"/>
              <a:buNone/>
              <a:defRPr b="1" i="0" sz="1900" u="none" cap="none" strike="noStrike">
                <a:latin typeface="Arial"/>
                <a:ea typeface="Arial"/>
                <a:cs typeface="Arial"/>
                <a:sym typeface="Arial"/>
              </a:defRPr>
            </a:lvl1pPr>
            <a:lvl2pPr indent="76200" lvl="1" marL="0" marR="0" rtl="0" algn="l">
              <a:lnSpc>
                <a:spcPct val="120000"/>
              </a:lnSpc>
              <a:spcBef>
                <a:spcPts val="0"/>
              </a:spcBef>
              <a:spcAft>
                <a:spcPts val="0"/>
              </a:spcAft>
              <a:buSzPts val="1400"/>
              <a:buNone/>
              <a:defRPr b="1" i="0" sz="1600" u="none" cap="none" strike="noStrike">
                <a:latin typeface="Arial"/>
                <a:ea typeface="Arial"/>
                <a:cs typeface="Arial"/>
                <a:sym typeface="Arial"/>
              </a:defRPr>
            </a:lvl2pPr>
            <a:lvl3pPr indent="165100" lvl="2" marL="0" marR="0" rtl="0" algn="l">
              <a:lnSpc>
                <a:spcPct val="120000"/>
              </a:lnSpc>
              <a:spcBef>
                <a:spcPts val="0"/>
              </a:spcBef>
              <a:spcAft>
                <a:spcPts val="0"/>
              </a:spcAft>
              <a:buSzPts val="1400"/>
              <a:buNone/>
              <a:defRPr b="1" i="0" sz="1600" u="none" cap="none" strike="noStrike">
                <a:latin typeface="Arial"/>
                <a:ea typeface="Arial"/>
                <a:cs typeface="Arial"/>
                <a:sym typeface="Arial"/>
              </a:defRPr>
            </a:lvl3pPr>
            <a:lvl4pPr indent="254000" lvl="3" marL="0" marR="0" rtl="0" algn="l">
              <a:lnSpc>
                <a:spcPct val="120000"/>
              </a:lnSpc>
              <a:spcBef>
                <a:spcPts val="0"/>
              </a:spcBef>
              <a:spcAft>
                <a:spcPts val="0"/>
              </a:spcAft>
              <a:buSzPts val="1400"/>
              <a:buNone/>
              <a:defRPr b="1" i="0" sz="1600" u="none" cap="none" strike="noStrike">
                <a:latin typeface="Arial"/>
                <a:ea typeface="Arial"/>
                <a:cs typeface="Arial"/>
                <a:sym typeface="Arial"/>
              </a:defRPr>
            </a:lvl4pPr>
            <a:lvl5pPr indent="342900" lvl="4" marL="0" marR="0" rtl="0" algn="l">
              <a:lnSpc>
                <a:spcPct val="120000"/>
              </a:lnSpc>
              <a:spcBef>
                <a:spcPts val="0"/>
              </a:spcBef>
              <a:spcAft>
                <a:spcPts val="0"/>
              </a:spcAft>
              <a:buSzPts val="1400"/>
              <a:buNone/>
              <a:defRPr b="1" i="0" sz="1600" u="none" cap="none" strike="noStrike">
                <a:latin typeface="Arial"/>
                <a:ea typeface="Arial"/>
                <a:cs typeface="Arial"/>
                <a:sym typeface="Arial"/>
              </a:defRPr>
            </a:lvl5pPr>
            <a:lvl6pPr indent="419100" lvl="5" marL="0" marR="0" rtl="0" algn="l">
              <a:lnSpc>
                <a:spcPct val="120000"/>
              </a:lnSpc>
              <a:spcBef>
                <a:spcPts val="0"/>
              </a:spcBef>
              <a:spcAft>
                <a:spcPts val="0"/>
              </a:spcAft>
              <a:buSzPts val="1400"/>
              <a:buNone/>
              <a:defRPr b="1" i="0" sz="1600" u="none" cap="none" strike="noStrike">
                <a:latin typeface="Arial"/>
                <a:ea typeface="Arial"/>
                <a:cs typeface="Arial"/>
                <a:sym typeface="Arial"/>
              </a:defRPr>
            </a:lvl6pPr>
            <a:lvl7pPr indent="508000" lvl="6" marL="0" marR="0" rtl="0" algn="l">
              <a:lnSpc>
                <a:spcPct val="120000"/>
              </a:lnSpc>
              <a:spcBef>
                <a:spcPts val="0"/>
              </a:spcBef>
              <a:spcAft>
                <a:spcPts val="0"/>
              </a:spcAft>
              <a:buSzPts val="1400"/>
              <a:buNone/>
              <a:defRPr b="1" i="0" sz="1600" u="none" cap="none" strike="noStrike">
                <a:latin typeface="Arial"/>
                <a:ea typeface="Arial"/>
                <a:cs typeface="Arial"/>
                <a:sym typeface="Arial"/>
              </a:defRPr>
            </a:lvl7pPr>
            <a:lvl8pPr indent="596900" lvl="7" marL="0" marR="0" rtl="0" algn="l">
              <a:lnSpc>
                <a:spcPct val="120000"/>
              </a:lnSpc>
              <a:spcBef>
                <a:spcPts val="0"/>
              </a:spcBef>
              <a:spcAft>
                <a:spcPts val="0"/>
              </a:spcAft>
              <a:buSzPts val="1400"/>
              <a:buNone/>
              <a:defRPr b="1" i="0" sz="1600" u="none" cap="none" strike="noStrike">
                <a:latin typeface="Arial"/>
                <a:ea typeface="Arial"/>
                <a:cs typeface="Arial"/>
                <a:sym typeface="Arial"/>
              </a:defRPr>
            </a:lvl8pPr>
            <a:lvl9pPr indent="685800" lvl="8" marL="0" marR="0" rtl="0" algn="l">
              <a:lnSpc>
                <a:spcPct val="120000"/>
              </a:lnSpc>
              <a:spcBef>
                <a:spcPts val="0"/>
              </a:spcBef>
              <a:spcAft>
                <a:spcPts val="0"/>
              </a:spcAft>
              <a:buSzPts val="1400"/>
              <a:buNone/>
              <a:defRPr b="1" i="0" sz="1600" u="none" cap="none" strike="noStrike">
                <a:latin typeface="Arial"/>
                <a:ea typeface="Arial"/>
                <a:cs typeface="Arial"/>
                <a:sym typeface="Arial"/>
              </a:defRPr>
            </a:lvl9pPr>
          </a:lstStyle>
          <a:p/>
        </p:txBody>
      </p:sp>
      <p:sp>
        <p:nvSpPr>
          <p:cNvPr id="599" name="Google Shape;599;p60"/>
          <p:cNvSpPr/>
          <p:nvPr/>
        </p:nvSpPr>
        <p:spPr>
          <a:xfrm>
            <a:off x="9312750" y="28625"/>
            <a:ext cx="1317600" cy="679500"/>
          </a:xfrm>
          <a:prstGeom prst="wedgeRectCallout">
            <a:avLst>
              <a:gd fmla="val -53209" name="adj1"/>
              <a:gd fmla="val -19669" name="adj2"/>
            </a:avLst>
          </a:prstGeom>
          <a:solidFill>
            <a:schemeClr val="l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chemeClr val="accent6"/>
                </a:solidFill>
                <a:highlight>
                  <a:srgbClr val="FFFFFF"/>
                </a:highlight>
              </a:rPr>
              <a:t>Put images in the grey dotted box "unsupported placeholder" - behind the orange box and quote in capital letters</a:t>
            </a:r>
            <a:endParaRPr sz="800"/>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09_Emphasizing Claim splitted right_image left" showMasterSp="0">
  <p:cSld name="emphasizing claim splitted">
    <p:bg>
      <p:bgPr>
        <a:solidFill>
          <a:srgbClr val="FFFFFF"/>
        </a:solidFill>
      </p:bgPr>
    </p:bg>
    <p:spTree>
      <p:nvGrpSpPr>
        <p:cNvPr id="600" name="Shape 600"/>
        <p:cNvGrpSpPr/>
        <p:nvPr/>
      </p:nvGrpSpPr>
      <p:grpSpPr>
        <a:xfrm>
          <a:off x="0" y="0"/>
          <a:ext cx="0" cy="0"/>
          <a:chOff x="0" y="0"/>
          <a:chExt cx="0" cy="0"/>
        </a:xfrm>
      </p:grpSpPr>
      <p:sp>
        <p:nvSpPr>
          <p:cNvPr id="601" name="Google Shape;601;p61"/>
          <p:cNvSpPr/>
          <p:nvPr>
            <p:ph idx="2" type="pic"/>
          </p:nvPr>
        </p:nvSpPr>
        <p:spPr>
          <a:xfrm>
            <a:off x="0" y="0"/>
            <a:ext cx="4572000" cy="5143500"/>
          </a:xfrm>
          <a:prstGeom prst="rect">
            <a:avLst/>
          </a:prstGeom>
          <a:noFill/>
          <a:ln cap="flat" cmpd="sng" w="9525">
            <a:solidFill>
              <a:srgbClr val="666666"/>
            </a:solidFill>
            <a:prstDash val="dash"/>
            <a:round/>
            <a:headEnd len="sm" w="sm" type="none"/>
            <a:tailEnd len="sm" w="sm" type="none"/>
          </a:ln>
        </p:spPr>
        <p:txBody>
          <a:bodyPr anchorCtr="0" anchor="ctr" bIns="91425" lIns="91425" spcFirstLastPara="1" rIns="91425" wrap="square" tIns="91425"/>
          <a:lstStyle>
            <a:lvl1pPr indent="0" lvl="0" marL="0" marR="0" rtl="0" algn="ctr">
              <a:lnSpc>
                <a:spcPct val="150000"/>
              </a:lnSpc>
              <a:spcBef>
                <a:spcPts val="0"/>
              </a:spcBef>
              <a:spcAft>
                <a:spcPts val="0"/>
              </a:spcAft>
              <a:buSzPts val="1400"/>
              <a:buFont typeface="Arial"/>
              <a:buNone/>
              <a:defRPr b="1" i="0" sz="600" u="none" cap="none" strike="noStrike">
                <a:latin typeface="Arial"/>
                <a:ea typeface="Arial"/>
                <a:cs typeface="Arial"/>
                <a:sym typeface="Arial"/>
              </a:defRPr>
            </a:lvl1pPr>
            <a:lvl2pPr indent="-75670" lvl="1" marL="24077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2pPr>
            <a:lvl3pPr indent="-77257" lvl="2" marL="407457"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3pPr>
            <a:lvl4pPr indent="-78845" lvl="3" marL="574145"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4pPr>
            <a:lvl5pPr indent="-80432" lvl="4" marL="740832"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5pPr>
            <a:lvl6pPr indent="-82020" lvl="5" marL="90752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6pPr>
            <a:lvl7pPr indent="-83607" lvl="6" marL="1074207"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7pPr>
            <a:lvl8pPr indent="-85195" lvl="7" marL="1240895"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8pPr>
            <a:lvl9pPr indent="-74082" lvl="8" marL="1407582"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9pPr>
          </a:lstStyle>
          <a:p/>
        </p:txBody>
      </p:sp>
      <p:sp>
        <p:nvSpPr>
          <p:cNvPr id="602" name="Google Shape;602;p61"/>
          <p:cNvSpPr/>
          <p:nvPr/>
        </p:nvSpPr>
        <p:spPr>
          <a:xfrm>
            <a:off x="5192713" y="4734611"/>
            <a:ext cx="338100" cy="1386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fld id="{00000000-1234-1234-1234-123412341234}" type="slidenum">
              <a:rPr b="1" i="0" lang="en" sz="900" u="none" cap="none" strike="noStrike">
                <a:latin typeface="Arial"/>
                <a:ea typeface="Arial"/>
                <a:cs typeface="Arial"/>
                <a:sym typeface="Arial"/>
              </a:rPr>
              <a:t>‹#›</a:t>
            </a:fld>
            <a:endParaRPr b="1" i="0" sz="900" u="none" cap="none" strike="noStrike">
              <a:latin typeface="Arial"/>
              <a:ea typeface="Arial"/>
              <a:cs typeface="Arial"/>
              <a:sym typeface="Arial"/>
            </a:endParaRPr>
          </a:p>
        </p:txBody>
      </p:sp>
      <p:sp>
        <p:nvSpPr>
          <p:cNvPr id="603" name="Google Shape;603;p61"/>
          <p:cNvSpPr txBox="1"/>
          <p:nvPr>
            <p:ph type="title"/>
          </p:nvPr>
        </p:nvSpPr>
        <p:spPr>
          <a:xfrm>
            <a:off x="612850" y="664800"/>
            <a:ext cx="7924500" cy="3810600"/>
          </a:xfrm>
          <a:prstGeom prst="rect">
            <a:avLst/>
          </a:prstGeom>
          <a:noFill/>
          <a:ln cap="sq" cmpd="sng" w="57150">
            <a:solidFill>
              <a:srgbClr val="FF6900"/>
            </a:solidFill>
            <a:prstDash val="solid"/>
            <a:miter lim="8000"/>
            <a:headEnd len="sm" w="sm" type="none"/>
            <a:tailEnd len="sm" w="sm" type="none"/>
          </a:ln>
        </p:spPr>
        <p:txBody>
          <a:bodyPr anchorCtr="0" anchor="b" bIns="91425" lIns="91425" spcFirstLastPara="1" rIns="91425" wrap="square" tIns="91425"/>
          <a:lstStyle>
            <a:lvl1pPr lvl="0" rtl="0" algn="r">
              <a:spcBef>
                <a:spcPts val="0"/>
              </a:spcBef>
              <a:spcAft>
                <a:spcPts val="0"/>
              </a:spcAft>
              <a:buNone/>
              <a:defRPr sz="600">
                <a:solidFill>
                  <a:srgbClr val="FFFFFF"/>
                </a:solidFill>
              </a:defRPr>
            </a:lvl1pPr>
            <a:lvl2pPr lvl="1" rtl="0" algn="r">
              <a:spcBef>
                <a:spcPts val="0"/>
              </a:spcBef>
              <a:spcAft>
                <a:spcPts val="0"/>
              </a:spcAft>
              <a:buNone/>
              <a:defRPr sz="600">
                <a:solidFill>
                  <a:srgbClr val="FFFFFF"/>
                </a:solidFill>
              </a:defRPr>
            </a:lvl2pPr>
            <a:lvl3pPr lvl="2" rtl="0" algn="r">
              <a:spcBef>
                <a:spcPts val="0"/>
              </a:spcBef>
              <a:spcAft>
                <a:spcPts val="0"/>
              </a:spcAft>
              <a:buNone/>
              <a:defRPr sz="600">
                <a:solidFill>
                  <a:srgbClr val="FFFFFF"/>
                </a:solidFill>
              </a:defRPr>
            </a:lvl3pPr>
            <a:lvl4pPr lvl="3" rtl="0" algn="r">
              <a:spcBef>
                <a:spcPts val="0"/>
              </a:spcBef>
              <a:spcAft>
                <a:spcPts val="0"/>
              </a:spcAft>
              <a:buNone/>
              <a:defRPr sz="600">
                <a:solidFill>
                  <a:srgbClr val="FFFFFF"/>
                </a:solidFill>
              </a:defRPr>
            </a:lvl4pPr>
            <a:lvl5pPr lvl="4" rtl="0" algn="r">
              <a:spcBef>
                <a:spcPts val="0"/>
              </a:spcBef>
              <a:spcAft>
                <a:spcPts val="0"/>
              </a:spcAft>
              <a:buNone/>
              <a:defRPr sz="600">
                <a:solidFill>
                  <a:srgbClr val="FFFFFF"/>
                </a:solidFill>
              </a:defRPr>
            </a:lvl5pPr>
            <a:lvl6pPr lvl="5" rtl="0" algn="r">
              <a:spcBef>
                <a:spcPts val="0"/>
              </a:spcBef>
              <a:spcAft>
                <a:spcPts val="0"/>
              </a:spcAft>
              <a:buNone/>
              <a:defRPr sz="600">
                <a:solidFill>
                  <a:srgbClr val="FFFFFF"/>
                </a:solidFill>
              </a:defRPr>
            </a:lvl6pPr>
            <a:lvl7pPr lvl="6" rtl="0" algn="r">
              <a:spcBef>
                <a:spcPts val="0"/>
              </a:spcBef>
              <a:spcAft>
                <a:spcPts val="0"/>
              </a:spcAft>
              <a:buNone/>
              <a:defRPr sz="600">
                <a:solidFill>
                  <a:srgbClr val="FFFFFF"/>
                </a:solidFill>
              </a:defRPr>
            </a:lvl7pPr>
            <a:lvl8pPr lvl="7" rtl="0" algn="r">
              <a:spcBef>
                <a:spcPts val="0"/>
              </a:spcBef>
              <a:spcAft>
                <a:spcPts val="0"/>
              </a:spcAft>
              <a:buNone/>
              <a:defRPr sz="600">
                <a:solidFill>
                  <a:srgbClr val="FFFFFF"/>
                </a:solidFill>
              </a:defRPr>
            </a:lvl8pPr>
            <a:lvl9pPr lvl="8" rtl="0" algn="r">
              <a:spcBef>
                <a:spcPts val="0"/>
              </a:spcBef>
              <a:spcAft>
                <a:spcPts val="0"/>
              </a:spcAft>
              <a:buNone/>
              <a:defRPr sz="600">
                <a:solidFill>
                  <a:srgbClr val="FFFFFF"/>
                </a:solidFill>
              </a:defRPr>
            </a:lvl9pPr>
          </a:lstStyle>
          <a:p/>
        </p:txBody>
      </p:sp>
      <p:sp>
        <p:nvSpPr>
          <p:cNvPr id="604" name="Google Shape;604;p61"/>
          <p:cNvSpPr txBox="1"/>
          <p:nvPr>
            <p:ph idx="3" type="title"/>
          </p:nvPr>
        </p:nvSpPr>
        <p:spPr>
          <a:xfrm>
            <a:off x="4664200" y="708225"/>
            <a:ext cx="3777300" cy="3727200"/>
          </a:xfrm>
          <a:prstGeom prst="rect">
            <a:avLst/>
          </a:prstGeom>
          <a:noFill/>
          <a:ln>
            <a:noFill/>
          </a:ln>
        </p:spPr>
        <p:txBody>
          <a:bodyPr anchorCtr="0" anchor="ctr" bIns="91425" lIns="91425" spcFirstLastPara="1" rIns="91425" wrap="square" tIns="91425"/>
          <a:lstStyle>
            <a:lvl1pPr lvl="0" rtl="0">
              <a:lnSpc>
                <a:spcPct val="150000"/>
              </a:lnSpc>
              <a:spcBef>
                <a:spcPts val="0"/>
              </a:spcBef>
              <a:spcAft>
                <a:spcPts val="0"/>
              </a:spcAft>
              <a:buNone/>
              <a:defRPr b="1" sz="19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5" name="Google Shape;605;p61"/>
          <p:cNvSpPr/>
          <p:nvPr/>
        </p:nvSpPr>
        <p:spPr>
          <a:xfrm>
            <a:off x="9312750" y="28625"/>
            <a:ext cx="1317600" cy="679500"/>
          </a:xfrm>
          <a:prstGeom prst="wedgeRectCallout">
            <a:avLst>
              <a:gd fmla="val -53209" name="adj1"/>
              <a:gd fmla="val -19669" name="adj2"/>
            </a:avLst>
          </a:prstGeom>
          <a:solidFill>
            <a:schemeClr val="l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chemeClr val="accent6"/>
                </a:solidFill>
                <a:highlight>
                  <a:srgbClr val="FFFFFF"/>
                </a:highlight>
              </a:rPr>
              <a:t>Put images in the grey dotted box "unsupported placeholder" - behind the orange box (left side stays white)</a:t>
            </a:r>
            <a:endParaRPr sz="800"/>
          </a:p>
        </p:txBody>
      </p:sp>
      <p:sp>
        <p:nvSpPr>
          <p:cNvPr id="606" name="Google Shape;606;p61"/>
          <p:cNvSpPr/>
          <p:nvPr/>
        </p:nvSpPr>
        <p:spPr>
          <a:xfrm>
            <a:off x="9312750" y="866825"/>
            <a:ext cx="1317600" cy="456600"/>
          </a:xfrm>
          <a:prstGeom prst="wedgeRectCallout">
            <a:avLst>
              <a:gd fmla="val -53209" name="adj1"/>
              <a:gd fmla="val -19669" name="adj2"/>
            </a:avLst>
          </a:prstGeom>
          <a:solidFill>
            <a:schemeClr val="l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500"/>
              </a:spcBef>
              <a:spcAft>
                <a:spcPts val="500"/>
              </a:spcAft>
              <a:buNone/>
            </a:pPr>
            <a:r>
              <a:rPr lang="en" sz="800">
                <a:solidFill>
                  <a:schemeClr val="accent6"/>
                </a:solidFill>
                <a:highlight>
                  <a:srgbClr val="FFFFFF"/>
                </a:highlight>
              </a:rPr>
              <a:t>Write the quote in all capital letters</a:t>
            </a:r>
            <a:endParaRPr sz="800">
              <a:solidFill>
                <a:schemeClr val="accent6"/>
              </a:solidFill>
              <a:highlight>
                <a:srgbClr val="FFFFFF"/>
              </a:highlight>
            </a:endParaRPr>
          </a:p>
        </p:txBody>
      </p:sp>
      <p:pic>
        <p:nvPicPr>
          <p:cNvPr descr="Logo.png" id="607" name="Google Shape;607;p61"/>
          <p:cNvPicPr preferRelativeResize="0"/>
          <p:nvPr/>
        </p:nvPicPr>
        <p:blipFill>
          <a:blip r:embed="rId2">
            <a:alphaModFix/>
          </a:blip>
          <a:stretch>
            <a:fillRect/>
          </a:stretch>
        </p:blipFill>
        <p:spPr>
          <a:xfrm>
            <a:off x="7724083" y="4717150"/>
            <a:ext cx="798517" cy="163200"/>
          </a:xfrm>
          <a:prstGeom prst="rect">
            <a:avLst/>
          </a:prstGeom>
          <a:noFill/>
          <a:ln>
            <a:noFill/>
          </a:ln>
        </p:spPr>
      </p:pic>
      <p:sp>
        <p:nvSpPr>
          <p:cNvPr id="608" name="Google Shape;608;p61"/>
          <p:cNvSpPr txBox="1"/>
          <p:nvPr>
            <p:ph idx="1" type="body"/>
          </p:nvPr>
        </p:nvSpPr>
        <p:spPr>
          <a:xfrm>
            <a:off x="5267325" y="4658700"/>
            <a:ext cx="2401500" cy="290400"/>
          </a:xfrm>
          <a:prstGeom prst="rect">
            <a:avLst/>
          </a:prstGeom>
          <a:noFill/>
          <a:ln>
            <a:noFill/>
          </a:ln>
        </p:spPr>
        <p:txBody>
          <a:bodyPr anchorCtr="0" anchor="b" bIns="91425" lIns="91425" spcFirstLastPara="1" rIns="91425" wrap="square" tIns="91425"/>
          <a:lstStyle>
            <a:lvl1pPr indent="-279400" lvl="0" marL="457200" marR="0" rtl="0">
              <a:lnSpc>
                <a:spcPct val="100000"/>
              </a:lnSpc>
              <a:spcBef>
                <a:spcPts val="0"/>
              </a:spcBef>
              <a:spcAft>
                <a:spcPts val="0"/>
              </a:spcAft>
              <a:buSzPts val="800"/>
              <a:buFont typeface="Arial"/>
              <a:buAutoNum type="alphaUcPeriod"/>
              <a:defRPr b="0" i="0" sz="800" u="none" cap="none" strike="noStrike">
                <a:latin typeface="Arial"/>
                <a:ea typeface="Arial"/>
                <a:cs typeface="Arial"/>
                <a:sym typeface="Arial"/>
              </a:defRPr>
            </a:lvl1pPr>
            <a:lvl2pPr indent="-279400" lvl="1" marL="914400" marR="0" rtl="0">
              <a:lnSpc>
                <a:spcPct val="100000"/>
              </a:lnSpc>
              <a:spcBef>
                <a:spcPts val="0"/>
              </a:spcBef>
              <a:spcAft>
                <a:spcPts val="0"/>
              </a:spcAft>
              <a:buSzPts val="800"/>
              <a:buFont typeface="Arial"/>
              <a:buAutoNum type="alphaLcPeriod"/>
              <a:defRPr b="1" i="0" sz="800" u="none" cap="none" strike="noStrike">
                <a:latin typeface="Arial"/>
                <a:ea typeface="Arial"/>
                <a:cs typeface="Arial"/>
                <a:sym typeface="Arial"/>
              </a:defRPr>
            </a:lvl2pPr>
            <a:lvl3pPr indent="-279400" lvl="2" marL="1371600" marR="0" rtl="0">
              <a:lnSpc>
                <a:spcPct val="100000"/>
              </a:lnSpc>
              <a:spcBef>
                <a:spcPts val="0"/>
              </a:spcBef>
              <a:spcAft>
                <a:spcPts val="0"/>
              </a:spcAft>
              <a:buSzPts val="800"/>
              <a:buFont typeface="Arial"/>
              <a:buAutoNum type="romanLcPeriod"/>
              <a:defRPr b="1" i="0" sz="800" u="none" cap="none" strike="noStrike">
                <a:latin typeface="Arial"/>
                <a:ea typeface="Arial"/>
                <a:cs typeface="Arial"/>
                <a:sym typeface="Arial"/>
              </a:defRPr>
            </a:lvl3pPr>
            <a:lvl4pPr indent="-279400" lvl="3" marL="1828800" marR="0" rtl="0">
              <a:lnSpc>
                <a:spcPct val="100000"/>
              </a:lnSpc>
              <a:spcBef>
                <a:spcPts val="0"/>
              </a:spcBef>
              <a:spcAft>
                <a:spcPts val="0"/>
              </a:spcAft>
              <a:buSzPts val="800"/>
              <a:buFont typeface="Arial"/>
              <a:buAutoNum type="arabicPeriod"/>
              <a:defRPr b="1" i="0" sz="800" u="none" cap="none" strike="noStrike">
                <a:latin typeface="Arial"/>
                <a:ea typeface="Arial"/>
                <a:cs typeface="Arial"/>
                <a:sym typeface="Arial"/>
              </a:defRPr>
            </a:lvl4pPr>
            <a:lvl5pPr indent="-279400" lvl="4" marL="2286000" marR="0" rtl="0">
              <a:lnSpc>
                <a:spcPct val="100000"/>
              </a:lnSpc>
              <a:spcBef>
                <a:spcPts val="0"/>
              </a:spcBef>
              <a:spcAft>
                <a:spcPts val="0"/>
              </a:spcAft>
              <a:buSzPts val="800"/>
              <a:buFont typeface="Arial"/>
              <a:buAutoNum type="alphaLcPeriod"/>
              <a:defRPr b="1" i="0" sz="800" u="none" cap="none" strike="noStrike">
                <a:latin typeface="Arial"/>
                <a:ea typeface="Arial"/>
                <a:cs typeface="Arial"/>
                <a:sym typeface="Arial"/>
              </a:defRPr>
            </a:lvl5pPr>
            <a:lvl6pPr indent="-279400" lvl="5" marL="2743200" marR="0" rtl="0">
              <a:lnSpc>
                <a:spcPct val="100000"/>
              </a:lnSpc>
              <a:spcBef>
                <a:spcPts val="0"/>
              </a:spcBef>
              <a:spcAft>
                <a:spcPts val="0"/>
              </a:spcAft>
              <a:buSzPts val="800"/>
              <a:buFont typeface="Arial"/>
              <a:buAutoNum type="romanLcPeriod"/>
              <a:defRPr b="1" i="0" sz="800" u="none" cap="none" strike="noStrike">
                <a:latin typeface="Arial"/>
                <a:ea typeface="Arial"/>
                <a:cs typeface="Arial"/>
                <a:sym typeface="Arial"/>
              </a:defRPr>
            </a:lvl6pPr>
            <a:lvl7pPr indent="-279400" lvl="6" marL="3200400" marR="0" rtl="0">
              <a:lnSpc>
                <a:spcPct val="100000"/>
              </a:lnSpc>
              <a:spcBef>
                <a:spcPts val="0"/>
              </a:spcBef>
              <a:spcAft>
                <a:spcPts val="0"/>
              </a:spcAft>
              <a:buSzPts val="800"/>
              <a:buFont typeface="Arial"/>
              <a:buAutoNum type="arabicPeriod"/>
              <a:defRPr b="1" i="0" sz="800" u="none" cap="none" strike="noStrike">
                <a:latin typeface="Arial"/>
                <a:ea typeface="Arial"/>
                <a:cs typeface="Arial"/>
                <a:sym typeface="Arial"/>
              </a:defRPr>
            </a:lvl7pPr>
            <a:lvl8pPr indent="-279400" lvl="7" marL="3657600" marR="0" rtl="0">
              <a:lnSpc>
                <a:spcPct val="100000"/>
              </a:lnSpc>
              <a:spcBef>
                <a:spcPts val="0"/>
              </a:spcBef>
              <a:spcAft>
                <a:spcPts val="0"/>
              </a:spcAft>
              <a:buSzPts val="800"/>
              <a:buFont typeface="Arial"/>
              <a:buAutoNum type="alphaLcPeriod"/>
              <a:defRPr b="1" i="0" sz="800" u="none" cap="none" strike="noStrike">
                <a:latin typeface="Arial"/>
                <a:ea typeface="Arial"/>
                <a:cs typeface="Arial"/>
                <a:sym typeface="Arial"/>
              </a:defRPr>
            </a:lvl8pPr>
            <a:lvl9pPr indent="-279400" lvl="8" marL="4114800" marR="0" rtl="0">
              <a:lnSpc>
                <a:spcPct val="100000"/>
              </a:lnSpc>
              <a:spcBef>
                <a:spcPts val="0"/>
              </a:spcBef>
              <a:spcAft>
                <a:spcPts val="0"/>
              </a:spcAft>
              <a:buSzPts val="800"/>
              <a:buFont typeface="Arial"/>
              <a:buAutoNum type="romanLcPeriod"/>
              <a:defRPr b="1" i="0" sz="800" u="none" cap="none" strike="noStrike">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04_Free_with Title and Subtitle" showMasterSp="0">
  <p:cSld name="diagram">
    <p:bg>
      <p:bgPr>
        <a:solidFill>
          <a:srgbClr val="FFFFFF"/>
        </a:solidFill>
      </p:bgPr>
    </p:bg>
    <p:spTree>
      <p:nvGrpSpPr>
        <p:cNvPr id="66" name="Shape 66"/>
        <p:cNvGrpSpPr/>
        <p:nvPr/>
      </p:nvGrpSpPr>
      <p:grpSpPr>
        <a:xfrm>
          <a:off x="0" y="0"/>
          <a:ext cx="0" cy="0"/>
          <a:chOff x="0" y="0"/>
          <a:chExt cx="0" cy="0"/>
        </a:xfrm>
      </p:grpSpPr>
      <p:sp>
        <p:nvSpPr>
          <p:cNvPr id="67" name="Google Shape;67;p7"/>
          <p:cNvSpPr/>
          <p:nvPr/>
        </p:nvSpPr>
        <p:spPr>
          <a:xfrm>
            <a:off x="3045619" y="1324"/>
            <a:ext cx="3052800" cy="67800"/>
          </a:xfrm>
          <a:prstGeom prst="rect">
            <a:avLst/>
          </a:prstGeom>
          <a:solidFill>
            <a:srgbClr val="FF6900"/>
          </a:solidFill>
          <a:ln>
            <a:noFill/>
          </a:ln>
        </p:spPr>
        <p:txBody>
          <a:bodyPr anchorCtr="0" anchor="ctr" bIns="0" lIns="0" spcFirstLastPara="1" rIns="0" wrap="square" tIns="0">
            <a:noAutofit/>
          </a:bodyPr>
          <a:lstStyle/>
          <a:p>
            <a:pPr indent="0" lvl="0" marL="0" marR="0" rtl="0" algn="ctr">
              <a:lnSpc>
                <a:spcPct val="120000"/>
              </a:lnSpc>
              <a:spcBef>
                <a:spcPts val="0"/>
              </a:spcBef>
              <a:spcAft>
                <a:spcPts val="0"/>
              </a:spcAft>
              <a:buNone/>
            </a:pPr>
            <a:r>
              <a:t/>
            </a:r>
            <a:endParaRPr b="0" i="0" sz="1900" u="none" cap="none" strike="noStrike">
              <a:latin typeface="Arial"/>
              <a:ea typeface="Arial"/>
              <a:cs typeface="Arial"/>
              <a:sym typeface="Arial"/>
            </a:endParaRPr>
          </a:p>
        </p:txBody>
      </p:sp>
      <p:sp>
        <p:nvSpPr>
          <p:cNvPr id="68" name="Google Shape;68;p7"/>
          <p:cNvSpPr/>
          <p:nvPr/>
        </p:nvSpPr>
        <p:spPr>
          <a:xfrm>
            <a:off x="591146" y="4734611"/>
            <a:ext cx="338100" cy="1386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fld id="{00000000-1234-1234-1234-123412341234}" type="slidenum">
              <a:rPr b="1" i="0" lang="en" sz="900" u="none" cap="none" strike="noStrike">
                <a:latin typeface="Arial"/>
                <a:ea typeface="Arial"/>
                <a:cs typeface="Arial"/>
                <a:sym typeface="Arial"/>
              </a:rPr>
              <a:t>‹#›</a:t>
            </a:fld>
            <a:endParaRPr b="1" i="0" sz="900" u="none" cap="none" strike="noStrike">
              <a:latin typeface="Arial"/>
              <a:ea typeface="Arial"/>
              <a:cs typeface="Arial"/>
              <a:sym typeface="Arial"/>
            </a:endParaRPr>
          </a:p>
        </p:txBody>
      </p:sp>
      <p:sp>
        <p:nvSpPr>
          <p:cNvPr id="69" name="Google Shape;69;p7"/>
          <p:cNvSpPr txBox="1"/>
          <p:nvPr>
            <p:ph type="title"/>
          </p:nvPr>
        </p:nvSpPr>
        <p:spPr>
          <a:xfrm>
            <a:off x="597198" y="219254"/>
            <a:ext cx="7952700" cy="751800"/>
          </a:xfrm>
          <a:prstGeom prst="rect">
            <a:avLst/>
          </a:prstGeom>
          <a:noFill/>
          <a:ln>
            <a:noFill/>
          </a:ln>
        </p:spPr>
        <p:txBody>
          <a:bodyPr anchorCtr="0" anchor="ctr" bIns="91425" lIns="91425" spcFirstLastPara="1" rIns="91425" wrap="square" tIns="91425"/>
          <a:lstStyle>
            <a:lvl1pPr indent="0" lvl="0" marL="0" marR="0" rtl="0" algn="ctr">
              <a:lnSpc>
                <a:spcPct val="120000"/>
              </a:lnSpc>
              <a:spcBef>
                <a:spcPts val="0"/>
              </a:spcBef>
              <a:spcAft>
                <a:spcPts val="0"/>
              </a:spcAft>
              <a:buSzPts val="1400"/>
              <a:buFont typeface="Arial"/>
              <a:buNone/>
              <a:defRPr b="1" i="0" sz="1300" u="none" cap="none" strike="noStrike">
                <a:latin typeface="Arial"/>
                <a:ea typeface="Arial"/>
                <a:cs typeface="Arial"/>
                <a:sym typeface="Arial"/>
              </a:defRPr>
            </a:lvl1pPr>
            <a:lvl2pPr indent="76200" lvl="1" marL="0" marR="0" rtl="0" algn="l">
              <a:lnSpc>
                <a:spcPct val="120000"/>
              </a:lnSpc>
              <a:spcBef>
                <a:spcPts val="0"/>
              </a:spcBef>
              <a:spcAft>
                <a:spcPts val="0"/>
              </a:spcAft>
              <a:buSzPts val="1400"/>
              <a:buNone/>
              <a:defRPr b="1" i="0" sz="1600" u="none" cap="none" strike="noStrike">
                <a:latin typeface="Arial"/>
                <a:ea typeface="Arial"/>
                <a:cs typeface="Arial"/>
                <a:sym typeface="Arial"/>
              </a:defRPr>
            </a:lvl2pPr>
            <a:lvl3pPr indent="165100" lvl="2" marL="0" marR="0" rtl="0" algn="l">
              <a:lnSpc>
                <a:spcPct val="120000"/>
              </a:lnSpc>
              <a:spcBef>
                <a:spcPts val="0"/>
              </a:spcBef>
              <a:spcAft>
                <a:spcPts val="0"/>
              </a:spcAft>
              <a:buSzPts val="1400"/>
              <a:buNone/>
              <a:defRPr b="1" i="0" sz="1600" u="none" cap="none" strike="noStrike">
                <a:latin typeface="Arial"/>
                <a:ea typeface="Arial"/>
                <a:cs typeface="Arial"/>
                <a:sym typeface="Arial"/>
              </a:defRPr>
            </a:lvl3pPr>
            <a:lvl4pPr indent="254000" lvl="3" marL="0" marR="0" rtl="0" algn="l">
              <a:lnSpc>
                <a:spcPct val="120000"/>
              </a:lnSpc>
              <a:spcBef>
                <a:spcPts val="0"/>
              </a:spcBef>
              <a:spcAft>
                <a:spcPts val="0"/>
              </a:spcAft>
              <a:buSzPts val="1400"/>
              <a:buNone/>
              <a:defRPr b="1" i="0" sz="1600" u="none" cap="none" strike="noStrike">
                <a:latin typeface="Arial"/>
                <a:ea typeface="Arial"/>
                <a:cs typeface="Arial"/>
                <a:sym typeface="Arial"/>
              </a:defRPr>
            </a:lvl4pPr>
            <a:lvl5pPr indent="342900" lvl="4" marL="0" marR="0" rtl="0" algn="l">
              <a:lnSpc>
                <a:spcPct val="120000"/>
              </a:lnSpc>
              <a:spcBef>
                <a:spcPts val="0"/>
              </a:spcBef>
              <a:spcAft>
                <a:spcPts val="0"/>
              </a:spcAft>
              <a:buSzPts val="1400"/>
              <a:buNone/>
              <a:defRPr b="1" i="0" sz="1600" u="none" cap="none" strike="noStrike">
                <a:latin typeface="Arial"/>
                <a:ea typeface="Arial"/>
                <a:cs typeface="Arial"/>
                <a:sym typeface="Arial"/>
              </a:defRPr>
            </a:lvl5pPr>
            <a:lvl6pPr indent="419100" lvl="5" marL="0" marR="0" rtl="0" algn="l">
              <a:lnSpc>
                <a:spcPct val="120000"/>
              </a:lnSpc>
              <a:spcBef>
                <a:spcPts val="0"/>
              </a:spcBef>
              <a:spcAft>
                <a:spcPts val="0"/>
              </a:spcAft>
              <a:buSzPts val="1400"/>
              <a:buNone/>
              <a:defRPr b="1" i="0" sz="1600" u="none" cap="none" strike="noStrike">
                <a:latin typeface="Arial"/>
                <a:ea typeface="Arial"/>
                <a:cs typeface="Arial"/>
                <a:sym typeface="Arial"/>
              </a:defRPr>
            </a:lvl6pPr>
            <a:lvl7pPr indent="508000" lvl="6" marL="0" marR="0" rtl="0" algn="l">
              <a:lnSpc>
                <a:spcPct val="120000"/>
              </a:lnSpc>
              <a:spcBef>
                <a:spcPts val="0"/>
              </a:spcBef>
              <a:spcAft>
                <a:spcPts val="0"/>
              </a:spcAft>
              <a:buSzPts val="1400"/>
              <a:buNone/>
              <a:defRPr b="1" i="0" sz="1600" u="none" cap="none" strike="noStrike">
                <a:latin typeface="Arial"/>
                <a:ea typeface="Arial"/>
                <a:cs typeface="Arial"/>
                <a:sym typeface="Arial"/>
              </a:defRPr>
            </a:lvl7pPr>
            <a:lvl8pPr indent="596900" lvl="7" marL="0" marR="0" rtl="0" algn="l">
              <a:lnSpc>
                <a:spcPct val="120000"/>
              </a:lnSpc>
              <a:spcBef>
                <a:spcPts val="0"/>
              </a:spcBef>
              <a:spcAft>
                <a:spcPts val="0"/>
              </a:spcAft>
              <a:buSzPts val="1400"/>
              <a:buNone/>
              <a:defRPr b="1" i="0" sz="1600" u="none" cap="none" strike="noStrike">
                <a:latin typeface="Arial"/>
                <a:ea typeface="Arial"/>
                <a:cs typeface="Arial"/>
                <a:sym typeface="Arial"/>
              </a:defRPr>
            </a:lvl8pPr>
            <a:lvl9pPr indent="685800" lvl="8" marL="0" marR="0" rtl="0" algn="l">
              <a:lnSpc>
                <a:spcPct val="120000"/>
              </a:lnSpc>
              <a:spcBef>
                <a:spcPts val="0"/>
              </a:spcBef>
              <a:spcAft>
                <a:spcPts val="0"/>
              </a:spcAft>
              <a:buSzPts val="1400"/>
              <a:buNone/>
              <a:defRPr b="1" i="0" sz="1600" u="none" cap="none" strike="noStrike">
                <a:latin typeface="Arial"/>
                <a:ea typeface="Arial"/>
                <a:cs typeface="Arial"/>
                <a:sym typeface="Arial"/>
              </a:defRPr>
            </a:lvl9pPr>
          </a:lstStyle>
          <a:p/>
        </p:txBody>
      </p:sp>
      <p:sp>
        <p:nvSpPr>
          <p:cNvPr id="70" name="Google Shape;70;p7"/>
          <p:cNvSpPr txBox="1"/>
          <p:nvPr>
            <p:ph idx="1" type="body"/>
          </p:nvPr>
        </p:nvSpPr>
        <p:spPr>
          <a:xfrm>
            <a:off x="595856" y="969875"/>
            <a:ext cx="7946100" cy="210900"/>
          </a:xfrm>
          <a:prstGeom prst="rect">
            <a:avLst/>
          </a:prstGeom>
          <a:noFill/>
          <a:ln>
            <a:noFill/>
          </a:ln>
        </p:spPr>
        <p:txBody>
          <a:bodyPr anchorCtr="0" anchor="ctr" bIns="91425" lIns="91425" spcFirstLastPara="1" rIns="91425" wrap="square" tIns="91425"/>
          <a:lstStyle>
            <a:lvl1pPr indent="-228600" lvl="0" marL="457200" marR="0" rtl="0" algn="ctr">
              <a:lnSpc>
                <a:spcPct val="120000"/>
              </a:lnSpc>
              <a:spcBef>
                <a:spcPts val="0"/>
              </a:spcBef>
              <a:spcAft>
                <a:spcPts val="0"/>
              </a:spcAft>
              <a:buSzPts val="1400"/>
              <a:buFont typeface="Arial"/>
              <a:buNone/>
              <a:defRPr b="1" i="0" sz="1000" u="none" cap="none" strike="noStrike">
                <a:latin typeface="Arial"/>
                <a:ea typeface="Arial"/>
                <a:cs typeface="Arial"/>
                <a:sym typeface="Arial"/>
              </a:defRPr>
            </a:lvl1pPr>
            <a:lvl2pPr indent="-228600" lvl="1" marL="914400" marR="0" rtl="0" algn="ctr">
              <a:lnSpc>
                <a:spcPct val="150000"/>
              </a:lnSpc>
              <a:spcBef>
                <a:spcPts val="0"/>
              </a:spcBef>
              <a:spcAft>
                <a:spcPts val="0"/>
              </a:spcAft>
              <a:buSzPts val="600"/>
              <a:buFont typeface="Arial"/>
              <a:buNone/>
              <a:defRPr i="0" sz="600" u="none" cap="none" strike="noStrike">
                <a:latin typeface="Arial"/>
                <a:ea typeface="Arial"/>
                <a:cs typeface="Arial"/>
                <a:sym typeface="Arial"/>
              </a:defRPr>
            </a:lvl2pPr>
            <a:lvl3pPr indent="-228600" lvl="2" marL="1371600" marR="0" rtl="0" algn="ctr">
              <a:lnSpc>
                <a:spcPct val="150000"/>
              </a:lnSpc>
              <a:spcBef>
                <a:spcPts val="0"/>
              </a:spcBef>
              <a:spcAft>
                <a:spcPts val="0"/>
              </a:spcAft>
              <a:buSzPts val="600"/>
              <a:buFont typeface="Arial"/>
              <a:buNone/>
              <a:defRPr i="0" sz="600" u="none" cap="none" strike="noStrike">
                <a:latin typeface="Arial"/>
                <a:ea typeface="Arial"/>
                <a:cs typeface="Arial"/>
                <a:sym typeface="Arial"/>
              </a:defRPr>
            </a:lvl3pPr>
            <a:lvl4pPr indent="-228600" lvl="3" marL="1828800" marR="0" rtl="0" algn="ctr">
              <a:lnSpc>
                <a:spcPct val="150000"/>
              </a:lnSpc>
              <a:spcBef>
                <a:spcPts val="0"/>
              </a:spcBef>
              <a:spcAft>
                <a:spcPts val="0"/>
              </a:spcAft>
              <a:buSzPts val="600"/>
              <a:buFont typeface="Arial"/>
              <a:buNone/>
              <a:defRPr i="0" sz="600" u="none" cap="none" strike="noStrike">
                <a:latin typeface="Arial"/>
                <a:ea typeface="Arial"/>
                <a:cs typeface="Arial"/>
                <a:sym typeface="Arial"/>
              </a:defRPr>
            </a:lvl4pPr>
            <a:lvl5pPr indent="-228600" lvl="4" marL="2286000" marR="0" rtl="0" algn="ctr">
              <a:lnSpc>
                <a:spcPct val="150000"/>
              </a:lnSpc>
              <a:spcBef>
                <a:spcPts val="0"/>
              </a:spcBef>
              <a:spcAft>
                <a:spcPts val="0"/>
              </a:spcAft>
              <a:buSzPts val="600"/>
              <a:buFont typeface="Arial"/>
              <a:buNone/>
              <a:defRPr i="0" sz="600" u="none" cap="none" strike="noStrike">
                <a:latin typeface="Arial"/>
                <a:ea typeface="Arial"/>
                <a:cs typeface="Arial"/>
                <a:sym typeface="Arial"/>
              </a:defRPr>
            </a:lvl5pPr>
            <a:lvl6pPr indent="-266700" lvl="5" marL="2743200" marR="0" rtl="0" algn="ctr">
              <a:lnSpc>
                <a:spcPct val="150000"/>
              </a:lnSpc>
              <a:spcBef>
                <a:spcPts val="0"/>
              </a:spcBef>
              <a:spcAft>
                <a:spcPts val="0"/>
              </a:spcAft>
              <a:buSzPts val="600"/>
              <a:buFont typeface="Arial"/>
              <a:buChar char="•"/>
              <a:defRPr i="0" sz="600" u="none" cap="none" strike="noStrike">
                <a:latin typeface="Arial"/>
                <a:ea typeface="Arial"/>
                <a:cs typeface="Arial"/>
                <a:sym typeface="Arial"/>
              </a:defRPr>
            </a:lvl6pPr>
            <a:lvl7pPr indent="-266700" lvl="6" marL="3200400" marR="0" rtl="0" algn="ctr">
              <a:lnSpc>
                <a:spcPct val="150000"/>
              </a:lnSpc>
              <a:spcBef>
                <a:spcPts val="0"/>
              </a:spcBef>
              <a:spcAft>
                <a:spcPts val="0"/>
              </a:spcAft>
              <a:buSzPts val="600"/>
              <a:buFont typeface="Arial"/>
              <a:buChar char="•"/>
              <a:defRPr i="0" sz="600" u="none" cap="none" strike="noStrike">
                <a:latin typeface="Arial"/>
                <a:ea typeface="Arial"/>
                <a:cs typeface="Arial"/>
                <a:sym typeface="Arial"/>
              </a:defRPr>
            </a:lvl7pPr>
            <a:lvl8pPr indent="-266700" lvl="7" marL="3657600" marR="0" rtl="0" algn="ctr">
              <a:lnSpc>
                <a:spcPct val="150000"/>
              </a:lnSpc>
              <a:spcBef>
                <a:spcPts val="0"/>
              </a:spcBef>
              <a:spcAft>
                <a:spcPts val="0"/>
              </a:spcAft>
              <a:buSzPts val="600"/>
              <a:buFont typeface="Arial"/>
              <a:buChar char="•"/>
              <a:defRPr i="0" sz="600" u="none" cap="none" strike="noStrike">
                <a:latin typeface="Arial"/>
                <a:ea typeface="Arial"/>
                <a:cs typeface="Arial"/>
                <a:sym typeface="Arial"/>
              </a:defRPr>
            </a:lvl8pPr>
            <a:lvl9pPr indent="-266700" lvl="8" marL="4114800" marR="0" rtl="0" algn="ctr">
              <a:lnSpc>
                <a:spcPct val="150000"/>
              </a:lnSpc>
              <a:spcBef>
                <a:spcPts val="0"/>
              </a:spcBef>
              <a:spcAft>
                <a:spcPts val="0"/>
              </a:spcAft>
              <a:buSzPts val="600"/>
              <a:buFont typeface="Arial"/>
              <a:buChar char="•"/>
              <a:defRPr i="0" sz="600" u="none" cap="none" strike="noStrike">
                <a:latin typeface="Arial"/>
                <a:ea typeface="Arial"/>
                <a:cs typeface="Arial"/>
                <a:sym typeface="Arial"/>
              </a:defRPr>
            </a:lvl9pPr>
          </a:lstStyle>
          <a:p/>
        </p:txBody>
      </p:sp>
      <p:sp>
        <p:nvSpPr>
          <p:cNvPr id="71" name="Google Shape;71;p7"/>
          <p:cNvSpPr txBox="1"/>
          <p:nvPr>
            <p:ph idx="2" type="body"/>
          </p:nvPr>
        </p:nvSpPr>
        <p:spPr>
          <a:xfrm>
            <a:off x="742950" y="4658700"/>
            <a:ext cx="6925800" cy="290400"/>
          </a:xfrm>
          <a:prstGeom prst="rect">
            <a:avLst/>
          </a:prstGeom>
          <a:noFill/>
          <a:ln>
            <a:noFill/>
          </a:ln>
        </p:spPr>
        <p:txBody>
          <a:bodyPr anchorCtr="0" anchor="b" bIns="91425" lIns="91425" spcFirstLastPara="1" rIns="91425" wrap="square" tIns="91425"/>
          <a:lstStyle>
            <a:lvl1pPr indent="-279400" lvl="0" marL="457200" marR="0" rtl="0">
              <a:lnSpc>
                <a:spcPct val="100000"/>
              </a:lnSpc>
              <a:spcBef>
                <a:spcPts val="0"/>
              </a:spcBef>
              <a:spcAft>
                <a:spcPts val="0"/>
              </a:spcAft>
              <a:buSzPts val="800"/>
              <a:buFont typeface="Arial"/>
              <a:buAutoNum type="alphaUcPeriod"/>
              <a:defRPr b="0" i="0" sz="800" u="none" cap="none" strike="noStrike">
                <a:latin typeface="Arial"/>
                <a:ea typeface="Arial"/>
                <a:cs typeface="Arial"/>
                <a:sym typeface="Arial"/>
              </a:defRPr>
            </a:lvl1pPr>
            <a:lvl2pPr indent="-279400" lvl="1" marL="914400" marR="0" rtl="0">
              <a:lnSpc>
                <a:spcPct val="100000"/>
              </a:lnSpc>
              <a:spcBef>
                <a:spcPts val="0"/>
              </a:spcBef>
              <a:spcAft>
                <a:spcPts val="0"/>
              </a:spcAft>
              <a:buSzPts val="800"/>
              <a:buFont typeface="Arial"/>
              <a:buAutoNum type="alphaLcPeriod"/>
              <a:defRPr b="1" i="0" sz="800" u="none" cap="none" strike="noStrike">
                <a:latin typeface="Arial"/>
                <a:ea typeface="Arial"/>
                <a:cs typeface="Arial"/>
                <a:sym typeface="Arial"/>
              </a:defRPr>
            </a:lvl2pPr>
            <a:lvl3pPr indent="-279400" lvl="2" marL="1371600" marR="0" rtl="0">
              <a:lnSpc>
                <a:spcPct val="100000"/>
              </a:lnSpc>
              <a:spcBef>
                <a:spcPts val="0"/>
              </a:spcBef>
              <a:spcAft>
                <a:spcPts val="0"/>
              </a:spcAft>
              <a:buSzPts val="800"/>
              <a:buFont typeface="Arial"/>
              <a:buAutoNum type="romanLcPeriod"/>
              <a:defRPr b="1" i="0" sz="800" u="none" cap="none" strike="noStrike">
                <a:latin typeface="Arial"/>
                <a:ea typeface="Arial"/>
                <a:cs typeface="Arial"/>
                <a:sym typeface="Arial"/>
              </a:defRPr>
            </a:lvl3pPr>
            <a:lvl4pPr indent="-279400" lvl="3" marL="1828800" marR="0" rtl="0">
              <a:lnSpc>
                <a:spcPct val="100000"/>
              </a:lnSpc>
              <a:spcBef>
                <a:spcPts val="0"/>
              </a:spcBef>
              <a:spcAft>
                <a:spcPts val="0"/>
              </a:spcAft>
              <a:buSzPts val="800"/>
              <a:buFont typeface="Arial"/>
              <a:buAutoNum type="arabicPeriod"/>
              <a:defRPr b="1" i="0" sz="800" u="none" cap="none" strike="noStrike">
                <a:latin typeface="Arial"/>
                <a:ea typeface="Arial"/>
                <a:cs typeface="Arial"/>
                <a:sym typeface="Arial"/>
              </a:defRPr>
            </a:lvl4pPr>
            <a:lvl5pPr indent="-279400" lvl="4" marL="2286000" marR="0" rtl="0">
              <a:lnSpc>
                <a:spcPct val="100000"/>
              </a:lnSpc>
              <a:spcBef>
                <a:spcPts val="0"/>
              </a:spcBef>
              <a:spcAft>
                <a:spcPts val="0"/>
              </a:spcAft>
              <a:buSzPts val="800"/>
              <a:buFont typeface="Arial"/>
              <a:buAutoNum type="alphaLcPeriod"/>
              <a:defRPr b="1" i="0" sz="800" u="none" cap="none" strike="noStrike">
                <a:latin typeface="Arial"/>
                <a:ea typeface="Arial"/>
                <a:cs typeface="Arial"/>
                <a:sym typeface="Arial"/>
              </a:defRPr>
            </a:lvl5pPr>
            <a:lvl6pPr indent="-279400" lvl="5" marL="2743200" marR="0" rtl="0">
              <a:lnSpc>
                <a:spcPct val="100000"/>
              </a:lnSpc>
              <a:spcBef>
                <a:spcPts val="0"/>
              </a:spcBef>
              <a:spcAft>
                <a:spcPts val="0"/>
              </a:spcAft>
              <a:buSzPts val="800"/>
              <a:buFont typeface="Arial"/>
              <a:buAutoNum type="romanLcPeriod"/>
              <a:defRPr b="1" i="0" sz="800" u="none" cap="none" strike="noStrike">
                <a:latin typeface="Arial"/>
                <a:ea typeface="Arial"/>
                <a:cs typeface="Arial"/>
                <a:sym typeface="Arial"/>
              </a:defRPr>
            </a:lvl6pPr>
            <a:lvl7pPr indent="-279400" lvl="6" marL="3200400" marR="0" rtl="0">
              <a:lnSpc>
                <a:spcPct val="100000"/>
              </a:lnSpc>
              <a:spcBef>
                <a:spcPts val="0"/>
              </a:spcBef>
              <a:spcAft>
                <a:spcPts val="0"/>
              </a:spcAft>
              <a:buSzPts val="800"/>
              <a:buFont typeface="Arial"/>
              <a:buAutoNum type="arabicPeriod"/>
              <a:defRPr b="1" i="0" sz="800" u="none" cap="none" strike="noStrike">
                <a:latin typeface="Arial"/>
                <a:ea typeface="Arial"/>
                <a:cs typeface="Arial"/>
                <a:sym typeface="Arial"/>
              </a:defRPr>
            </a:lvl7pPr>
            <a:lvl8pPr indent="-279400" lvl="7" marL="3657600" marR="0" rtl="0">
              <a:lnSpc>
                <a:spcPct val="100000"/>
              </a:lnSpc>
              <a:spcBef>
                <a:spcPts val="0"/>
              </a:spcBef>
              <a:spcAft>
                <a:spcPts val="0"/>
              </a:spcAft>
              <a:buSzPts val="800"/>
              <a:buFont typeface="Arial"/>
              <a:buAutoNum type="alphaLcPeriod"/>
              <a:defRPr b="1" i="0" sz="800" u="none" cap="none" strike="noStrike">
                <a:latin typeface="Arial"/>
                <a:ea typeface="Arial"/>
                <a:cs typeface="Arial"/>
                <a:sym typeface="Arial"/>
              </a:defRPr>
            </a:lvl8pPr>
            <a:lvl9pPr indent="-279400" lvl="8" marL="4114800" marR="0" rtl="0">
              <a:lnSpc>
                <a:spcPct val="100000"/>
              </a:lnSpc>
              <a:spcBef>
                <a:spcPts val="0"/>
              </a:spcBef>
              <a:spcAft>
                <a:spcPts val="0"/>
              </a:spcAft>
              <a:buSzPts val="800"/>
              <a:buFont typeface="Arial"/>
              <a:buAutoNum type="romanLcPeriod"/>
              <a:defRPr b="1" i="0" sz="800" u="none" cap="none" strike="noStrike">
                <a:latin typeface="Arial"/>
                <a:ea typeface="Arial"/>
                <a:cs typeface="Arial"/>
                <a:sym typeface="Arial"/>
              </a:defRPr>
            </a:lvl9pPr>
          </a:lstStyle>
          <a:p/>
        </p:txBody>
      </p:sp>
      <p:sp>
        <p:nvSpPr>
          <p:cNvPr id="72" name="Google Shape;72;p7"/>
          <p:cNvSpPr/>
          <p:nvPr/>
        </p:nvSpPr>
        <p:spPr>
          <a:xfrm>
            <a:off x="9312750" y="28625"/>
            <a:ext cx="1317600" cy="456600"/>
          </a:xfrm>
          <a:prstGeom prst="wedgeRectCallout">
            <a:avLst>
              <a:gd fmla="val -53209" name="adj1"/>
              <a:gd fmla="val -19669" name="adj2"/>
            </a:avLst>
          </a:prstGeom>
          <a:solidFill>
            <a:schemeClr val="l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800">
                <a:solidFill>
                  <a:schemeClr val="accent6"/>
                </a:solidFill>
                <a:highlight>
                  <a:srgbClr val="FFFFFF"/>
                </a:highlight>
              </a:rPr>
              <a:t>Please write the title in all capital letters</a:t>
            </a:r>
            <a:endParaRPr sz="800">
              <a:solidFill>
                <a:schemeClr val="accent6"/>
              </a:solidFill>
              <a:highlight>
                <a:srgbClr val="FFFFFF"/>
              </a:highlight>
            </a:endParaRPr>
          </a:p>
        </p:txBody>
      </p:sp>
      <p:pic>
        <p:nvPicPr>
          <p:cNvPr descr="logo_zalando_rgb_hor_all.png" id="73" name="Google Shape;73;p7"/>
          <p:cNvPicPr preferRelativeResize="0"/>
          <p:nvPr/>
        </p:nvPicPr>
        <p:blipFill>
          <a:blip r:embed="rId2">
            <a:alphaModFix/>
          </a:blip>
          <a:stretch>
            <a:fillRect/>
          </a:stretch>
        </p:blipFill>
        <p:spPr>
          <a:xfrm>
            <a:off x="7710810" y="4717150"/>
            <a:ext cx="825077" cy="163200"/>
          </a:xfrm>
          <a:prstGeom prst="rect">
            <a:avLst/>
          </a:prstGeom>
          <a:noFill/>
          <a:ln>
            <a:noFill/>
          </a:ln>
        </p:spPr>
      </p:pic>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09_Emphasizing Claim splitted left_image right" showMasterSp="0">
  <p:cSld name="1_emphasizing claim splitted">
    <p:bg>
      <p:bgPr>
        <a:solidFill>
          <a:srgbClr val="FFFFFF"/>
        </a:solidFill>
      </p:bgPr>
    </p:bg>
    <p:spTree>
      <p:nvGrpSpPr>
        <p:cNvPr id="609" name="Shape 609"/>
        <p:cNvGrpSpPr/>
        <p:nvPr/>
      </p:nvGrpSpPr>
      <p:grpSpPr>
        <a:xfrm>
          <a:off x="0" y="0"/>
          <a:ext cx="0" cy="0"/>
          <a:chOff x="0" y="0"/>
          <a:chExt cx="0" cy="0"/>
        </a:xfrm>
      </p:grpSpPr>
      <p:sp>
        <p:nvSpPr>
          <p:cNvPr id="610" name="Google Shape;610;p62"/>
          <p:cNvSpPr/>
          <p:nvPr>
            <p:ph idx="2" type="pic"/>
          </p:nvPr>
        </p:nvSpPr>
        <p:spPr>
          <a:xfrm>
            <a:off x="4603750" y="0"/>
            <a:ext cx="4572000" cy="5143500"/>
          </a:xfrm>
          <a:prstGeom prst="rect">
            <a:avLst/>
          </a:prstGeom>
          <a:noFill/>
          <a:ln cap="flat" cmpd="sng" w="9525">
            <a:solidFill>
              <a:srgbClr val="666666"/>
            </a:solidFill>
            <a:prstDash val="dash"/>
            <a:round/>
            <a:headEnd len="sm" w="sm" type="none"/>
            <a:tailEnd len="sm" w="sm" type="none"/>
          </a:ln>
        </p:spPr>
        <p:txBody>
          <a:bodyPr anchorCtr="0" anchor="ctr" bIns="91425" lIns="91425" spcFirstLastPara="1" rIns="91425" wrap="square" tIns="91425"/>
          <a:lstStyle>
            <a:lvl1pPr indent="0" lvl="0" marL="0" marR="0" rtl="0" algn="ctr">
              <a:lnSpc>
                <a:spcPct val="150000"/>
              </a:lnSpc>
              <a:spcBef>
                <a:spcPts val="0"/>
              </a:spcBef>
              <a:spcAft>
                <a:spcPts val="0"/>
              </a:spcAft>
              <a:buSzPts val="1400"/>
              <a:buFont typeface="Arial"/>
              <a:buNone/>
              <a:defRPr b="1" i="0" sz="600" u="none" cap="none" strike="noStrike">
                <a:latin typeface="Arial"/>
                <a:ea typeface="Arial"/>
                <a:cs typeface="Arial"/>
                <a:sym typeface="Arial"/>
              </a:defRPr>
            </a:lvl1pPr>
            <a:lvl2pPr indent="-75670" lvl="1" marL="24077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2pPr>
            <a:lvl3pPr indent="-77257" lvl="2" marL="407457"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3pPr>
            <a:lvl4pPr indent="-78845" lvl="3" marL="574145"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4pPr>
            <a:lvl5pPr indent="-80432" lvl="4" marL="740832"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5pPr>
            <a:lvl6pPr indent="-82020" lvl="5" marL="90752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6pPr>
            <a:lvl7pPr indent="-83607" lvl="6" marL="1074207"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7pPr>
            <a:lvl8pPr indent="-85195" lvl="7" marL="1240895"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8pPr>
            <a:lvl9pPr indent="-74082" lvl="8" marL="1407582"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9pPr>
          </a:lstStyle>
          <a:p/>
        </p:txBody>
      </p:sp>
      <p:sp>
        <p:nvSpPr>
          <p:cNvPr id="611" name="Google Shape;611;p62"/>
          <p:cNvSpPr/>
          <p:nvPr/>
        </p:nvSpPr>
        <p:spPr>
          <a:xfrm>
            <a:off x="591146" y="4734611"/>
            <a:ext cx="338100" cy="1386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fld id="{00000000-1234-1234-1234-123412341234}" type="slidenum">
              <a:rPr b="1" i="0" lang="en" sz="900" u="none" cap="none" strike="noStrike">
                <a:latin typeface="Arial"/>
                <a:ea typeface="Arial"/>
                <a:cs typeface="Arial"/>
                <a:sym typeface="Arial"/>
              </a:rPr>
              <a:t>‹#›</a:t>
            </a:fld>
            <a:endParaRPr b="1" i="0" sz="900" u="none" cap="none" strike="noStrike">
              <a:latin typeface="Arial"/>
              <a:ea typeface="Arial"/>
              <a:cs typeface="Arial"/>
              <a:sym typeface="Arial"/>
            </a:endParaRPr>
          </a:p>
        </p:txBody>
      </p:sp>
      <p:sp>
        <p:nvSpPr>
          <p:cNvPr id="612" name="Google Shape;612;p62"/>
          <p:cNvSpPr txBox="1"/>
          <p:nvPr>
            <p:ph type="title"/>
          </p:nvPr>
        </p:nvSpPr>
        <p:spPr>
          <a:xfrm>
            <a:off x="612850" y="664800"/>
            <a:ext cx="7924500" cy="3810600"/>
          </a:xfrm>
          <a:prstGeom prst="rect">
            <a:avLst/>
          </a:prstGeom>
          <a:noFill/>
          <a:ln cap="sq" cmpd="sng" w="57150">
            <a:solidFill>
              <a:srgbClr val="FF6900"/>
            </a:solidFill>
            <a:prstDash val="solid"/>
            <a:miter lim="8000"/>
            <a:headEnd len="sm" w="sm" type="none"/>
            <a:tailEnd len="sm" w="sm" type="none"/>
          </a:ln>
        </p:spPr>
        <p:txBody>
          <a:bodyPr anchorCtr="0" anchor="b" bIns="91425" lIns="91425" spcFirstLastPara="1" rIns="91425" wrap="square" tIns="91425"/>
          <a:lstStyle>
            <a:lvl1pPr lvl="0" rtl="0">
              <a:spcBef>
                <a:spcPts val="0"/>
              </a:spcBef>
              <a:spcAft>
                <a:spcPts val="0"/>
              </a:spcAft>
              <a:buNone/>
              <a:defRPr sz="600">
                <a:solidFill>
                  <a:srgbClr val="FFFFFF"/>
                </a:solidFill>
              </a:defRPr>
            </a:lvl1pPr>
            <a:lvl2pPr lvl="1" rtl="0">
              <a:spcBef>
                <a:spcPts val="0"/>
              </a:spcBef>
              <a:spcAft>
                <a:spcPts val="0"/>
              </a:spcAft>
              <a:buNone/>
              <a:defRPr sz="600">
                <a:solidFill>
                  <a:srgbClr val="FFFFFF"/>
                </a:solidFill>
              </a:defRPr>
            </a:lvl2pPr>
            <a:lvl3pPr lvl="2" rtl="0">
              <a:spcBef>
                <a:spcPts val="0"/>
              </a:spcBef>
              <a:spcAft>
                <a:spcPts val="0"/>
              </a:spcAft>
              <a:buNone/>
              <a:defRPr sz="600">
                <a:solidFill>
                  <a:srgbClr val="FFFFFF"/>
                </a:solidFill>
              </a:defRPr>
            </a:lvl3pPr>
            <a:lvl4pPr lvl="3" rtl="0">
              <a:spcBef>
                <a:spcPts val="0"/>
              </a:spcBef>
              <a:spcAft>
                <a:spcPts val="0"/>
              </a:spcAft>
              <a:buNone/>
              <a:defRPr sz="600">
                <a:solidFill>
                  <a:srgbClr val="FFFFFF"/>
                </a:solidFill>
              </a:defRPr>
            </a:lvl4pPr>
            <a:lvl5pPr lvl="4" rtl="0">
              <a:spcBef>
                <a:spcPts val="0"/>
              </a:spcBef>
              <a:spcAft>
                <a:spcPts val="0"/>
              </a:spcAft>
              <a:buNone/>
              <a:defRPr sz="600">
                <a:solidFill>
                  <a:srgbClr val="FFFFFF"/>
                </a:solidFill>
              </a:defRPr>
            </a:lvl5pPr>
            <a:lvl6pPr lvl="5" rtl="0">
              <a:spcBef>
                <a:spcPts val="0"/>
              </a:spcBef>
              <a:spcAft>
                <a:spcPts val="0"/>
              </a:spcAft>
              <a:buNone/>
              <a:defRPr sz="600">
                <a:solidFill>
                  <a:srgbClr val="FFFFFF"/>
                </a:solidFill>
              </a:defRPr>
            </a:lvl6pPr>
            <a:lvl7pPr lvl="6" rtl="0">
              <a:spcBef>
                <a:spcPts val="0"/>
              </a:spcBef>
              <a:spcAft>
                <a:spcPts val="0"/>
              </a:spcAft>
              <a:buNone/>
              <a:defRPr sz="600">
                <a:solidFill>
                  <a:srgbClr val="FFFFFF"/>
                </a:solidFill>
              </a:defRPr>
            </a:lvl7pPr>
            <a:lvl8pPr lvl="7" rtl="0">
              <a:spcBef>
                <a:spcPts val="0"/>
              </a:spcBef>
              <a:spcAft>
                <a:spcPts val="0"/>
              </a:spcAft>
              <a:buNone/>
              <a:defRPr sz="600">
                <a:solidFill>
                  <a:srgbClr val="FFFFFF"/>
                </a:solidFill>
              </a:defRPr>
            </a:lvl8pPr>
            <a:lvl9pPr lvl="8" rtl="0">
              <a:spcBef>
                <a:spcPts val="0"/>
              </a:spcBef>
              <a:spcAft>
                <a:spcPts val="0"/>
              </a:spcAft>
              <a:buNone/>
              <a:defRPr sz="600">
                <a:solidFill>
                  <a:srgbClr val="FFFFFF"/>
                </a:solidFill>
              </a:defRPr>
            </a:lvl9pPr>
          </a:lstStyle>
          <a:p/>
        </p:txBody>
      </p:sp>
      <p:sp>
        <p:nvSpPr>
          <p:cNvPr id="613" name="Google Shape;613;p62"/>
          <p:cNvSpPr txBox="1"/>
          <p:nvPr>
            <p:ph idx="3" type="title"/>
          </p:nvPr>
        </p:nvSpPr>
        <p:spPr>
          <a:xfrm>
            <a:off x="701800" y="708225"/>
            <a:ext cx="3777300" cy="3727200"/>
          </a:xfrm>
          <a:prstGeom prst="rect">
            <a:avLst/>
          </a:prstGeom>
          <a:noFill/>
          <a:ln>
            <a:noFill/>
          </a:ln>
        </p:spPr>
        <p:txBody>
          <a:bodyPr anchorCtr="0" anchor="ctr" bIns="91425" lIns="91425" spcFirstLastPara="1" rIns="91425" wrap="square" tIns="91425"/>
          <a:lstStyle>
            <a:lvl1pPr lvl="0" rtl="0">
              <a:lnSpc>
                <a:spcPct val="150000"/>
              </a:lnSpc>
              <a:spcBef>
                <a:spcPts val="0"/>
              </a:spcBef>
              <a:spcAft>
                <a:spcPts val="0"/>
              </a:spcAft>
              <a:buNone/>
              <a:defRPr b="1" sz="1900"/>
            </a:lvl1pPr>
            <a:lvl2pPr lvl="1" rtl="0">
              <a:lnSpc>
                <a:spcPct val="150000"/>
              </a:lnSpc>
              <a:spcBef>
                <a:spcPts val="0"/>
              </a:spcBef>
              <a:spcAft>
                <a:spcPts val="0"/>
              </a:spcAft>
              <a:buNone/>
              <a:defRPr/>
            </a:lvl2pPr>
            <a:lvl3pPr lvl="2" rtl="0">
              <a:lnSpc>
                <a:spcPct val="150000"/>
              </a:lnSpc>
              <a:spcBef>
                <a:spcPts val="0"/>
              </a:spcBef>
              <a:spcAft>
                <a:spcPts val="0"/>
              </a:spcAft>
              <a:buNone/>
              <a:defRPr/>
            </a:lvl3pPr>
            <a:lvl4pPr lvl="3" rtl="0">
              <a:lnSpc>
                <a:spcPct val="150000"/>
              </a:lnSpc>
              <a:spcBef>
                <a:spcPts val="0"/>
              </a:spcBef>
              <a:spcAft>
                <a:spcPts val="0"/>
              </a:spcAft>
              <a:buNone/>
              <a:defRPr/>
            </a:lvl4pPr>
            <a:lvl5pPr lvl="4" rtl="0">
              <a:lnSpc>
                <a:spcPct val="150000"/>
              </a:lnSpc>
              <a:spcBef>
                <a:spcPts val="0"/>
              </a:spcBef>
              <a:spcAft>
                <a:spcPts val="0"/>
              </a:spcAft>
              <a:buNone/>
              <a:defRPr/>
            </a:lvl5pPr>
            <a:lvl6pPr lvl="5" rtl="0">
              <a:lnSpc>
                <a:spcPct val="150000"/>
              </a:lnSpc>
              <a:spcBef>
                <a:spcPts val="0"/>
              </a:spcBef>
              <a:spcAft>
                <a:spcPts val="0"/>
              </a:spcAft>
              <a:buNone/>
              <a:defRPr/>
            </a:lvl6pPr>
            <a:lvl7pPr lvl="6" rtl="0">
              <a:lnSpc>
                <a:spcPct val="150000"/>
              </a:lnSpc>
              <a:spcBef>
                <a:spcPts val="0"/>
              </a:spcBef>
              <a:spcAft>
                <a:spcPts val="0"/>
              </a:spcAft>
              <a:buNone/>
              <a:defRPr/>
            </a:lvl7pPr>
            <a:lvl8pPr lvl="7" rtl="0">
              <a:lnSpc>
                <a:spcPct val="150000"/>
              </a:lnSpc>
              <a:spcBef>
                <a:spcPts val="0"/>
              </a:spcBef>
              <a:spcAft>
                <a:spcPts val="0"/>
              </a:spcAft>
              <a:buNone/>
              <a:defRPr/>
            </a:lvl8pPr>
            <a:lvl9pPr lvl="8" rtl="0">
              <a:lnSpc>
                <a:spcPct val="150000"/>
              </a:lnSpc>
              <a:spcBef>
                <a:spcPts val="0"/>
              </a:spcBef>
              <a:spcAft>
                <a:spcPts val="0"/>
              </a:spcAft>
              <a:buNone/>
              <a:defRPr/>
            </a:lvl9pPr>
          </a:lstStyle>
          <a:p/>
        </p:txBody>
      </p:sp>
      <p:sp>
        <p:nvSpPr>
          <p:cNvPr id="614" name="Google Shape;614;p62"/>
          <p:cNvSpPr/>
          <p:nvPr/>
        </p:nvSpPr>
        <p:spPr>
          <a:xfrm>
            <a:off x="9312750" y="28625"/>
            <a:ext cx="1317600" cy="679500"/>
          </a:xfrm>
          <a:prstGeom prst="wedgeRectCallout">
            <a:avLst>
              <a:gd fmla="val -53209" name="adj1"/>
              <a:gd fmla="val -19669" name="adj2"/>
            </a:avLst>
          </a:prstGeom>
          <a:solidFill>
            <a:schemeClr val="l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chemeClr val="accent6"/>
                </a:solidFill>
                <a:highlight>
                  <a:srgbClr val="FFFFFF"/>
                </a:highlight>
              </a:rPr>
              <a:t>Put images in the grey dotted box "unsupported placeholder" - behind the orange box (left side stays white)</a:t>
            </a:r>
            <a:endParaRPr sz="800"/>
          </a:p>
        </p:txBody>
      </p:sp>
      <p:sp>
        <p:nvSpPr>
          <p:cNvPr id="615" name="Google Shape;615;p62"/>
          <p:cNvSpPr/>
          <p:nvPr/>
        </p:nvSpPr>
        <p:spPr>
          <a:xfrm>
            <a:off x="9312750" y="790625"/>
            <a:ext cx="1317600" cy="456600"/>
          </a:xfrm>
          <a:prstGeom prst="wedgeRectCallout">
            <a:avLst>
              <a:gd fmla="val -53209" name="adj1"/>
              <a:gd fmla="val -19669" name="adj2"/>
            </a:avLst>
          </a:prstGeom>
          <a:solidFill>
            <a:schemeClr val="l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500"/>
              </a:spcBef>
              <a:spcAft>
                <a:spcPts val="500"/>
              </a:spcAft>
              <a:buNone/>
            </a:pPr>
            <a:r>
              <a:rPr lang="en" sz="800">
                <a:solidFill>
                  <a:schemeClr val="accent6"/>
                </a:solidFill>
                <a:highlight>
                  <a:srgbClr val="FFFFFF"/>
                </a:highlight>
              </a:rPr>
              <a:t>Write the quote in all capital letters</a:t>
            </a:r>
            <a:endParaRPr sz="800">
              <a:solidFill>
                <a:schemeClr val="accent6"/>
              </a:solidFill>
              <a:highlight>
                <a:srgbClr val="FFFFFF"/>
              </a:highlight>
            </a:endParaRPr>
          </a:p>
        </p:txBody>
      </p:sp>
      <p:sp>
        <p:nvSpPr>
          <p:cNvPr id="616" name="Google Shape;616;p62"/>
          <p:cNvSpPr txBox="1"/>
          <p:nvPr>
            <p:ph idx="1" type="body"/>
          </p:nvPr>
        </p:nvSpPr>
        <p:spPr>
          <a:xfrm>
            <a:off x="701800" y="4658700"/>
            <a:ext cx="2401500" cy="290400"/>
          </a:xfrm>
          <a:prstGeom prst="rect">
            <a:avLst/>
          </a:prstGeom>
          <a:noFill/>
          <a:ln>
            <a:noFill/>
          </a:ln>
        </p:spPr>
        <p:txBody>
          <a:bodyPr anchorCtr="0" anchor="b" bIns="91425" lIns="91425" spcFirstLastPara="1" rIns="91425" wrap="square" tIns="91425"/>
          <a:lstStyle>
            <a:lvl1pPr indent="-279400" lvl="0" marL="457200" marR="0" rtl="0">
              <a:lnSpc>
                <a:spcPct val="100000"/>
              </a:lnSpc>
              <a:spcBef>
                <a:spcPts val="0"/>
              </a:spcBef>
              <a:spcAft>
                <a:spcPts val="0"/>
              </a:spcAft>
              <a:buSzPts val="800"/>
              <a:buFont typeface="Arial"/>
              <a:buAutoNum type="alphaUcPeriod"/>
              <a:defRPr b="0" i="0" sz="800" u="none" cap="none" strike="noStrike">
                <a:latin typeface="Arial"/>
                <a:ea typeface="Arial"/>
                <a:cs typeface="Arial"/>
                <a:sym typeface="Arial"/>
              </a:defRPr>
            </a:lvl1pPr>
            <a:lvl2pPr indent="-279400" lvl="1" marL="914400" marR="0" rtl="0">
              <a:lnSpc>
                <a:spcPct val="100000"/>
              </a:lnSpc>
              <a:spcBef>
                <a:spcPts val="0"/>
              </a:spcBef>
              <a:spcAft>
                <a:spcPts val="0"/>
              </a:spcAft>
              <a:buSzPts val="800"/>
              <a:buFont typeface="Arial"/>
              <a:buAutoNum type="alphaLcPeriod"/>
              <a:defRPr b="1" i="0" sz="800" u="none" cap="none" strike="noStrike">
                <a:latin typeface="Arial"/>
                <a:ea typeface="Arial"/>
                <a:cs typeface="Arial"/>
                <a:sym typeface="Arial"/>
              </a:defRPr>
            </a:lvl2pPr>
            <a:lvl3pPr indent="-279400" lvl="2" marL="1371600" marR="0" rtl="0">
              <a:lnSpc>
                <a:spcPct val="100000"/>
              </a:lnSpc>
              <a:spcBef>
                <a:spcPts val="0"/>
              </a:spcBef>
              <a:spcAft>
                <a:spcPts val="0"/>
              </a:spcAft>
              <a:buSzPts val="800"/>
              <a:buFont typeface="Arial"/>
              <a:buAutoNum type="romanLcPeriod"/>
              <a:defRPr b="1" i="0" sz="800" u="none" cap="none" strike="noStrike">
                <a:latin typeface="Arial"/>
                <a:ea typeface="Arial"/>
                <a:cs typeface="Arial"/>
                <a:sym typeface="Arial"/>
              </a:defRPr>
            </a:lvl3pPr>
            <a:lvl4pPr indent="-279400" lvl="3" marL="1828800" marR="0" rtl="0">
              <a:lnSpc>
                <a:spcPct val="100000"/>
              </a:lnSpc>
              <a:spcBef>
                <a:spcPts val="0"/>
              </a:spcBef>
              <a:spcAft>
                <a:spcPts val="0"/>
              </a:spcAft>
              <a:buSzPts val="800"/>
              <a:buFont typeface="Arial"/>
              <a:buAutoNum type="arabicPeriod"/>
              <a:defRPr b="1" i="0" sz="800" u="none" cap="none" strike="noStrike">
                <a:latin typeface="Arial"/>
                <a:ea typeface="Arial"/>
                <a:cs typeface="Arial"/>
                <a:sym typeface="Arial"/>
              </a:defRPr>
            </a:lvl4pPr>
            <a:lvl5pPr indent="-279400" lvl="4" marL="2286000" marR="0" rtl="0">
              <a:lnSpc>
                <a:spcPct val="100000"/>
              </a:lnSpc>
              <a:spcBef>
                <a:spcPts val="0"/>
              </a:spcBef>
              <a:spcAft>
                <a:spcPts val="0"/>
              </a:spcAft>
              <a:buSzPts val="800"/>
              <a:buFont typeface="Arial"/>
              <a:buAutoNum type="alphaLcPeriod"/>
              <a:defRPr b="1" i="0" sz="800" u="none" cap="none" strike="noStrike">
                <a:latin typeface="Arial"/>
                <a:ea typeface="Arial"/>
                <a:cs typeface="Arial"/>
                <a:sym typeface="Arial"/>
              </a:defRPr>
            </a:lvl5pPr>
            <a:lvl6pPr indent="-279400" lvl="5" marL="2743200" marR="0" rtl="0">
              <a:lnSpc>
                <a:spcPct val="100000"/>
              </a:lnSpc>
              <a:spcBef>
                <a:spcPts val="0"/>
              </a:spcBef>
              <a:spcAft>
                <a:spcPts val="0"/>
              </a:spcAft>
              <a:buSzPts val="800"/>
              <a:buFont typeface="Arial"/>
              <a:buAutoNum type="romanLcPeriod"/>
              <a:defRPr b="1" i="0" sz="800" u="none" cap="none" strike="noStrike">
                <a:latin typeface="Arial"/>
                <a:ea typeface="Arial"/>
                <a:cs typeface="Arial"/>
                <a:sym typeface="Arial"/>
              </a:defRPr>
            </a:lvl6pPr>
            <a:lvl7pPr indent="-279400" lvl="6" marL="3200400" marR="0" rtl="0">
              <a:lnSpc>
                <a:spcPct val="100000"/>
              </a:lnSpc>
              <a:spcBef>
                <a:spcPts val="0"/>
              </a:spcBef>
              <a:spcAft>
                <a:spcPts val="0"/>
              </a:spcAft>
              <a:buSzPts val="800"/>
              <a:buFont typeface="Arial"/>
              <a:buAutoNum type="arabicPeriod"/>
              <a:defRPr b="1" i="0" sz="800" u="none" cap="none" strike="noStrike">
                <a:latin typeface="Arial"/>
                <a:ea typeface="Arial"/>
                <a:cs typeface="Arial"/>
                <a:sym typeface="Arial"/>
              </a:defRPr>
            </a:lvl7pPr>
            <a:lvl8pPr indent="-279400" lvl="7" marL="3657600" marR="0" rtl="0">
              <a:lnSpc>
                <a:spcPct val="100000"/>
              </a:lnSpc>
              <a:spcBef>
                <a:spcPts val="0"/>
              </a:spcBef>
              <a:spcAft>
                <a:spcPts val="0"/>
              </a:spcAft>
              <a:buSzPts val="800"/>
              <a:buFont typeface="Arial"/>
              <a:buAutoNum type="alphaLcPeriod"/>
              <a:defRPr b="1" i="0" sz="800" u="none" cap="none" strike="noStrike">
                <a:latin typeface="Arial"/>
                <a:ea typeface="Arial"/>
                <a:cs typeface="Arial"/>
                <a:sym typeface="Arial"/>
              </a:defRPr>
            </a:lvl8pPr>
            <a:lvl9pPr indent="-279400" lvl="8" marL="4114800" marR="0" rtl="0">
              <a:lnSpc>
                <a:spcPct val="100000"/>
              </a:lnSpc>
              <a:spcBef>
                <a:spcPts val="0"/>
              </a:spcBef>
              <a:spcAft>
                <a:spcPts val="0"/>
              </a:spcAft>
              <a:buSzPts val="800"/>
              <a:buFont typeface="Arial"/>
              <a:buAutoNum type="romanLcPeriod"/>
              <a:defRPr b="1" i="0" sz="800" u="none" cap="none" strike="noStrike">
                <a:latin typeface="Arial"/>
                <a:ea typeface="Arial"/>
                <a:cs typeface="Arial"/>
                <a:sym typeface="Arial"/>
              </a:defRPr>
            </a:lvl9pPr>
          </a:lstStyl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0_2x dashboards" showMasterSp="0">
  <p:cSld name="2x dashboards">
    <p:bg>
      <p:bgPr>
        <a:solidFill>
          <a:srgbClr val="FFFFFF"/>
        </a:solidFill>
      </p:bgPr>
    </p:bg>
    <p:spTree>
      <p:nvGrpSpPr>
        <p:cNvPr id="617" name="Shape 617"/>
        <p:cNvGrpSpPr/>
        <p:nvPr/>
      </p:nvGrpSpPr>
      <p:grpSpPr>
        <a:xfrm>
          <a:off x="0" y="0"/>
          <a:ext cx="0" cy="0"/>
          <a:chOff x="0" y="0"/>
          <a:chExt cx="0" cy="0"/>
        </a:xfrm>
      </p:grpSpPr>
      <p:sp>
        <p:nvSpPr>
          <p:cNvPr id="618" name="Google Shape;618;p63"/>
          <p:cNvSpPr txBox="1"/>
          <p:nvPr>
            <p:ph idx="1" type="body"/>
          </p:nvPr>
        </p:nvSpPr>
        <p:spPr>
          <a:xfrm>
            <a:off x="590549" y="3609975"/>
            <a:ext cx="3538500" cy="865500"/>
          </a:xfrm>
          <a:prstGeom prst="rect">
            <a:avLst/>
          </a:prstGeom>
          <a:noFill/>
          <a:ln>
            <a:noFill/>
          </a:ln>
        </p:spPr>
        <p:txBody>
          <a:bodyPr anchorCtr="0" anchor="t" bIns="91425" lIns="91425" spcFirstLastPara="1" rIns="91425" wrap="square" tIns="91425"/>
          <a:lstStyle>
            <a:lvl1pPr indent="-228600" lvl="0" marL="457200" marR="0" rtl="0">
              <a:lnSpc>
                <a:spcPct val="120000"/>
              </a:lnSpc>
              <a:spcBef>
                <a:spcPts val="0"/>
              </a:spcBef>
              <a:spcAft>
                <a:spcPts val="0"/>
              </a:spcAft>
              <a:buSzPts val="1400"/>
              <a:buFont typeface="Arial"/>
              <a:buNone/>
              <a:defRPr b="0" i="0" sz="1000" u="none" cap="none" strike="noStrike">
                <a:latin typeface="Arial"/>
                <a:ea typeface="Arial"/>
                <a:cs typeface="Arial"/>
                <a:sym typeface="Arial"/>
              </a:defRPr>
            </a:lvl1pPr>
            <a:lvl2pPr indent="-228600" lvl="1" marL="914400" marR="0" rtl="0">
              <a:lnSpc>
                <a:spcPct val="150000"/>
              </a:lnSpc>
              <a:spcBef>
                <a:spcPts val="0"/>
              </a:spcBef>
              <a:spcAft>
                <a:spcPts val="0"/>
              </a:spcAft>
              <a:buSzPts val="1400"/>
              <a:buFont typeface="Arial"/>
              <a:buNone/>
              <a:defRPr b="0" i="0" sz="1000" u="none" cap="none" strike="noStrike">
                <a:latin typeface="Arial"/>
                <a:ea typeface="Arial"/>
                <a:cs typeface="Arial"/>
                <a:sym typeface="Arial"/>
              </a:defRPr>
            </a:lvl2pPr>
            <a:lvl3pPr indent="-228600" lvl="2" marL="1371600" marR="0" rtl="0">
              <a:lnSpc>
                <a:spcPct val="150000"/>
              </a:lnSpc>
              <a:spcBef>
                <a:spcPts val="0"/>
              </a:spcBef>
              <a:spcAft>
                <a:spcPts val="0"/>
              </a:spcAft>
              <a:buSzPts val="1400"/>
              <a:buFont typeface="Arial"/>
              <a:buNone/>
              <a:defRPr b="0" i="0" sz="1000" u="none" cap="none" strike="noStrike">
                <a:latin typeface="Arial"/>
                <a:ea typeface="Arial"/>
                <a:cs typeface="Arial"/>
                <a:sym typeface="Arial"/>
              </a:defRPr>
            </a:lvl3pPr>
            <a:lvl4pPr indent="-228600" lvl="3" marL="1828800" marR="0" rtl="0">
              <a:lnSpc>
                <a:spcPct val="150000"/>
              </a:lnSpc>
              <a:spcBef>
                <a:spcPts val="0"/>
              </a:spcBef>
              <a:spcAft>
                <a:spcPts val="0"/>
              </a:spcAft>
              <a:buSzPts val="1400"/>
              <a:buFont typeface="Arial"/>
              <a:buNone/>
              <a:defRPr b="0" i="0" sz="1000" u="none" cap="none" strike="noStrike">
                <a:latin typeface="Arial"/>
                <a:ea typeface="Arial"/>
                <a:cs typeface="Arial"/>
                <a:sym typeface="Arial"/>
              </a:defRPr>
            </a:lvl4pPr>
            <a:lvl5pPr indent="-228600" lvl="4" marL="2286000" marR="0" rtl="0">
              <a:lnSpc>
                <a:spcPct val="150000"/>
              </a:lnSpc>
              <a:spcBef>
                <a:spcPts val="0"/>
              </a:spcBef>
              <a:spcAft>
                <a:spcPts val="0"/>
              </a:spcAft>
              <a:buSzPts val="1400"/>
              <a:buFont typeface="Arial"/>
              <a:buNone/>
              <a:defRPr b="0" i="0" sz="1000" u="none" cap="none" strike="noStrike">
                <a:latin typeface="Arial"/>
                <a:ea typeface="Arial"/>
                <a:cs typeface="Arial"/>
                <a:sym typeface="Arial"/>
              </a:defRPr>
            </a:lvl5pPr>
            <a:lvl6pPr indent="-257175" lvl="5" marL="2743200" marR="0" rtl="0">
              <a:lnSpc>
                <a:spcPct val="150000"/>
              </a:lnSpc>
              <a:spcBef>
                <a:spcPts val="0"/>
              </a:spcBef>
              <a:spcAft>
                <a:spcPts val="0"/>
              </a:spcAft>
              <a:buSzPts val="450"/>
              <a:buFont typeface="Arial"/>
              <a:buChar char="•"/>
              <a:defRPr b="1" i="0" sz="600" u="none" cap="none" strike="noStrike">
                <a:latin typeface="Arial"/>
                <a:ea typeface="Arial"/>
                <a:cs typeface="Arial"/>
                <a:sym typeface="Arial"/>
              </a:defRPr>
            </a:lvl6pPr>
            <a:lvl7pPr indent="-257175" lvl="6" marL="3200400" marR="0" rtl="0">
              <a:lnSpc>
                <a:spcPct val="150000"/>
              </a:lnSpc>
              <a:spcBef>
                <a:spcPts val="0"/>
              </a:spcBef>
              <a:spcAft>
                <a:spcPts val="0"/>
              </a:spcAft>
              <a:buSzPts val="450"/>
              <a:buFont typeface="Arial"/>
              <a:buChar char="•"/>
              <a:defRPr b="1" i="0" sz="600" u="none" cap="none" strike="noStrike">
                <a:latin typeface="Arial"/>
                <a:ea typeface="Arial"/>
                <a:cs typeface="Arial"/>
                <a:sym typeface="Arial"/>
              </a:defRPr>
            </a:lvl7pPr>
            <a:lvl8pPr indent="-257175" lvl="7" marL="3657600" marR="0" rtl="0">
              <a:lnSpc>
                <a:spcPct val="150000"/>
              </a:lnSpc>
              <a:spcBef>
                <a:spcPts val="0"/>
              </a:spcBef>
              <a:spcAft>
                <a:spcPts val="0"/>
              </a:spcAft>
              <a:buSzPts val="450"/>
              <a:buFont typeface="Arial"/>
              <a:buChar char="•"/>
              <a:defRPr b="1" i="0" sz="600" u="none" cap="none" strike="noStrike">
                <a:latin typeface="Arial"/>
                <a:ea typeface="Arial"/>
                <a:cs typeface="Arial"/>
                <a:sym typeface="Arial"/>
              </a:defRPr>
            </a:lvl8pPr>
            <a:lvl9pPr indent="-257175" lvl="8" marL="4114800" marR="0" rtl="0">
              <a:lnSpc>
                <a:spcPct val="150000"/>
              </a:lnSpc>
              <a:spcBef>
                <a:spcPts val="0"/>
              </a:spcBef>
              <a:spcAft>
                <a:spcPts val="0"/>
              </a:spcAft>
              <a:buSzPts val="450"/>
              <a:buFont typeface="Arial"/>
              <a:buChar char="•"/>
              <a:defRPr b="1" i="0" sz="600" u="none" cap="none" strike="noStrike">
                <a:latin typeface="Arial"/>
                <a:ea typeface="Arial"/>
                <a:cs typeface="Arial"/>
                <a:sym typeface="Arial"/>
              </a:defRPr>
            </a:lvl9pPr>
          </a:lstStyle>
          <a:p/>
        </p:txBody>
      </p:sp>
      <p:sp>
        <p:nvSpPr>
          <p:cNvPr id="619" name="Google Shape;619;p63"/>
          <p:cNvSpPr/>
          <p:nvPr/>
        </p:nvSpPr>
        <p:spPr>
          <a:xfrm>
            <a:off x="3045619" y="1324"/>
            <a:ext cx="3052800" cy="67800"/>
          </a:xfrm>
          <a:prstGeom prst="rect">
            <a:avLst/>
          </a:prstGeom>
          <a:solidFill>
            <a:srgbClr val="FF6900"/>
          </a:solidFill>
          <a:ln>
            <a:noFill/>
          </a:ln>
        </p:spPr>
        <p:txBody>
          <a:bodyPr anchorCtr="0" anchor="ctr" bIns="0" lIns="0" spcFirstLastPara="1" rIns="0" wrap="square" tIns="0">
            <a:noAutofit/>
          </a:bodyPr>
          <a:lstStyle/>
          <a:p>
            <a:pPr indent="0" lvl="0" marL="0" marR="0" rtl="0" algn="ctr">
              <a:lnSpc>
                <a:spcPct val="120000"/>
              </a:lnSpc>
              <a:spcBef>
                <a:spcPts val="0"/>
              </a:spcBef>
              <a:spcAft>
                <a:spcPts val="0"/>
              </a:spcAft>
              <a:buNone/>
            </a:pPr>
            <a:r>
              <a:t/>
            </a:r>
            <a:endParaRPr b="0" i="0" sz="1900" u="none" cap="none" strike="noStrike">
              <a:latin typeface="Arial"/>
              <a:ea typeface="Arial"/>
              <a:cs typeface="Arial"/>
              <a:sym typeface="Arial"/>
            </a:endParaRPr>
          </a:p>
        </p:txBody>
      </p:sp>
      <p:sp>
        <p:nvSpPr>
          <p:cNvPr id="620" name="Google Shape;620;p63"/>
          <p:cNvSpPr/>
          <p:nvPr/>
        </p:nvSpPr>
        <p:spPr>
          <a:xfrm>
            <a:off x="591146" y="4734611"/>
            <a:ext cx="338100" cy="1386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fld id="{00000000-1234-1234-1234-123412341234}" type="slidenum">
              <a:rPr b="1" i="0" lang="en" sz="900" u="none" cap="none" strike="noStrike">
                <a:latin typeface="Arial"/>
                <a:ea typeface="Arial"/>
                <a:cs typeface="Arial"/>
                <a:sym typeface="Arial"/>
              </a:rPr>
              <a:t>‹#›</a:t>
            </a:fld>
            <a:endParaRPr b="1" i="0" sz="900" u="none" cap="none" strike="noStrike">
              <a:latin typeface="Arial"/>
              <a:ea typeface="Arial"/>
              <a:cs typeface="Arial"/>
              <a:sym typeface="Arial"/>
            </a:endParaRPr>
          </a:p>
        </p:txBody>
      </p:sp>
      <p:sp>
        <p:nvSpPr>
          <p:cNvPr id="621" name="Google Shape;621;p63"/>
          <p:cNvSpPr txBox="1"/>
          <p:nvPr>
            <p:ph idx="2" type="body"/>
          </p:nvPr>
        </p:nvSpPr>
        <p:spPr>
          <a:xfrm>
            <a:off x="4992688" y="3609975"/>
            <a:ext cx="3540600" cy="865500"/>
          </a:xfrm>
          <a:prstGeom prst="rect">
            <a:avLst/>
          </a:prstGeom>
          <a:noFill/>
          <a:ln>
            <a:noFill/>
          </a:ln>
        </p:spPr>
        <p:txBody>
          <a:bodyPr anchorCtr="0" anchor="t" bIns="91425" lIns="91425" spcFirstLastPara="1" rIns="91425" wrap="square" tIns="91425"/>
          <a:lstStyle>
            <a:lvl1pPr indent="-228600" lvl="0" marL="457200" marR="0" rtl="0">
              <a:lnSpc>
                <a:spcPct val="120000"/>
              </a:lnSpc>
              <a:spcBef>
                <a:spcPts val="0"/>
              </a:spcBef>
              <a:spcAft>
                <a:spcPts val="0"/>
              </a:spcAft>
              <a:buSzPts val="1400"/>
              <a:buFont typeface="Arial"/>
              <a:buNone/>
              <a:defRPr b="0" i="0" sz="1000" u="none" cap="none" strike="noStrike">
                <a:latin typeface="Arial"/>
                <a:ea typeface="Arial"/>
                <a:cs typeface="Arial"/>
                <a:sym typeface="Arial"/>
              </a:defRPr>
            </a:lvl1pPr>
            <a:lvl2pPr indent="-228600" lvl="1" marL="914400" marR="0" rtl="0">
              <a:lnSpc>
                <a:spcPct val="150000"/>
              </a:lnSpc>
              <a:spcBef>
                <a:spcPts val="0"/>
              </a:spcBef>
              <a:spcAft>
                <a:spcPts val="0"/>
              </a:spcAft>
              <a:buSzPts val="1400"/>
              <a:buFont typeface="Arial"/>
              <a:buNone/>
              <a:defRPr b="0" i="0" sz="1000" u="none" cap="none" strike="noStrike">
                <a:latin typeface="Arial"/>
                <a:ea typeface="Arial"/>
                <a:cs typeface="Arial"/>
                <a:sym typeface="Arial"/>
              </a:defRPr>
            </a:lvl2pPr>
            <a:lvl3pPr indent="-228600" lvl="2" marL="1371600" marR="0" rtl="0">
              <a:lnSpc>
                <a:spcPct val="150000"/>
              </a:lnSpc>
              <a:spcBef>
                <a:spcPts val="0"/>
              </a:spcBef>
              <a:spcAft>
                <a:spcPts val="0"/>
              </a:spcAft>
              <a:buSzPts val="1400"/>
              <a:buFont typeface="Arial"/>
              <a:buNone/>
              <a:defRPr b="0" i="0" sz="1000" u="none" cap="none" strike="noStrike">
                <a:latin typeface="Arial"/>
                <a:ea typeface="Arial"/>
                <a:cs typeface="Arial"/>
                <a:sym typeface="Arial"/>
              </a:defRPr>
            </a:lvl3pPr>
            <a:lvl4pPr indent="-228600" lvl="3" marL="1828800" marR="0" rtl="0">
              <a:lnSpc>
                <a:spcPct val="150000"/>
              </a:lnSpc>
              <a:spcBef>
                <a:spcPts val="0"/>
              </a:spcBef>
              <a:spcAft>
                <a:spcPts val="0"/>
              </a:spcAft>
              <a:buSzPts val="1400"/>
              <a:buFont typeface="Arial"/>
              <a:buNone/>
              <a:defRPr b="0" i="0" sz="1000" u="none" cap="none" strike="noStrike">
                <a:latin typeface="Arial"/>
                <a:ea typeface="Arial"/>
                <a:cs typeface="Arial"/>
                <a:sym typeface="Arial"/>
              </a:defRPr>
            </a:lvl4pPr>
            <a:lvl5pPr indent="-228600" lvl="4" marL="2286000" marR="0" rtl="0">
              <a:lnSpc>
                <a:spcPct val="150000"/>
              </a:lnSpc>
              <a:spcBef>
                <a:spcPts val="0"/>
              </a:spcBef>
              <a:spcAft>
                <a:spcPts val="0"/>
              </a:spcAft>
              <a:buSzPts val="1400"/>
              <a:buFont typeface="Arial"/>
              <a:buNone/>
              <a:defRPr b="0" i="0" sz="1000" u="none" cap="none" strike="noStrike">
                <a:latin typeface="Arial"/>
                <a:ea typeface="Arial"/>
                <a:cs typeface="Arial"/>
                <a:sym typeface="Arial"/>
              </a:defRPr>
            </a:lvl5pPr>
            <a:lvl6pPr indent="-257175" lvl="5" marL="2743200" marR="0" rtl="0">
              <a:lnSpc>
                <a:spcPct val="150000"/>
              </a:lnSpc>
              <a:spcBef>
                <a:spcPts val="0"/>
              </a:spcBef>
              <a:spcAft>
                <a:spcPts val="0"/>
              </a:spcAft>
              <a:buSzPts val="450"/>
              <a:buFont typeface="Arial"/>
              <a:buChar char="•"/>
              <a:defRPr b="1" i="0" sz="600" u="none" cap="none" strike="noStrike">
                <a:latin typeface="Arial"/>
                <a:ea typeface="Arial"/>
                <a:cs typeface="Arial"/>
                <a:sym typeface="Arial"/>
              </a:defRPr>
            </a:lvl6pPr>
            <a:lvl7pPr indent="-257175" lvl="6" marL="3200400" marR="0" rtl="0">
              <a:lnSpc>
                <a:spcPct val="150000"/>
              </a:lnSpc>
              <a:spcBef>
                <a:spcPts val="0"/>
              </a:spcBef>
              <a:spcAft>
                <a:spcPts val="0"/>
              </a:spcAft>
              <a:buSzPts val="450"/>
              <a:buFont typeface="Arial"/>
              <a:buChar char="•"/>
              <a:defRPr b="1" i="0" sz="600" u="none" cap="none" strike="noStrike">
                <a:latin typeface="Arial"/>
                <a:ea typeface="Arial"/>
                <a:cs typeface="Arial"/>
                <a:sym typeface="Arial"/>
              </a:defRPr>
            </a:lvl7pPr>
            <a:lvl8pPr indent="-257175" lvl="7" marL="3657600" marR="0" rtl="0">
              <a:lnSpc>
                <a:spcPct val="150000"/>
              </a:lnSpc>
              <a:spcBef>
                <a:spcPts val="0"/>
              </a:spcBef>
              <a:spcAft>
                <a:spcPts val="0"/>
              </a:spcAft>
              <a:buSzPts val="450"/>
              <a:buFont typeface="Arial"/>
              <a:buChar char="•"/>
              <a:defRPr b="1" i="0" sz="600" u="none" cap="none" strike="noStrike">
                <a:latin typeface="Arial"/>
                <a:ea typeface="Arial"/>
                <a:cs typeface="Arial"/>
                <a:sym typeface="Arial"/>
              </a:defRPr>
            </a:lvl8pPr>
            <a:lvl9pPr indent="-257175" lvl="8" marL="4114800" marR="0" rtl="0">
              <a:lnSpc>
                <a:spcPct val="150000"/>
              </a:lnSpc>
              <a:spcBef>
                <a:spcPts val="0"/>
              </a:spcBef>
              <a:spcAft>
                <a:spcPts val="0"/>
              </a:spcAft>
              <a:buSzPts val="450"/>
              <a:buFont typeface="Arial"/>
              <a:buChar char="•"/>
              <a:defRPr b="1" i="0" sz="600" u="none" cap="none" strike="noStrike">
                <a:latin typeface="Arial"/>
                <a:ea typeface="Arial"/>
                <a:cs typeface="Arial"/>
                <a:sym typeface="Arial"/>
              </a:defRPr>
            </a:lvl9pPr>
          </a:lstStyle>
          <a:p/>
        </p:txBody>
      </p:sp>
      <p:sp>
        <p:nvSpPr>
          <p:cNvPr id="622" name="Google Shape;622;p63"/>
          <p:cNvSpPr txBox="1"/>
          <p:nvPr>
            <p:ph type="title"/>
          </p:nvPr>
        </p:nvSpPr>
        <p:spPr>
          <a:xfrm>
            <a:off x="597198" y="219254"/>
            <a:ext cx="7952700" cy="751800"/>
          </a:xfrm>
          <a:prstGeom prst="rect">
            <a:avLst/>
          </a:prstGeom>
          <a:noFill/>
          <a:ln>
            <a:noFill/>
          </a:ln>
        </p:spPr>
        <p:txBody>
          <a:bodyPr anchorCtr="0" anchor="ctr" bIns="91425" lIns="91425" spcFirstLastPara="1" rIns="91425" wrap="square" tIns="91425"/>
          <a:lstStyle>
            <a:lvl1pPr indent="0" lvl="0" marL="0" marR="0" rtl="0" algn="ctr">
              <a:lnSpc>
                <a:spcPct val="120000"/>
              </a:lnSpc>
              <a:spcBef>
                <a:spcPts val="0"/>
              </a:spcBef>
              <a:spcAft>
                <a:spcPts val="0"/>
              </a:spcAft>
              <a:buSzPts val="1400"/>
              <a:buFont typeface="Arial"/>
              <a:buNone/>
              <a:defRPr b="1" i="0" sz="1300" u="none" cap="none" strike="noStrike">
                <a:latin typeface="Arial"/>
                <a:ea typeface="Arial"/>
                <a:cs typeface="Arial"/>
                <a:sym typeface="Arial"/>
              </a:defRPr>
            </a:lvl1pPr>
            <a:lvl2pPr indent="76200" lvl="1" marL="0" marR="0" rtl="0" algn="l">
              <a:lnSpc>
                <a:spcPct val="120000"/>
              </a:lnSpc>
              <a:spcBef>
                <a:spcPts val="0"/>
              </a:spcBef>
              <a:spcAft>
                <a:spcPts val="0"/>
              </a:spcAft>
              <a:buSzPts val="1400"/>
              <a:buNone/>
              <a:defRPr b="1" i="0" sz="1600" u="none" cap="none" strike="noStrike">
                <a:latin typeface="Arial"/>
                <a:ea typeface="Arial"/>
                <a:cs typeface="Arial"/>
                <a:sym typeface="Arial"/>
              </a:defRPr>
            </a:lvl2pPr>
            <a:lvl3pPr indent="165100" lvl="2" marL="0" marR="0" rtl="0" algn="l">
              <a:lnSpc>
                <a:spcPct val="120000"/>
              </a:lnSpc>
              <a:spcBef>
                <a:spcPts val="0"/>
              </a:spcBef>
              <a:spcAft>
                <a:spcPts val="0"/>
              </a:spcAft>
              <a:buSzPts val="1400"/>
              <a:buNone/>
              <a:defRPr b="1" i="0" sz="1600" u="none" cap="none" strike="noStrike">
                <a:latin typeface="Arial"/>
                <a:ea typeface="Arial"/>
                <a:cs typeface="Arial"/>
                <a:sym typeface="Arial"/>
              </a:defRPr>
            </a:lvl3pPr>
            <a:lvl4pPr indent="254000" lvl="3" marL="0" marR="0" rtl="0" algn="l">
              <a:lnSpc>
                <a:spcPct val="120000"/>
              </a:lnSpc>
              <a:spcBef>
                <a:spcPts val="0"/>
              </a:spcBef>
              <a:spcAft>
                <a:spcPts val="0"/>
              </a:spcAft>
              <a:buSzPts val="1400"/>
              <a:buNone/>
              <a:defRPr b="1" i="0" sz="1600" u="none" cap="none" strike="noStrike">
                <a:latin typeface="Arial"/>
                <a:ea typeface="Arial"/>
                <a:cs typeface="Arial"/>
                <a:sym typeface="Arial"/>
              </a:defRPr>
            </a:lvl4pPr>
            <a:lvl5pPr indent="342900" lvl="4" marL="0" marR="0" rtl="0" algn="l">
              <a:lnSpc>
                <a:spcPct val="120000"/>
              </a:lnSpc>
              <a:spcBef>
                <a:spcPts val="0"/>
              </a:spcBef>
              <a:spcAft>
                <a:spcPts val="0"/>
              </a:spcAft>
              <a:buSzPts val="1400"/>
              <a:buNone/>
              <a:defRPr b="1" i="0" sz="1600" u="none" cap="none" strike="noStrike">
                <a:latin typeface="Arial"/>
                <a:ea typeface="Arial"/>
                <a:cs typeface="Arial"/>
                <a:sym typeface="Arial"/>
              </a:defRPr>
            </a:lvl5pPr>
            <a:lvl6pPr indent="419100" lvl="5" marL="0" marR="0" rtl="0" algn="l">
              <a:lnSpc>
                <a:spcPct val="120000"/>
              </a:lnSpc>
              <a:spcBef>
                <a:spcPts val="0"/>
              </a:spcBef>
              <a:spcAft>
                <a:spcPts val="0"/>
              </a:spcAft>
              <a:buSzPts val="1400"/>
              <a:buNone/>
              <a:defRPr b="1" i="0" sz="1600" u="none" cap="none" strike="noStrike">
                <a:latin typeface="Arial"/>
                <a:ea typeface="Arial"/>
                <a:cs typeface="Arial"/>
                <a:sym typeface="Arial"/>
              </a:defRPr>
            </a:lvl6pPr>
            <a:lvl7pPr indent="508000" lvl="6" marL="0" marR="0" rtl="0" algn="l">
              <a:lnSpc>
                <a:spcPct val="120000"/>
              </a:lnSpc>
              <a:spcBef>
                <a:spcPts val="0"/>
              </a:spcBef>
              <a:spcAft>
                <a:spcPts val="0"/>
              </a:spcAft>
              <a:buSzPts val="1400"/>
              <a:buNone/>
              <a:defRPr b="1" i="0" sz="1600" u="none" cap="none" strike="noStrike">
                <a:latin typeface="Arial"/>
                <a:ea typeface="Arial"/>
                <a:cs typeface="Arial"/>
                <a:sym typeface="Arial"/>
              </a:defRPr>
            </a:lvl7pPr>
            <a:lvl8pPr indent="596900" lvl="7" marL="0" marR="0" rtl="0" algn="l">
              <a:lnSpc>
                <a:spcPct val="120000"/>
              </a:lnSpc>
              <a:spcBef>
                <a:spcPts val="0"/>
              </a:spcBef>
              <a:spcAft>
                <a:spcPts val="0"/>
              </a:spcAft>
              <a:buSzPts val="1400"/>
              <a:buNone/>
              <a:defRPr b="1" i="0" sz="1600" u="none" cap="none" strike="noStrike">
                <a:latin typeface="Arial"/>
                <a:ea typeface="Arial"/>
                <a:cs typeface="Arial"/>
                <a:sym typeface="Arial"/>
              </a:defRPr>
            </a:lvl8pPr>
            <a:lvl9pPr indent="685800" lvl="8" marL="0" marR="0" rtl="0" algn="l">
              <a:lnSpc>
                <a:spcPct val="120000"/>
              </a:lnSpc>
              <a:spcBef>
                <a:spcPts val="0"/>
              </a:spcBef>
              <a:spcAft>
                <a:spcPts val="0"/>
              </a:spcAft>
              <a:buSzPts val="1400"/>
              <a:buNone/>
              <a:defRPr b="1" i="0" sz="1600" u="none" cap="none" strike="noStrike">
                <a:latin typeface="Arial"/>
                <a:ea typeface="Arial"/>
                <a:cs typeface="Arial"/>
                <a:sym typeface="Arial"/>
              </a:defRPr>
            </a:lvl9pPr>
          </a:lstStyle>
          <a:p/>
        </p:txBody>
      </p:sp>
      <p:sp>
        <p:nvSpPr>
          <p:cNvPr id="623" name="Google Shape;623;p63"/>
          <p:cNvSpPr/>
          <p:nvPr/>
        </p:nvSpPr>
        <p:spPr>
          <a:xfrm>
            <a:off x="4608223" y="1557338"/>
            <a:ext cx="4535400" cy="2065800"/>
          </a:xfrm>
          <a:prstGeom prst="rect">
            <a:avLst/>
          </a:prstGeom>
          <a:solidFill>
            <a:srgbClr val="F3F3F3"/>
          </a:solidFill>
          <a:ln>
            <a:noFill/>
          </a:ln>
        </p:spPr>
        <p:txBody>
          <a:bodyPr anchorCtr="0" anchor="ctr" bIns="0" lIns="0" spcFirstLastPara="1" rIns="0" wrap="square" tIns="0">
            <a:noAutofit/>
          </a:bodyPr>
          <a:lstStyle/>
          <a:p>
            <a:pPr indent="0" lvl="0" marL="0" marR="0" rtl="0" algn="ctr">
              <a:lnSpc>
                <a:spcPct val="120000"/>
              </a:lnSpc>
              <a:spcBef>
                <a:spcPts val="0"/>
              </a:spcBef>
              <a:spcAft>
                <a:spcPts val="0"/>
              </a:spcAft>
              <a:buFont typeface="Arial"/>
              <a:buNone/>
            </a:pPr>
            <a:r>
              <a:t/>
            </a:r>
            <a:endParaRPr b="1" i="0" sz="600" u="none" cap="none" strike="noStrike">
              <a:solidFill>
                <a:srgbClr val="000000"/>
              </a:solidFill>
              <a:latin typeface="Arial"/>
              <a:ea typeface="Arial"/>
              <a:cs typeface="Arial"/>
              <a:sym typeface="Arial"/>
            </a:endParaRPr>
          </a:p>
        </p:txBody>
      </p:sp>
      <p:sp>
        <p:nvSpPr>
          <p:cNvPr id="624" name="Google Shape;624;p63"/>
          <p:cNvSpPr/>
          <p:nvPr/>
        </p:nvSpPr>
        <p:spPr>
          <a:xfrm>
            <a:off x="-1" y="1557338"/>
            <a:ext cx="4535400" cy="2065800"/>
          </a:xfrm>
          <a:prstGeom prst="rect">
            <a:avLst/>
          </a:prstGeom>
          <a:solidFill>
            <a:srgbClr val="F3F3F3"/>
          </a:solidFill>
          <a:ln>
            <a:noFill/>
          </a:ln>
        </p:spPr>
        <p:txBody>
          <a:bodyPr anchorCtr="0" anchor="ctr" bIns="0" lIns="0" spcFirstLastPara="1" rIns="0" wrap="square" tIns="0">
            <a:noAutofit/>
          </a:bodyPr>
          <a:lstStyle/>
          <a:p>
            <a:pPr indent="0" lvl="0" marL="0" marR="0" rtl="0" algn="ctr">
              <a:lnSpc>
                <a:spcPct val="120000"/>
              </a:lnSpc>
              <a:spcBef>
                <a:spcPts val="0"/>
              </a:spcBef>
              <a:spcAft>
                <a:spcPts val="0"/>
              </a:spcAft>
              <a:buFont typeface="Arial"/>
              <a:buNone/>
            </a:pPr>
            <a:r>
              <a:t/>
            </a:r>
            <a:endParaRPr b="1" i="0" sz="600" u="none" cap="none" strike="noStrike">
              <a:solidFill>
                <a:srgbClr val="000000"/>
              </a:solidFill>
              <a:latin typeface="Arial"/>
              <a:ea typeface="Arial"/>
              <a:cs typeface="Arial"/>
              <a:sym typeface="Arial"/>
            </a:endParaRPr>
          </a:p>
        </p:txBody>
      </p:sp>
      <p:sp>
        <p:nvSpPr>
          <p:cNvPr id="625" name="Google Shape;625;p63"/>
          <p:cNvSpPr txBox="1"/>
          <p:nvPr>
            <p:ph idx="3" type="subTitle"/>
          </p:nvPr>
        </p:nvSpPr>
        <p:spPr>
          <a:xfrm>
            <a:off x="590450" y="1273850"/>
            <a:ext cx="3945000" cy="283500"/>
          </a:xfrm>
          <a:prstGeom prst="rect">
            <a:avLst/>
          </a:prstGeom>
          <a:noFill/>
          <a:ln>
            <a:noFill/>
          </a:ln>
        </p:spPr>
        <p:txBody>
          <a:bodyPr anchorCtr="0" anchor="ctr" bIns="91425" lIns="91425" spcFirstLastPara="1" rIns="91425" wrap="square" tIns="91425"/>
          <a:lstStyle>
            <a:lvl1pPr lvl="0" rtl="0" algn="ctr">
              <a:spcBef>
                <a:spcPts val="0"/>
              </a:spcBef>
              <a:spcAft>
                <a:spcPts val="0"/>
              </a:spcAft>
              <a:buNone/>
              <a:defRPr sz="1100"/>
            </a:lvl1pPr>
            <a:lvl2pPr lvl="1" rtl="0" algn="ctr">
              <a:spcBef>
                <a:spcPts val="0"/>
              </a:spcBef>
              <a:spcAft>
                <a:spcPts val="0"/>
              </a:spcAft>
              <a:buNone/>
              <a:defRPr sz="1100"/>
            </a:lvl2pPr>
            <a:lvl3pPr lvl="2" rtl="0" algn="ctr">
              <a:spcBef>
                <a:spcPts val="0"/>
              </a:spcBef>
              <a:spcAft>
                <a:spcPts val="0"/>
              </a:spcAft>
              <a:buNone/>
              <a:defRPr sz="1100"/>
            </a:lvl3pPr>
            <a:lvl4pPr lvl="3" rtl="0" algn="ctr">
              <a:spcBef>
                <a:spcPts val="0"/>
              </a:spcBef>
              <a:spcAft>
                <a:spcPts val="0"/>
              </a:spcAft>
              <a:buNone/>
              <a:defRPr sz="1100"/>
            </a:lvl4pPr>
            <a:lvl5pPr lvl="4" rtl="0" algn="ctr">
              <a:spcBef>
                <a:spcPts val="0"/>
              </a:spcBef>
              <a:spcAft>
                <a:spcPts val="0"/>
              </a:spcAft>
              <a:buNone/>
              <a:defRPr sz="1100"/>
            </a:lvl5pPr>
            <a:lvl6pPr lvl="5" rtl="0" algn="ctr">
              <a:spcBef>
                <a:spcPts val="0"/>
              </a:spcBef>
              <a:spcAft>
                <a:spcPts val="0"/>
              </a:spcAft>
              <a:buNone/>
              <a:defRPr sz="1100"/>
            </a:lvl6pPr>
            <a:lvl7pPr lvl="6" rtl="0" algn="ctr">
              <a:spcBef>
                <a:spcPts val="0"/>
              </a:spcBef>
              <a:spcAft>
                <a:spcPts val="0"/>
              </a:spcAft>
              <a:buNone/>
              <a:defRPr sz="1100"/>
            </a:lvl7pPr>
            <a:lvl8pPr lvl="7" rtl="0" algn="ctr">
              <a:spcBef>
                <a:spcPts val="0"/>
              </a:spcBef>
              <a:spcAft>
                <a:spcPts val="0"/>
              </a:spcAft>
              <a:buNone/>
              <a:defRPr sz="1100"/>
            </a:lvl8pPr>
            <a:lvl9pPr lvl="8" rtl="0" algn="ctr">
              <a:spcBef>
                <a:spcPts val="0"/>
              </a:spcBef>
              <a:spcAft>
                <a:spcPts val="0"/>
              </a:spcAft>
              <a:buNone/>
              <a:defRPr sz="1100"/>
            </a:lvl9pPr>
          </a:lstStyle>
          <a:p/>
        </p:txBody>
      </p:sp>
      <p:sp>
        <p:nvSpPr>
          <p:cNvPr id="626" name="Google Shape;626;p63"/>
          <p:cNvSpPr txBox="1"/>
          <p:nvPr>
            <p:ph idx="4" type="subTitle"/>
          </p:nvPr>
        </p:nvSpPr>
        <p:spPr>
          <a:xfrm>
            <a:off x="4611725" y="1273850"/>
            <a:ext cx="3945000" cy="283500"/>
          </a:xfrm>
          <a:prstGeom prst="rect">
            <a:avLst/>
          </a:prstGeom>
          <a:noFill/>
          <a:ln>
            <a:noFill/>
          </a:ln>
        </p:spPr>
        <p:txBody>
          <a:bodyPr anchorCtr="0" anchor="ctr" bIns="91425" lIns="91425" spcFirstLastPara="1" rIns="91425" wrap="square" tIns="91425"/>
          <a:lstStyle>
            <a:lvl1pPr lvl="0" rtl="0" algn="ctr">
              <a:spcBef>
                <a:spcPts val="0"/>
              </a:spcBef>
              <a:spcAft>
                <a:spcPts val="0"/>
              </a:spcAft>
              <a:buNone/>
              <a:defRPr sz="1100"/>
            </a:lvl1pPr>
            <a:lvl2pPr lvl="1" rtl="0" algn="ctr">
              <a:spcBef>
                <a:spcPts val="0"/>
              </a:spcBef>
              <a:spcAft>
                <a:spcPts val="0"/>
              </a:spcAft>
              <a:buNone/>
              <a:defRPr sz="1100"/>
            </a:lvl2pPr>
            <a:lvl3pPr lvl="2" rtl="0" algn="ctr">
              <a:spcBef>
                <a:spcPts val="0"/>
              </a:spcBef>
              <a:spcAft>
                <a:spcPts val="0"/>
              </a:spcAft>
              <a:buNone/>
              <a:defRPr sz="1100"/>
            </a:lvl3pPr>
            <a:lvl4pPr lvl="3" rtl="0" algn="ctr">
              <a:spcBef>
                <a:spcPts val="0"/>
              </a:spcBef>
              <a:spcAft>
                <a:spcPts val="0"/>
              </a:spcAft>
              <a:buNone/>
              <a:defRPr sz="1100"/>
            </a:lvl4pPr>
            <a:lvl5pPr lvl="4" rtl="0" algn="ctr">
              <a:spcBef>
                <a:spcPts val="0"/>
              </a:spcBef>
              <a:spcAft>
                <a:spcPts val="0"/>
              </a:spcAft>
              <a:buNone/>
              <a:defRPr sz="1100"/>
            </a:lvl5pPr>
            <a:lvl6pPr lvl="5" rtl="0" algn="ctr">
              <a:spcBef>
                <a:spcPts val="0"/>
              </a:spcBef>
              <a:spcAft>
                <a:spcPts val="0"/>
              </a:spcAft>
              <a:buNone/>
              <a:defRPr sz="1100"/>
            </a:lvl6pPr>
            <a:lvl7pPr lvl="6" rtl="0" algn="ctr">
              <a:spcBef>
                <a:spcPts val="0"/>
              </a:spcBef>
              <a:spcAft>
                <a:spcPts val="0"/>
              </a:spcAft>
              <a:buNone/>
              <a:defRPr sz="1100"/>
            </a:lvl7pPr>
            <a:lvl8pPr lvl="7" rtl="0" algn="ctr">
              <a:spcBef>
                <a:spcPts val="0"/>
              </a:spcBef>
              <a:spcAft>
                <a:spcPts val="0"/>
              </a:spcAft>
              <a:buNone/>
              <a:defRPr sz="1100"/>
            </a:lvl8pPr>
            <a:lvl9pPr lvl="8" rtl="0" algn="ctr">
              <a:spcBef>
                <a:spcPts val="0"/>
              </a:spcBef>
              <a:spcAft>
                <a:spcPts val="0"/>
              </a:spcAft>
              <a:buNone/>
              <a:defRPr sz="1100"/>
            </a:lvl9pPr>
          </a:lstStyle>
          <a:p/>
        </p:txBody>
      </p:sp>
      <p:sp>
        <p:nvSpPr>
          <p:cNvPr id="627" name="Google Shape;627;p63"/>
          <p:cNvSpPr txBox="1"/>
          <p:nvPr>
            <p:ph idx="5" type="body"/>
          </p:nvPr>
        </p:nvSpPr>
        <p:spPr>
          <a:xfrm>
            <a:off x="742950" y="4658700"/>
            <a:ext cx="6925800" cy="290400"/>
          </a:xfrm>
          <a:prstGeom prst="rect">
            <a:avLst/>
          </a:prstGeom>
          <a:noFill/>
          <a:ln>
            <a:noFill/>
          </a:ln>
        </p:spPr>
        <p:txBody>
          <a:bodyPr anchorCtr="0" anchor="b" bIns="91425" lIns="91425" spcFirstLastPara="1" rIns="91425" wrap="square" tIns="91425"/>
          <a:lstStyle>
            <a:lvl1pPr indent="-279400" lvl="0" marL="457200" marR="0" rtl="0">
              <a:lnSpc>
                <a:spcPct val="100000"/>
              </a:lnSpc>
              <a:spcBef>
                <a:spcPts val="0"/>
              </a:spcBef>
              <a:spcAft>
                <a:spcPts val="0"/>
              </a:spcAft>
              <a:buSzPts val="800"/>
              <a:buFont typeface="Arial"/>
              <a:buAutoNum type="alphaUcPeriod"/>
              <a:defRPr b="0" i="0" sz="800" u="none" cap="none" strike="noStrike">
                <a:latin typeface="Arial"/>
                <a:ea typeface="Arial"/>
                <a:cs typeface="Arial"/>
                <a:sym typeface="Arial"/>
              </a:defRPr>
            </a:lvl1pPr>
            <a:lvl2pPr indent="-279400" lvl="1" marL="914400" marR="0" rtl="0">
              <a:lnSpc>
                <a:spcPct val="100000"/>
              </a:lnSpc>
              <a:spcBef>
                <a:spcPts val="0"/>
              </a:spcBef>
              <a:spcAft>
                <a:spcPts val="0"/>
              </a:spcAft>
              <a:buSzPts val="800"/>
              <a:buFont typeface="Arial"/>
              <a:buAutoNum type="alphaLcPeriod"/>
              <a:defRPr b="1" i="0" sz="800" u="none" cap="none" strike="noStrike">
                <a:latin typeface="Arial"/>
                <a:ea typeface="Arial"/>
                <a:cs typeface="Arial"/>
                <a:sym typeface="Arial"/>
              </a:defRPr>
            </a:lvl2pPr>
            <a:lvl3pPr indent="-279400" lvl="2" marL="1371600" marR="0" rtl="0">
              <a:lnSpc>
                <a:spcPct val="100000"/>
              </a:lnSpc>
              <a:spcBef>
                <a:spcPts val="0"/>
              </a:spcBef>
              <a:spcAft>
                <a:spcPts val="0"/>
              </a:spcAft>
              <a:buSzPts val="800"/>
              <a:buFont typeface="Arial"/>
              <a:buAutoNum type="romanLcPeriod"/>
              <a:defRPr b="1" i="0" sz="800" u="none" cap="none" strike="noStrike">
                <a:latin typeface="Arial"/>
                <a:ea typeface="Arial"/>
                <a:cs typeface="Arial"/>
                <a:sym typeface="Arial"/>
              </a:defRPr>
            </a:lvl3pPr>
            <a:lvl4pPr indent="-279400" lvl="3" marL="1828800" marR="0" rtl="0">
              <a:lnSpc>
                <a:spcPct val="100000"/>
              </a:lnSpc>
              <a:spcBef>
                <a:spcPts val="0"/>
              </a:spcBef>
              <a:spcAft>
                <a:spcPts val="0"/>
              </a:spcAft>
              <a:buSzPts val="800"/>
              <a:buFont typeface="Arial"/>
              <a:buAutoNum type="arabicPeriod"/>
              <a:defRPr b="1" i="0" sz="800" u="none" cap="none" strike="noStrike">
                <a:latin typeface="Arial"/>
                <a:ea typeface="Arial"/>
                <a:cs typeface="Arial"/>
                <a:sym typeface="Arial"/>
              </a:defRPr>
            </a:lvl4pPr>
            <a:lvl5pPr indent="-279400" lvl="4" marL="2286000" marR="0" rtl="0">
              <a:lnSpc>
                <a:spcPct val="100000"/>
              </a:lnSpc>
              <a:spcBef>
                <a:spcPts val="0"/>
              </a:spcBef>
              <a:spcAft>
                <a:spcPts val="0"/>
              </a:spcAft>
              <a:buSzPts val="800"/>
              <a:buFont typeface="Arial"/>
              <a:buAutoNum type="alphaLcPeriod"/>
              <a:defRPr b="1" i="0" sz="800" u="none" cap="none" strike="noStrike">
                <a:latin typeface="Arial"/>
                <a:ea typeface="Arial"/>
                <a:cs typeface="Arial"/>
                <a:sym typeface="Arial"/>
              </a:defRPr>
            </a:lvl5pPr>
            <a:lvl6pPr indent="-279400" lvl="5" marL="2743200" marR="0" rtl="0">
              <a:lnSpc>
                <a:spcPct val="100000"/>
              </a:lnSpc>
              <a:spcBef>
                <a:spcPts val="0"/>
              </a:spcBef>
              <a:spcAft>
                <a:spcPts val="0"/>
              </a:spcAft>
              <a:buSzPts val="800"/>
              <a:buFont typeface="Arial"/>
              <a:buAutoNum type="romanLcPeriod"/>
              <a:defRPr b="1" i="0" sz="800" u="none" cap="none" strike="noStrike">
                <a:latin typeface="Arial"/>
                <a:ea typeface="Arial"/>
                <a:cs typeface="Arial"/>
                <a:sym typeface="Arial"/>
              </a:defRPr>
            </a:lvl6pPr>
            <a:lvl7pPr indent="-279400" lvl="6" marL="3200400" marR="0" rtl="0">
              <a:lnSpc>
                <a:spcPct val="100000"/>
              </a:lnSpc>
              <a:spcBef>
                <a:spcPts val="0"/>
              </a:spcBef>
              <a:spcAft>
                <a:spcPts val="0"/>
              </a:spcAft>
              <a:buSzPts val="800"/>
              <a:buFont typeface="Arial"/>
              <a:buAutoNum type="arabicPeriod"/>
              <a:defRPr b="1" i="0" sz="800" u="none" cap="none" strike="noStrike">
                <a:latin typeface="Arial"/>
                <a:ea typeface="Arial"/>
                <a:cs typeface="Arial"/>
                <a:sym typeface="Arial"/>
              </a:defRPr>
            </a:lvl7pPr>
            <a:lvl8pPr indent="-279400" lvl="7" marL="3657600" marR="0" rtl="0">
              <a:lnSpc>
                <a:spcPct val="100000"/>
              </a:lnSpc>
              <a:spcBef>
                <a:spcPts val="0"/>
              </a:spcBef>
              <a:spcAft>
                <a:spcPts val="0"/>
              </a:spcAft>
              <a:buSzPts val="800"/>
              <a:buFont typeface="Arial"/>
              <a:buAutoNum type="alphaLcPeriod"/>
              <a:defRPr b="1" i="0" sz="800" u="none" cap="none" strike="noStrike">
                <a:latin typeface="Arial"/>
                <a:ea typeface="Arial"/>
                <a:cs typeface="Arial"/>
                <a:sym typeface="Arial"/>
              </a:defRPr>
            </a:lvl8pPr>
            <a:lvl9pPr indent="-279400" lvl="8" marL="4114800" marR="0" rtl="0">
              <a:lnSpc>
                <a:spcPct val="100000"/>
              </a:lnSpc>
              <a:spcBef>
                <a:spcPts val="0"/>
              </a:spcBef>
              <a:spcAft>
                <a:spcPts val="0"/>
              </a:spcAft>
              <a:buSzPts val="800"/>
              <a:buFont typeface="Arial"/>
              <a:buAutoNum type="romanLcPeriod"/>
              <a:defRPr b="1" i="0" sz="800" u="none" cap="none" strike="noStrike">
                <a:latin typeface="Arial"/>
                <a:ea typeface="Arial"/>
                <a:cs typeface="Arial"/>
                <a:sym typeface="Arial"/>
              </a:defRPr>
            </a:lvl9pPr>
          </a:lstStyle>
          <a:p/>
        </p:txBody>
      </p:sp>
      <p:sp>
        <p:nvSpPr>
          <p:cNvPr id="628" name="Google Shape;628;p63"/>
          <p:cNvSpPr/>
          <p:nvPr/>
        </p:nvSpPr>
        <p:spPr>
          <a:xfrm>
            <a:off x="9312750" y="28625"/>
            <a:ext cx="1317600" cy="456600"/>
          </a:xfrm>
          <a:prstGeom prst="wedgeRectCallout">
            <a:avLst>
              <a:gd fmla="val -53209" name="adj1"/>
              <a:gd fmla="val -19669" name="adj2"/>
            </a:avLst>
          </a:prstGeom>
          <a:solidFill>
            <a:schemeClr val="l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chemeClr val="accent6"/>
                </a:solidFill>
                <a:highlight>
                  <a:srgbClr val="FFFFFF"/>
                </a:highlight>
              </a:rPr>
              <a:t>Put charts in the grey shaded boxes</a:t>
            </a:r>
            <a:endParaRPr sz="800"/>
          </a:p>
        </p:txBody>
      </p:sp>
      <p:sp>
        <p:nvSpPr>
          <p:cNvPr id="629" name="Google Shape;629;p63"/>
          <p:cNvSpPr/>
          <p:nvPr/>
        </p:nvSpPr>
        <p:spPr>
          <a:xfrm>
            <a:off x="9312750" y="562025"/>
            <a:ext cx="1317600" cy="456600"/>
          </a:xfrm>
          <a:prstGeom prst="wedgeRectCallout">
            <a:avLst>
              <a:gd fmla="val -53209" name="adj1"/>
              <a:gd fmla="val -19669" name="adj2"/>
            </a:avLst>
          </a:prstGeom>
          <a:solidFill>
            <a:schemeClr val="l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500"/>
              </a:spcBef>
              <a:spcAft>
                <a:spcPts val="500"/>
              </a:spcAft>
              <a:buNone/>
            </a:pPr>
            <a:r>
              <a:rPr lang="en" sz="800">
                <a:solidFill>
                  <a:schemeClr val="accent6"/>
                </a:solidFill>
                <a:highlight>
                  <a:srgbClr val="FFFFFF"/>
                </a:highlight>
              </a:rPr>
              <a:t>Please write the title and chart titles in all capital letters</a:t>
            </a:r>
            <a:endParaRPr sz="800">
              <a:solidFill>
                <a:schemeClr val="accent6"/>
              </a:solidFill>
              <a:highlight>
                <a:srgbClr val="FFFFFF"/>
              </a:highlight>
            </a:endParaRPr>
          </a:p>
        </p:txBody>
      </p:sp>
      <p:pic>
        <p:nvPicPr>
          <p:cNvPr descr="Logo.png" id="630" name="Google Shape;630;p63"/>
          <p:cNvPicPr preferRelativeResize="0"/>
          <p:nvPr/>
        </p:nvPicPr>
        <p:blipFill>
          <a:blip r:embed="rId2">
            <a:alphaModFix/>
          </a:blip>
          <a:stretch>
            <a:fillRect/>
          </a:stretch>
        </p:blipFill>
        <p:spPr>
          <a:xfrm>
            <a:off x="7724083" y="4717150"/>
            <a:ext cx="798517" cy="163200"/>
          </a:xfrm>
          <a:prstGeom prst="rect">
            <a:avLst/>
          </a:prstGeom>
          <a:noFill/>
          <a:ln>
            <a:noFill/>
          </a:ln>
        </p:spPr>
      </p:pic>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0_3x dashboards" showMasterSp="0">
  <p:cSld name="1_3x dashboards">
    <p:bg>
      <p:bgPr>
        <a:solidFill>
          <a:srgbClr val="FFFFFF"/>
        </a:solidFill>
      </p:bgPr>
    </p:bg>
    <p:spTree>
      <p:nvGrpSpPr>
        <p:cNvPr id="631" name="Shape 631"/>
        <p:cNvGrpSpPr/>
        <p:nvPr/>
      </p:nvGrpSpPr>
      <p:grpSpPr>
        <a:xfrm>
          <a:off x="0" y="0"/>
          <a:ext cx="0" cy="0"/>
          <a:chOff x="0" y="0"/>
          <a:chExt cx="0" cy="0"/>
        </a:xfrm>
      </p:grpSpPr>
      <p:pic>
        <p:nvPicPr>
          <p:cNvPr descr="Logo.png" id="632" name="Google Shape;632;p64"/>
          <p:cNvPicPr preferRelativeResize="0"/>
          <p:nvPr/>
        </p:nvPicPr>
        <p:blipFill>
          <a:blip r:embed="rId2">
            <a:alphaModFix/>
          </a:blip>
          <a:stretch>
            <a:fillRect/>
          </a:stretch>
        </p:blipFill>
        <p:spPr>
          <a:xfrm>
            <a:off x="7724083" y="4717150"/>
            <a:ext cx="798517" cy="163200"/>
          </a:xfrm>
          <a:prstGeom prst="rect">
            <a:avLst/>
          </a:prstGeom>
          <a:noFill/>
          <a:ln>
            <a:noFill/>
          </a:ln>
        </p:spPr>
      </p:pic>
      <p:sp>
        <p:nvSpPr>
          <p:cNvPr id="633" name="Google Shape;633;p64"/>
          <p:cNvSpPr txBox="1"/>
          <p:nvPr>
            <p:ph idx="1" type="body"/>
          </p:nvPr>
        </p:nvSpPr>
        <p:spPr>
          <a:xfrm>
            <a:off x="590550" y="3609975"/>
            <a:ext cx="2285100" cy="865500"/>
          </a:xfrm>
          <a:prstGeom prst="rect">
            <a:avLst/>
          </a:prstGeom>
          <a:noFill/>
          <a:ln>
            <a:noFill/>
          </a:ln>
        </p:spPr>
        <p:txBody>
          <a:bodyPr anchorCtr="0" anchor="t" bIns="91425" lIns="91425" spcFirstLastPara="1" rIns="91425" wrap="square" tIns="91425"/>
          <a:lstStyle>
            <a:lvl1pPr indent="-228600" lvl="0" marL="457200" marR="0" rtl="0">
              <a:lnSpc>
                <a:spcPct val="100000"/>
              </a:lnSpc>
              <a:spcBef>
                <a:spcPts val="0"/>
              </a:spcBef>
              <a:spcAft>
                <a:spcPts val="0"/>
              </a:spcAft>
              <a:buSzPts val="1400"/>
              <a:buFont typeface="Arial"/>
              <a:buNone/>
              <a:defRPr b="0" i="0" sz="1000" u="none" cap="none" strike="noStrike">
                <a:latin typeface="Arial"/>
                <a:ea typeface="Arial"/>
                <a:cs typeface="Arial"/>
                <a:sym typeface="Arial"/>
              </a:defRPr>
            </a:lvl1pPr>
            <a:lvl2pPr indent="-228600" lvl="1" marL="914400" marR="0" rtl="0">
              <a:lnSpc>
                <a:spcPct val="100000"/>
              </a:lnSpc>
              <a:spcBef>
                <a:spcPts val="0"/>
              </a:spcBef>
              <a:spcAft>
                <a:spcPts val="0"/>
              </a:spcAft>
              <a:buSzPts val="1400"/>
              <a:buFont typeface="Arial"/>
              <a:buNone/>
              <a:defRPr b="0" i="0" sz="1000" u="none" cap="none" strike="noStrike">
                <a:latin typeface="Arial"/>
                <a:ea typeface="Arial"/>
                <a:cs typeface="Arial"/>
                <a:sym typeface="Arial"/>
              </a:defRPr>
            </a:lvl2pPr>
            <a:lvl3pPr indent="-228600" lvl="2" marL="1371600" marR="0" rtl="0">
              <a:lnSpc>
                <a:spcPct val="100000"/>
              </a:lnSpc>
              <a:spcBef>
                <a:spcPts val="0"/>
              </a:spcBef>
              <a:spcAft>
                <a:spcPts val="0"/>
              </a:spcAft>
              <a:buSzPts val="1400"/>
              <a:buFont typeface="Arial"/>
              <a:buNone/>
              <a:defRPr b="0" i="0" sz="1000" u="none" cap="none" strike="noStrike">
                <a:latin typeface="Arial"/>
                <a:ea typeface="Arial"/>
                <a:cs typeface="Arial"/>
                <a:sym typeface="Arial"/>
              </a:defRPr>
            </a:lvl3pPr>
            <a:lvl4pPr indent="-228600" lvl="3" marL="1828800" marR="0" rtl="0">
              <a:lnSpc>
                <a:spcPct val="100000"/>
              </a:lnSpc>
              <a:spcBef>
                <a:spcPts val="0"/>
              </a:spcBef>
              <a:spcAft>
                <a:spcPts val="0"/>
              </a:spcAft>
              <a:buSzPts val="1400"/>
              <a:buFont typeface="Arial"/>
              <a:buNone/>
              <a:defRPr b="0" i="0" sz="1000" u="none" cap="none" strike="noStrike">
                <a:latin typeface="Arial"/>
                <a:ea typeface="Arial"/>
                <a:cs typeface="Arial"/>
                <a:sym typeface="Arial"/>
              </a:defRPr>
            </a:lvl4pPr>
            <a:lvl5pPr indent="-228600" lvl="4" marL="2286000" marR="0" rtl="0">
              <a:lnSpc>
                <a:spcPct val="100000"/>
              </a:lnSpc>
              <a:spcBef>
                <a:spcPts val="0"/>
              </a:spcBef>
              <a:spcAft>
                <a:spcPts val="0"/>
              </a:spcAft>
              <a:buSzPts val="1400"/>
              <a:buFont typeface="Arial"/>
              <a:buNone/>
              <a:defRPr b="0" i="0" sz="1000" u="none" cap="none" strike="noStrike">
                <a:latin typeface="Arial"/>
                <a:ea typeface="Arial"/>
                <a:cs typeface="Arial"/>
                <a:sym typeface="Arial"/>
              </a:defRPr>
            </a:lvl5pPr>
            <a:lvl6pPr indent="-257175" lvl="5" marL="2743200" marR="0" rtl="0">
              <a:lnSpc>
                <a:spcPct val="100000"/>
              </a:lnSpc>
              <a:spcBef>
                <a:spcPts val="0"/>
              </a:spcBef>
              <a:spcAft>
                <a:spcPts val="0"/>
              </a:spcAft>
              <a:buSzPts val="450"/>
              <a:buFont typeface="Arial"/>
              <a:buChar char="•"/>
              <a:defRPr b="1" i="0" sz="600" u="none" cap="none" strike="noStrike">
                <a:latin typeface="Arial"/>
                <a:ea typeface="Arial"/>
                <a:cs typeface="Arial"/>
                <a:sym typeface="Arial"/>
              </a:defRPr>
            </a:lvl6pPr>
            <a:lvl7pPr indent="-257175" lvl="6" marL="3200400" marR="0" rtl="0">
              <a:lnSpc>
                <a:spcPct val="100000"/>
              </a:lnSpc>
              <a:spcBef>
                <a:spcPts val="0"/>
              </a:spcBef>
              <a:spcAft>
                <a:spcPts val="0"/>
              </a:spcAft>
              <a:buSzPts val="450"/>
              <a:buFont typeface="Arial"/>
              <a:buChar char="•"/>
              <a:defRPr b="1" i="0" sz="600" u="none" cap="none" strike="noStrike">
                <a:latin typeface="Arial"/>
                <a:ea typeface="Arial"/>
                <a:cs typeface="Arial"/>
                <a:sym typeface="Arial"/>
              </a:defRPr>
            </a:lvl7pPr>
            <a:lvl8pPr indent="-257175" lvl="7" marL="3657600" marR="0" rtl="0">
              <a:lnSpc>
                <a:spcPct val="100000"/>
              </a:lnSpc>
              <a:spcBef>
                <a:spcPts val="0"/>
              </a:spcBef>
              <a:spcAft>
                <a:spcPts val="0"/>
              </a:spcAft>
              <a:buSzPts val="450"/>
              <a:buFont typeface="Arial"/>
              <a:buChar char="•"/>
              <a:defRPr b="1" i="0" sz="600" u="none" cap="none" strike="noStrike">
                <a:latin typeface="Arial"/>
                <a:ea typeface="Arial"/>
                <a:cs typeface="Arial"/>
                <a:sym typeface="Arial"/>
              </a:defRPr>
            </a:lvl8pPr>
            <a:lvl9pPr indent="-257175" lvl="8" marL="4114800" marR="0" rtl="0">
              <a:lnSpc>
                <a:spcPct val="100000"/>
              </a:lnSpc>
              <a:spcBef>
                <a:spcPts val="0"/>
              </a:spcBef>
              <a:spcAft>
                <a:spcPts val="0"/>
              </a:spcAft>
              <a:buSzPts val="450"/>
              <a:buFont typeface="Arial"/>
              <a:buChar char="•"/>
              <a:defRPr b="1" i="0" sz="600" u="none" cap="none" strike="noStrike">
                <a:latin typeface="Arial"/>
                <a:ea typeface="Arial"/>
                <a:cs typeface="Arial"/>
                <a:sym typeface="Arial"/>
              </a:defRPr>
            </a:lvl9pPr>
          </a:lstStyle>
          <a:p/>
        </p:txBody>
      </p:sp>
      <p:sp>
        <p:nvSpPr>
          <p:cNvPr id="634" name="Google Shape;634;p64"/>
          <p:cNvSpPr/>
          <p:nvPr/>
        </p:nvSpPr>
        <p:spPr>
          <a:xfrm>
            <a:off x="3045619" y="1324"/>
            <a:ext cx="3052800" cy="67800"/>
          </a:xfrm>
          <a:prstGeom prst="rect">
            <a:avLst/>
          </a:prstGeom>
          <a:solidFill>
            <a:srgbClr val="FF6900"/>
          </a:solidFill>
          <a:ln>
            <a:noFill/>
          </a:ln>
        </p:spPr>
        <p:txBody>
          <a:bodyPr anchorCtr="0" anchor="ctr" bIns="0" lIns="0" spcFirstLastPara="1" rIns="0" wrap="square" tIns="0">
            <a:noAutofit/>
          </a:bodyPr>
          <a:lstStyle/>
          <a:p>
            <a:pPr indent="0" lvl="0" marL="0" marR="0" rtl="0" algn="ctr">
              <a:lnSpc>
                <a:spcPct val="120000"/>
              </a:lnSpc>
              <a:spcBef>
                <a:spcPts val="0"/>
              </a:spcBef>
              <a:spcAft>
                <a:spcPts val="0"/>
              </a:spcAft>
              <a:buNone/>
            </a:pPr>
            <a:r>
              <a:t/>
            </a:r>
            <a:endParaRPr b="0" i="0" sz="1900" u="none" cap="none" strike="noStrike">
              <a:latin typeface="Arial"/>
              <a:ea typeface="Arial"/>
              <a:cs typeface="Arial"/>
              <a:sym typeface="Arial"/>
            </a:endParaRPr>
          </a:p>
        </p:txBody>
      </p:sp>
      <p:sp>
        <p:nvSpPr>
          <p:cNvPr id="635" name="Google Shape;635;p64"/>
          <p:cNvSpPr/>
          <p:nvPr/>
        </p:nvSpPr>
        <p:spPr>
          <a:xfrm>
            <a:off x="591146" y="4734611"/>
            <a:ext cx="338100" cy="1386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fld id="{00000000-1234-1234-1234-123412341234}" type="slidenum">
              <a:rPr b="1" i="0" lang="en" sz="900" u="none" cap="none" strike="noStrike">
                <a:latin typeface="Arial"/>
                <a:ea typeface="Arial"/>
                <a:cs typeface="Arial"/>
                <a:sym typeface="Arial"/>
              </a:rPr>
              <a:t>‹#›</a:t>
            </a:fld>
            <a:endParaRPr b="1" i="0" sz="900" u="none" cap="none" strike="noStrike">
              <a:latin typeface="Arial"/>
              <a:ea typeface="Arial"/>
              <a:cs typeface="Arial"/>
              <a:sym typeface="Arial"/>
            </a:endParaRPr>
          </a:p>
        </p:txBody>
      </p:sp>
      <p:sp>
        <p:nvSpPr>
          <p:cNvPr id="636" name="Google Shape;636;p64"/>
          <p:cNvSpPr txBox="1"/>
          <p:nvPr>
            <p:ph idx="2" type="body"/>
          </p:nvPr>
        </p:nvSpPr>
        <p:spPr>
          <a:xfrm>
            <a:off x="3439461" y="3609975"/>
            <a:ext cx="2286000" cy="865500"/>
          </a:xfrm>
          <a:prstGeom prst="rect">
            <a:avLst/>
          </a:prstGeom>
          <a:noFill/>
          <a:ln>
            <a:noFill/>
          </a:ln>
        </p:spPr>
        <p:txBody>
          <a:bodyPr anchorCtr="0" anchor="t" bIns="91425" lIns="91425" spcFirstLastPara="1" rIns="91425" wrap="square" tIns="91425"/>
          <a:lstStyle>
            <a:lvl1pPr indent="-228600" lvl="0" marL="457200" marR="0" rtl="0">
              <a:lnSpc>
                <a:spcPct val="100000"/>
              </a:lnSpc>
              <a:spcBef>
                <a:spcPts val="0"/>
              </a:spcBef>
              <a:spcAft>
                <a:spcPts val="0"/>
              </a:spcAft>
              <a:buSzPts val="1400"/>
              <a:buFont typeface="Arial"/>
              <a:buNone/>
              <a:defRPr b="0" i="0" sz="1000" u="none" cap="none" strike="noStrike">
                <a:latin typeface="Arial"/>
                <a:ea typeface="Arial"/>
                <a:cs typeface="Arial"/>
                <a:sym typeface="Arial"/>
              </a:defRPr>
            </a:lvl1pPr>
            <a:lvl2pPr indent="-228600" lvl="1" marL="914400" marR="0" rtl="0">
              <a:lnSpc>
                <a:spcPct val="100000"/>
              </a:lnSpc>
              <a:spcBef>
                <a:spcPts val="0"/>
              </a:spcBef>
              <a:spcAft>
                <a:spcPts val="0"/>
              </a:spcAft>
              <a:buSzPts val="1400"/>
              <a:buFont typeface="Arial"/>
              <a:buNone/>
              <a:defRPr b="0" i="0" sz="1000" u="none" cap="none" strike="noStrike">
                <a:latin typeface="Arial"/>
                <a:ea typeface="Arial"/>
                <a:cs typeface="Arial"/>
                <a:sym typeface="Arial"/>
              </a:defRPr>
            </a:lvl2pPr>
            <a:lvl3pPr indent="-228600" lvl="2" marL="1371600" marR="0" rtl="0">
              <a:lnSpc>
                <a:spcPct val="100000"/>
              </a:lnSpc>
              <a:spcBef>
                <a:spcPts val="0"/>
              </a:spcBef>
              <a:spcAft>
                <a:spcPts val="0"/>
              </a:spcAft>
              <a:buSzPts val="1400"/>
              <a:buFont typeface="Arial"/>
              <a:buNone/>
              <a:defRPr b="0" i="0" sz="1000" u="none" cap="none" strike="noStrike">
                <a:latin typeface="Arial"/>
                <a:ea typeface="Arial"/>
                <a:cs typeface="Arial"/>
                <a:sym typeface="Arial"/>
              </a:defRPr>
            </a:lvl3pPr>
            <a:lvl4pPr indent="-228600" lvl="3" marL="1828800" marR="0" rtl="0">
              <a:lnSpc>
                <a:spcPct val="100000"/>
              </a:lnSpc>
              <a:spcBef>
                <a:spcPts val="0"/>
              </a:spcBef>
              <a:spcAft>
                <a:spcPts val="0"/>
              </a:spcAft>
              <a:buSzPts val="1400"/>
              <a:buFont typeface="Arial"/>
              <a:buNone/>
              <a:defRPr b="0" i="0" sz="1000" u="none" cap="none" strike="noStrike">
                <a:latin typeface="Arial"/>
                <a:ea typeface="Arial"/>
                <a:cs typeface="Arial"/>
                <a:sym typeface="Arial"/>
              </a:defRPr>
            </a:lvl4pPr>
            <a:lvl5pPr indent="-228600" lvl="4" marL="2286000" marR="0" rtl="0">
              <a:lnSpc>
                <a:spcPct val="100000"/>
              </a:lnSpc>
              <a:spcBef>
                <a:spcPts val="0"/>
              </a:spcBef>
              <a:spcAft>
                <a:spcPts val="0"/>
              </a:spcAft>
              <a:buSzPts val="1400"/>
              <a:buFont typeface="Arial"/>
              <a:buNone/>
              <a:defRPr b="0" i="0" sz="1000" u="none" cap="none" strike="noStrike">
                <a:latin typeface="Arial"/>
                <a:ea typeface="Arial"/>
                <a:cs typeface="Arial"/>
                <a:sym typeface="Arial"/>
              </a:defRPr>
            </a:lvl5pPr>
            <a:lvl6pPr indent="-257175" lvl="5" marL="2743200" marR="0" rtl="0">
              <a:lnSpc>
                <a:spcPct val="100000"/>
              </a:lnSpc>
              <a:spcBef>
                <a:spcPts val="0"/>
              </a:spcBef>
              <a:spcAft>
                <a:spcPts val="0"/>
              </a:spcAft>
              <a:buSzPts val="450"/>
              <a:buFont typeface="Arial"/>
              <a:buChar char="•"/>
              <a:defRPr b="1" i="0" sz="600" u="none" cap="none" strike="noStrike">
                <a:latin typeface="Arial"/>
                <a:ea typeface="Arial"/>
                <a:cs typeface="Arial"/>
                <a:sym typeface="Arial"/>
              </a:defRPr>
            </a:lvl6pPr>
            <a:lvl7pPr indent="-257175" lvl="6" marL="3200400" marR="0" rtl="0">
              <a:lnSpc>
                <a:spcPct val="100000"/>
              </a:lnSpc>
              <a:spcBef>
                <a:spcPts val="0"/>
              </a:spcBef>
              <a:spcAft>
                <a:spcPts val="0"/>
              </a:spcAft>
              <a:buSzPts val="450"/>
              <a:buFont typeface="Arial"/>
              <a:buChar char="•"/>
              <a:defRPr b="1" i="0" sz="600" u="none" cap="none" strike="noStrike">
                <a:latin typeface="Arial"/>
                <a:ea typeface="Arial"/>
                <a:cs typeface="Arial"/>
                <a:sym typeface="Arial"/>
              </a:defRPr>
            </a:lvl7pPr>
            <a:lvl8pPr indent="-257175" lvl="7" marL="3657600" marR="0" rtl="0">
              <a:lnSpc>
                <a:spcPct val="100000"/>
              </a:lnSpc>
              <a:spcBef>
                <a:spcPts val="0"/>
              </a:spcBef>
              <a:spcAft>
                <a:spcPts val="0"/>
              </a:spcAft>
              <a:buSzPts val="450"/>
              <a:buFont typeface="Arial"/>
              <a:buChar char="•"/>
              <a:defRPr b="1" i="0" sz="600" u="none" cap="none" strike="noStrike">
                <a:latin typeface="Arial"/>
                <a:ea typeface="Arial"/>
                <a:cs typeface="Arial"/>
                <a:sym typeface="Arial"/>
              </a:defRPr>
            </a:lvl8pPr>
            <a:lvl9pPr indent="-257175" lvl="8" marL="4114800" marR="0" rtl="0">
              <a:lnSpc>
                <a:spcPct val="100000"/>
              </a:lnSpc>
              <a:spcBef>
                <a:spcPts val="0"/>
              </a:spcBef>
              <a:spcAft>
                <a:spcPts val="0"/>
              </a:spcAft>
              <a:buSzPts val="450"/>
              <a:buFont typeface="Arial"/>
              <a:buChar char="•"/>
              <a:defRPr b="1" i="0" sz="600" u="none" cap="none" strike="noStrike">
                <a:latin typeface="Arial"/>
                <a:ea typeface="Arial"/>
                <a:cs typeface="Arial"/>
                <a:sym typeface="Arial"/>
              </a:defRPr>
            </a:lvl9pPr>
          </a:lstStyle>
          <a:p/>
        </p:txBody>
      </p:sp>
      <p:sp>
        <p:nvSpPr>
          <p:cNvPr id="637" name="Google Shape;637;p64"/>
          <p:cNvSpPr txBox="1"/>
          <p:nvPr>
            <p:ph idx="3" type="body"/>
          </p:nvPr>
        </p:nvSpPr>
        <p:spPr>
          <a:xfrm>
            <a:off x="6268357" y="3609975"/>
            <a:ext cx="2267700" cy="865500"/>
          </a:xfrm>
          <a:prstGeom prst="rect">
            <a:avLst/>
          </a:prstGeom>
          <a:noFill/>
          <a:ln>
            <a:noFill/>
          </a:ln>
        </p:spPr>
        <p:txBody>
          <a:bodyPr anchorCtr="0" anchor="t" bIns="91425" lIns="91425" spcFirstLastPara="1" rIns="91425" wrap="square" tIns="91425"/>
          <a:lstStyle>
            <a:lvl1pPr indent="-228600" lvl="0" marL="457200" marR="0" rtl="0">
              <a:lnSpc>
                <a:spcPct val="100000"/>
              </a:lnSpc>
              <a:spcBef>
                <a:spcPts val="0"/>
              </a:spcBef>
              <a:spcAft>
                <a:spcPts val="0"/>
              </a:spcAft>
              <a:buSzPts val="1400"/>
              <a:buFont typeface="Arial"/>
              <a:buNone/>
              <a:defRPr b="0" i="0" sz="1000" u="none" cap="none" strike="noStrike">
                <a:latin typeface="Arial"/>
                <a:ea typeface="Arial"/>
                <a:cs typeface="Arial"/>
                <a:sym typeface="Arial"/>
              </a:defRPr>
            </a:lvl1pPr>
            <a:lvl2pPr indent="-228600" lvl="1" marL="914400" marR="0" rtl="0">
              <a:lnSpc>
                <a:spcPct val="100000"/>
              </a:lnSpc>
              <a:spcBef>
                <a:spcPts val="0"/>
              </a:spcBef>
              <a:spcAft>
                <a:spcPts val="0"/>
              </a:spcAft>
              <a:buSzPts val="1400"/>
              <a:buFont typeface="Arial"/>
              <a:buNone/>
              <a:defRPr b="0" i="0" sz="1000" u="none" cap="none" strike="noStrike">
                <a:latin typeface="Arial"/>
                <a:ea typeface="Arial"/>
                <a:cs typeface="Arial"/>
                <a:sym typeface="Arial"/>
              </a:defRPr>
            </a:lvl2pPr>
            <a:lvl3pPr indent="-228600" lvl="2" marL="1371600" marR="0" rtl="0">
              <a:lnSpc>
                <a:spcPct val="100000"/>
              </a:lnSpc>
              <a:spcBef>
                <a:spcPts val="0"/>
              </a:spcBef>
              <a:spcAft>
                <a:spcPts val="0"/>
              </a:spcAft>
              <a:buSzPts val="1400"/>
              <a:buFont typeface="Arial"/>
              <a:buNone/>
              <a:defRPr b="0" i="0" sz="1000" u="none" cap="none" strike="noStrike">
                <a:latin typeface="Arial"/>
                <a:ea typeface="Arial"/>
                <a:cs typeface="Arial"/>
                <a:sym typeface="Arial"/>
              </a:defRPr>
            </a:lvl3pPr>
            <a:lvl4pPr indent="-228600" lvl="3" marL="1828800" marR="0" rtl="0">
              <a:lnSpc>
                <a:spcPct val="100000"/>
              </a:lnSpc>
              <a:spcBef>
                <a:spcPts val="0"/>
              </a:spcBef>
              <a:spcAft>
                <a:spcPts val="0"/>
              </a:spcAft>
              <a:buSzPts val="1400"/>
              <a:buFont typeface="Arial"/>
              <a:buNone/>
              <a:defRPr b="0" i="0" sz="1000" u="none" cap="none" strike="noStrike">
                <a:latin typeface="Arial"/>
                <a:ea typeface="Arial"/>
                <a:cs typeface="Arial"/>
                <a:sym typeface="Arial"/>
              </a:defRPr>
            </a:lvl4pPr>
            <a:lvl5pPr indent="-228600" lvl="4" marL="2286000" marR="0" rtl="0">
              <a:lnSpc>
                <a:spcPct val="100000"/>
              </a:lnSpc>
              <a:spcBef>
                <a:spcPts val="0"/>
              </a:spcBef>
              <a:spcAft>
                <a:spcPts val="0"/>
              </a:spcAft>
              <a:buSzPts val="1400"/>
              <a:buFont typeface="Arial"/>
              <a:buNone/>
              <a:defRPr b="0" i="0" sz="1000" u="none" cap="none" strike="noStrike">
                <a:latin typeface="Arial"/>
                <a:ea typeface="Arial"/>
                <a:cs typeface="Arial"/>
                <a:sym typeface="Arial"/>
              </a:defRPr>
            </a:lvl5pPr>
            <a:lvl6pPr indent="-257175" lvl="5" marL="2743200" marR="0" rtl="0">
              <a:lnSpc>
                <a:spcPct val="100000"/>
              </a:lnSpc>
              <a:spcBef>
                <a:spcPts val="0"/>
              </a:spcBef>
              <a:spcAft>
                <a:spcPts val="0"/>
              </a:spcAft>
              <a:buSzPts val="450"/>
              <a:buFont typeface="Arial"/>
              <a:buChar char="•"/>
              <a:defRPr b="1" i="0" sz="600" u="none" cap="none" strike="noStrike">
                <a:latin typeface="Arial"/>
                <a:ea typeface="Arial"/>
                <a:cs typeface="Arial"/>
                <a:sym typeface="Arial"/>
              </a:defRPr>
            </a:lvl6pPr>
            <a:lvl7pPr indent="-257175" lvl="6" marL="3200400" marR="0" rtl="0">
              <a:lnSpc>
                <a:spcPct val="100000"/>
              </a:lnSpc>
              <a:spcBef>
                <a:spcPts val="0"/>
              </a:spcBef>
              <a:spcAft>
                <a:spcPts val="0"/>
              </a:spcAft>
              <a:buSzPts val="450"/>
              <a:buFont typeface="Arial"/>
              <a:buChar char="•"/>
              <a:defRPr b="1" i="0" sz="600" u="none" cap="none" strike="noStrike">
                <a:latin typeface="Arial"/>
                <a:ea typeface="Arial"/>
                <a:cs typeface="Arial"/>
                <a:sym typeface="Arial"/>
              </a:defRPr>
            </a:lvl7pPr>
            <a:lvl8pPr indent="-257175" lvl="7" marL="3657600" marR="0" rtl="0">
              <a:lnSpc>
                <a:spcPct val="100000"/>
              </a:lnSpc>
              <a:spcBef>
                <a:spcPts val="0"/>
              </a:spcBef>
              <a:spcAft>
                <a:spcPts val="0"/>
              </a:spcAft>
              <a:buSzPts val="450"/>
              <a:buFont typeface="Arial"/>
              <a:buChar char="•"/>
              <a:defRPr b="1" i="0" sz="600" u="none" cap="none" strike="noStrike">
                <a:latin typeface="Arial"/>
                <a:ea typeface="Arial"/>
                <a:cs typeface="Arial"/>
                <a:sym typeface="Arial"/>
              </a:defRPr>
            </a:lvl8pPr>
            <a:lvl9pPr indent="-257175" lvl="8" marL="4114800" marR="0" rtl="0">
              <a:lnSpc>
                <a:spcPct val="100000"/>
              </a:lnSpc>
              <a:spcBef>
                <a:spcPts val="0"/>
              </a:spcBef>
              <a:spcAft>
                <a:spcPts val="0"/>
              </a:spcAft>
              <a:buSzPts val="450"/>
              <a:buFont typeface="Arial"/>
              <a:buChar char="•"/>
              <a:defRPr b="1" i="0" sz="600" u="none" cap="none" strike="noStrike">
                <a:latin typeface="Arial"/>
                <a:ea typeface="Arial"/>
                <a:cs typeface="Arial"/>
                <a:sym typeface="Arial"/>
              </a:defRPr>
            </a:lvl9pPr>
          </a:lstStyle>
          <a:p/>
        </p:txBody>
      </p:sp>
      <p:sp>
        <p:nvSpPr>
          <p:cNvPr id="638" name="Google Shape;638;p64"/>
          <p:cNvSpPr txBox="1"/>
          <p:nvPr>
            <p:ph type="title"/>
          </p:nvPr>
        </p:nvSpPr>
        <p:spPr>
          <a:xfrm>
            <a:off x="597198" y="219254"/>
            <a:ext cx="7952700" cy="751800"/>
          </a:xfrm>
          <a:prstGeom prst="rect">
            <a:avLst/>
          </a:prstGeom>
          <a:noFill/>
          <a:ln>
            <a:noFill/>
          </a:ln>
        </p:spPr>
        <p:txBody>
          <a:bodyPr anchorCtr="0" anchor="ctr" bIns="91425" lIns="91425" spcFirstLastPara="1" rIns="91425" wrap="square" tIns="91425"/>
          <a:lstStyle>
            <a:lvl1pPr indent="0" lvl="0" marL="0" marR="0" rtl="0" algn="ctr">
              <a:lnSpc>
                <a:spcPct val="120000"/>
              </a:lnSpc>
              <a:spcBef>
                <a:spcPts val="0"/>
              </a:spcBef>
              <a:spcAft>
                <a:spcPts val="0"/>
              </a:spcAft>
              <a:buSzPts val="1400"/>
              <a:buFont typeface="Arial"/>
              <a:buNone/>
              <a:defRPr b="1" i="0" sz="1300" u="none" cap="none" strike="noStrike">
                <a:latin typeface="Arial"/>
                <a:ea typeface="Arial"/>
                <a:cs typeface="Arial"/>
                <a:sym typeface="Arial"/>
              </a:defRPr>
            </a:lvl1pPr>
            <a:lvl2pPr indent="76200" lvl="1" marL="0" marR="0" rtl="0" algn="l">
              <a:lnSpc>
                <a:spcPct val="120000"/>
              </a:lnSpc>
              <a:spcBef>
                <a:spcPts val="0"/>
              </a:spcBef>
              <a:spcAft>
                <a:spcPts val="0"/>
              </a:spcAft>
              <a:buSzPts val="1400"/>
              <a:buNone/>
              <a:defRPr b="1" i="0" sz="1600" u="none" cap="none" strike="noStrike">
                <a:latin typeface="Arial"/>
                <a:ea typeface="Arial"/>
                <a:cs typeface="Arial"/>
                <a:sym typeface="Arial"/>
              </a:defRPr>
            </a:lvl2pPr>
            <a:lvl3pPr indent="165100" lvl="2" marL="0" marR="0" rtl="0" algn="l">
              <a:lnSpc>
                <a:spcPct val="120000"/>
              </a:lnSpc>
              <a:spcBef>
                <a:spcPts val="0"/>
              </a:spcBef>
              <a:spcAft>
                <a:spcPts val="0"/>
              </a:spcAft>
              <a:buSzPts val="1400"/>
              <a:buNone/>
              <a:defRPr b="1" i="0" sz="1600" u="none" cap="none" strike="noStrike">
                <a:latin typeface="Arial"/>
                <a:ea typeface="Arial"/>
                <a:cs typeface="Arial"/>
                <a:sym typeface="Arial"/>
              </a:defRPr>
            </a:lvl3pPr>
            <a:lvl4pPr indent="254000" lvl="3" marL="0" marR="0" rtl="0" algn="l">
              <a:lnSpc>
                <a:spcPct val="120000"/>
              </a:lnSpc>
              <a:spcBef>
                <a:spcPts val="0"/>
              </a:spcBef>
              <a:spcAft>
                <a:spcPts val="0"/>
              </a:spcAft>
              <a:buSzPts val="1400"/>
              <a:buNone/>
              <a:defRPr b="1" i="0" sz="1600" u="none" cap="none" strike="noStrike">
                <a:latin typeface="Arial"/>
                <a:ea typeface="Arial"/>
                <a:cs typeface="Arial"/>
                <a:sym typeface="Arial"/>
              </a:defRPr>
            </a:lvl4pPr>
            <a:lvl5pPr indent="342900" lvl="4" marL="0" marR="0" rtl="0" algn="l">
              <a:lnSpc>
                <a:spcPct val="120000"/>
              </a:lnSpc>
              <a:spcBef>
                <a:spcPts val="0"/>
              </a:spcBef>
              <a:spcAft>
                <a:spcPts val="0"/>
              </a:spcAft>
              <a:buSzPts val="1400"/>
              <a:buNone/>
              <a:defRPr b="1" i="0" sz="1600" u="none" cap="none" strike="noStrike">
                <a:latin typeface="Arial"/>
                <a:ea typeface="Arial"/>
                <a:cs typeface="Arial"/>
                <a:sym typeface="Arial"/>
              </a:defRPr>
            </a:lvl5pPr>
            <a:lvl6pPr indent="419100" lvl="5" marL="0" marR="0" rtl="0" algn="l">
              <a:lnSpc>
                <a:spcPct val="120000"/>
              </a:lnSpc>
              <a:spcBef>
                <a:spcPts val="0"/>
              </a:spcBef>
              <a:spcAft>
                <a:spcPts val="0"/>
              </a:spcAft>
              <a:buSzPts val="1400"/>
              <a:buNone/>
              <a:defRPr b="1" i="0" sz="1600" u="none" cap="none" strike="noStrike">
                <a:latin typeface="Arial"/>
                <a:ea typeface="Arial"/>
                <a:cs typeface="Arial"/>
                <a:sym typeface="Arial"/>
              </a:defRPr>
            </a:lvl6pPr>
            <a:lvl7pPr indent="508000" lvl="6" marL="0" marR="0" rtl="0" algn="l">
              <a:lnSpc>
                <a:spcPct val="120000"/>
              </a:lnSpc>
              <a:spcBef>
                <a:spcPts val="0"/>
              </a:spcBef>
              <a:spcAft>
                <a:spcPts val="0"/>
              </a:spcAft>
              <a:buSzPts val="1400"/>
              <a:buNone/>
              <a:defRPr b="1" i="0" sz="1600" u="none" cap="none" strike="noStrike">
                <a:latin typeface="Arial"/>
                <a:ea typeface="Arial"/>
                <a:cs typeface="Arial"/>
                <a:sym typeface="Arial"/>
              </a:defRPr>
            </a:lvl7pPr>
            <a:lvl8pPr indent="596900" lvl="7" marL="0" marR="0" rtl="0" algn="l">
              <a:lnSpc>
                <a:spcPct val="120000"/>
              </a:lnSpc>
              <a:spcBef>
                <a:spcPts val="0"/>
              </a:spcBef>
              <a:spcAft>
                <a:spcPts val="0"/>
              </a:spcAft>
              <a:buSzPts val="1400"/>
              <a:buNone/>
              <a:defRPr b="1" i="0" sz="1600" u="none" cap="none" strike="noStrike">
                <a:latin typeface="Arial"/>
                <a:ea typeface="Arial"/>
                <a:cs typeface="Arial"/>
                <a:sym typeface="Arial"/>
              </a:defRPr>
            </a:lvl8pPr>
            <a:lvl9pPr indent="685800" lvl="8" marL="0" marR="0" rtl="0" algn="l">
              <a:lnSpc>
                <a:spcPct val="120000"/>
              </a:lnSpc>
              <a:spcBef>
                <a:spcPts val="0"/>
              </a:spcBef>
              <a:spcAft>
                <a:spcPts val="0"/>
              </a:spcAft>
              <a:buSzPts val="1400"/>
              <a:buNone/>
              <a:defRPr b="1" i="0" sz="1600" u="none" cap="none" strike="noStrike">
                <a:latin typeface="Arial"/>
                <a:ea typeface="Arial"/>
                <a:cs typeface="Arial"/>
                <a:sym typeface="Arial"/>
              </a:defRPr>
            </a:lvl9pPr>
          </a:lstStyle>
          <a:p/>
        </p:txBody>
      </p:sp>
      <p:sp>
        <p:nvSpPr>
          <p:cNvPr id="639" name="Google Shape;639;p64"/>
          <p:cNvSpPr/>
          <p:nvPr/>
        </p:nvSpPr>
        <p:spPr>
          <a:xfrm>
            <a:off x="-1840" y="1557338"/>
            <a:ext cx="3017400" cy="2064600"/>
          </a:xfrm>
          <a:prstGeom prst="rect">
            <a:avLst/>
          </a:prstGeom>
          <a:solidFill>
            <a:srgbClr val="F3F3F3"/>
          </a:solidFill>
          <a:ln>
            <a:noFill/>
          </a:ln>
        </p:spPr>
        <p:txBody>
          <a:bodyPr anchorCtr="0" anchor="ctr" bIns="0" lIns="0" spcFirstLastPara="1" rIns="0" wrap="square" tIns="0">
            <a:noAutofit/>
          </a:bodyPr>
          <a:lstStyle/>
          <a:p>
            <a:pPr indent="0" lvl="0" marL="0" marR="0" rtl="0" algn="ctr">
              <a:lnSpc>
                <a:spcPct val="120000"/>
              </a:lnSpc>
              <a:spcBef>
                <a:spcPts val="0"/>
              </a:spcBef>
              <a:spcAft>
                <a:spcPts val="0"/>
              </a:spcAft>
              <a:buFont typeface="Arial"/>
              <a:buNone/>
            </a:pPr>
            <a:r>
              <a:t/>
            </a:r>
            <a:endParaRPr b="1" i="0" sz="600" u="none" cap="none" strike="noStrike">
              <a:solidFill>
                <a:srgbClr val="000000"/>
              </a:solidFill>
              <a:latin typeface="Arial"/>
              <a:ea typeface="Arial"/>
              <a:cs typeface="Arial"/>
              <a:sym typeface="Arial"/>
            </a:endParaRPr>
          </a:p>
        </p:txBody>
      </p:sp>
      <p:sp>
        <p:nvSpPr>
          <p:cNvPr id="640" name="Google Shape;640;p64"/>
          <p:cNvSpPr/>
          <p:nvPr/>
        </p:nvSpPr>
        <p:spPr>
          <a:xfrm>
            <a:off x="6123672" y="1557338"/>
            <a:ext cx="3017400" cy="2064600"/>
          </a:xfrm>
          <a:prstGeom prst="rect">
            <a:avLst/>
          </a:prstGeom>
          <a:solidFill>
            <a:srgbClr val="F3F3F3"/>
          </a:solidFill>
          <a:ln>
            <a:noFill/>
          </a:ln>
        </p:spPr>
        <p:txBody>
          <a:bodyPr anchorCtr="0" anchor="ctr" bIns="0" lIns="0" spcFirstLastPara="1" rIns="0" wrap="square" tIns="0">
            <a:noAutofit/>
          </a:bodyPr>
          <a:lstStyle/>
          <a:p>
            <a:pPr indent="0" lvl="0" marL="0" marR="0" rtl="0" algn="ctr">
              <a:lnSpc>
                <a:spcPct val="120000"/>
              </a:lnSpc>
              <a:spcBef>
                <a:spcPts val="0"/>
              </a:spcBef>
              <a:spcAft>
                <a:spcPts val="0"/>
              </a:spcAft>
              <a:buFont typeface="Arial"/>
              <a:buNone/>
            </a:pPr>
            <a:r>
              <a:t/>
            </a:r>
            <a:endParaRPr b="1" i="0" sz="600" u="none" cap="none" strike="noStrike">
              <a:solidFill>
                <a:srgbClr val="000000"/>
              </a:solidFill>
              <a:latin typeface="Arial"/>
              <a:ea typeface="Arial"/>
              <a:cs typeface="Arial"/>
              <a:sym typeface="Arial"/>
            </a:endParaRPr>
          </a:p>
        </p:txBody>
      </p:sp>
      <p:sp>
        <p:nvSpPr>
          <p:cNvPr id="641" name="Google Shape;641;p64"/>
          <p:cNvSpPr/>
          <p:nvPr/>
        </p:nvSpPr>
        <p:spPr>
          <a:xfrm>
            <a:off x="3085545" y="1557338"/>
            <a:ext cx="2968200" cy="2064600"/>
          </a:xfrm>
          <a:prstGeom prst="rect">
            <a:avLst/>
          </a:prstGeom>
          <a:solidFill>
            <a:srgbClr val="F3F3F3"/>
          </a:solidFill>
          <a:ln>
            <a:noFill/>
          </a:ln>
        </p:spPr>
        <p:txBody>
          <a:bodyPr anchorCtr="0" anchor="ctr" bIns="0" lIns="0" spcFirstLastPara="1" rIns="0" wrap="square" tIns="0">
            <a:noAutofit/>
          </a:bodyPr>
          <a:lstStyle/>
          <a:p>
            <a:pPr indent="0" lvl="0" marL="0" marR="0" rtl="0" algn="ctr">
              <a:lnSpc>
                <a:spcPct val="120000"/>
              </a:lnSpc>
              <a:spcBef>
                <a:spcPts val="0"/>
              </a:spcBef>
              <a:spcAft>
                <a:spcPts val="0"/>
              </a:spcAft>
              <a:buFont typeface="Arial"/>
              <a:buNone/>
            </a:pPr>
            <a:r>
              <a:t/>
            </a:r>
            <a:endParaRPr b="1" i="0" sz="600" u="none" cap="none" strike="noStrike">
              <a:solidFill>
                <a:srgbClr val="000000"/>
              </a:solidFill>
              <a:latin typeface="Arial"/>
              <a:ea typeface="Arial"/>
              <a:cs typeface="Arial"/>
              <a:sym typeface="Arial"/>
            </a:endParaRPr>
          </a:p>
        </p:txBody>
      </p:sp>
      <p:sp>
        <p:nvSpPr>
          <p:cNvPr id="642" name="Google Shape;642;p64"/>
          <p:cNvSpPr txBox="1"/>
          <p:nvPr>
            <p:ph idx="4" type="subTitle"/>
          </p:nvPr>
        </p:nvSpPr>
        <p:spPr>
          <a:xfrm>
            <a:off x="3085550" y="1273850"/>
            <a:ext cx="2968200" cy="283500"/>
          </a:xfrm>
          <a:prstGeom prst="rect">
            <a:avLst/>
          </a:prstGeom>
          <a:noFill/>
          <a:ln>
            <a:noFill/>
          </a:ln>
        </p:spPr>
        <p:txBody>
          <a:bodyPr anchorCtr="0" anchor="ctr" bIns="91425" lIns="91425" spcFirstLastPara="1" rIns="91425" wrap="square" tIns="91425"/>
          <a:lstStyle>
            <a:lvl1pPr lvl="0" rtl="0" algn="ctr">
              <a:spcBef>
                <a:spcPts val="0"/>
              </a:spcBef>
              <a:spcAft>
                <a:spcPts val="0"/>
              </a:spcAft>
              <a:buNone/>
              <a:defRPr sz="1100"/>
            </a:lvl1pPr>
            <a:lvl2pPr lvl="1" rtl="0" algn="ctr">
              <a:spcBef>
                <a:spcPts val="0"/>
              </a:spcBef>
              <a:spcAft>
                <a:spcPts val="0"/>
              </a:spcAft>
              <a:buNone/>
              <a:defRPr sz="1100"/>
            </a:lvl2pPr>
            <a:lvl3pPr lvl="2" rtl="0" algn="ctr">
              <a:spcBef>
                <a:spcPts val="0"/>
              </a:spcBef>
              <a:spcAft>
                <a:spcPts val="0"/>
              </a:spcAft>
              <a:buNone/>
              <a:defRPr sz="1100"/>
            </a:lvl3pPr>
            <a:lvl4pPr lvl="3" rtl="0" algn="ctr">
              <a:spcBef>
                <a:spcPts val="0"/>
              </a:spcBef>
              <a:spcAft>
                <a:spcPts val="0"/>
              </a:spcAft>
              <a:buNone/>
              <a:defRPr sz="1100"/>
            </a:lvl4pPr>
            <a:lvl5pPr lvl="4" rtl="0" algn="ctr">
              <a:spcBef>
                <a:spcPts val="0"/>
              </a:spcBef>
              <a:spcAft>
                <a:spcPts val="0"/>
              </a:spcAft>
              <a:buNone/>
              <a:defRPr sz="1100"/>
            </a:lvl5pPr>
            <a:lvl6pPr lvl="5" rtl="0" algn="ctr">
              <a:spcBef>
                <a:spcPts val="0"/>
              </a:spcBef>
              <a:spcAft>
                <a:spcPts val="0"/>
              </a:spcAft>
              <a:buNone/>
              <a:defRPr sz="1100"/>
            </a:lvl6pPr>
            <a:lvl7pPr lvl="6" rtl="0" algn="ctr">
              <a:spcBef>
                <a:spcPts val="0"/>
              </a:spcBef>
              <a:spcAft>
                <a:spcPts val="0"/>
              </a:spcAft>
              <a:buNone/>
              <a:defRPr sz="1100"/>
            </a:lvl7pPr>
            <a:lvl8pPr lvl="7" rtl="0" algn="ctr">
              <a:spcBef>
                <a:spcPts val="0"/>
              </a:spcBef>
              <a:spcAft>
                <a:spcPts val="0"/>
              </a:spcAft>
              <a:buNone/>
              <a:defRPr sz="1100"/>
            </a:lvl8pPr>
            <a:lvl9pPr lvl="8" rtl="0" algn="ctr">
              <a:spcBef>
                <a:spcPts val="0"/>
              </a:spcBef>
              <a:spcAft>
                <a:spcPts val="0"/>
              </a:spcAft>
              <a:buNone/>
              <a:defRPr sz="1100"/>
            </a:lvl9pPr>
          </a:lstStyle>
          <a:p/>
        </p:txBody>
      </p:sp>
      <p:sp>
        <p:nvSpPr>
          <p:cNvPr id="643" name="Google Shape;643;p64"/>
          <p:cNvSpPr txBox="1"/>
          <p:nvPr>
            <p:ph idx="5" type="subTitle"/>
          </p:nvPr>
        </p:nvSpPr>
        <p:spPr>
          <a:xfrm>
            <a:off x="6123675" y="1273850"/>
            <a:ext cx="2968200" cy="283500"/>
          </a:xfrm>
          <a:prstGeom prst="rect">
            <a:avLst/>
          </a:prstGeom>
          <a:noFill/>
          <a:ln>
            <a:noFill/>
          </a:ln>
        </p:spPr>
        <p:txBody>
          <a:bodyPr anchorCtr="0" anchor="ctr" bIns="91425" lIns="91425" spcFirstLastPara="1" rIns="91425" wrap="square" tIns="91425"/>
          <a:lstStyle>
            <a:lvl1pPr lvl="0" rtl="0" algn="ctr">
              <a:spcBef>
                <a:spcPts val="0"/>
              </a:spcBef>
              <a:spcAft>
                <a:spcPts val="0"/>
              </a:spcAft>
              <a:buNone/>
              <a:defRPr sz="1100"/>
            </a:lvl1pPr>
            <a:lvl2pPr lvl="1" rtl="0" algn="ctr">
              <a:spcBef>
                <a:spcPts val="0"/>
              </a:spcBef>
              <a:spcAft>
                <a:spcPts val="0"/>
              </a:spcAft>
              <a:buNone/>
              <a:defRPr sz="1100"/>
            </a:lvl2pPr>
            <a:lvl3pPr lvl="2" rtl="0" algn="ctr">
              <a:spcBef>
                <a:spcPts val="0"/>
              </a:spcBef>
              <a:spcAft>
                <a:spcPts val="0"/>
              </a:spcAft>
              <a:buNone/>
              <a:defRPr sz="1100"/>
            </a:lvl3pPr>
            <a:lvl4pPr lvl="3" rtl="0" algn="ctr">
              <a:spcBef>
                <a:spcPts val="0"/>
              </a:spcBef>
              <a:spcAft>
                <a:spcPts val="0"/>
              </a:spcAft>
              <a:buNone/>
              <a:defRPr sz="1100"/>
            </a:lvl4pPr>
            <a:lvl5pPr lvl="4" rtl="0" algn="ctr">
              <a:spcBef>
                <a:spcPts val="0"/>
              </a:spcBef>
              <a:spcAft>
                <a:spcPts val="0"/>
              </a:spcAft>
              <a:buNone/>
              <a:defRPr sz="1100"/>
            </a:lvl5pPr>
            <a:lvl6pPr lvl="5" rtl="0" algn="ctr">
              <a:spcBef>
                <a:spcPts val="0"/>
              </a:spcBef>
              <a:spcAft>
                <a:spcPts val="0"/>
              </a:spcAft>
              <a:buNone/>
              <a:defRPr sz="1100"/>
            </a:lvl6pPr>
            <a:lvl7pPr lvl="6" rtl="0" algn="ctr">
              <a:spcBef>
                <a:spcPts val="0"/>
              </a:spcBef>
              <a:spcAft>
                <a:spcPts val="0"/>
              </a:spcAft>
              <a:buNone/>
              <a:defRPr sz="1100"/>
            </a:lvl7pPr>
            <a:lvl8pPr lvl="7" rtl="0" algn="ctr">
              <a:spcBef>
                <a:spcPts val="0"/>
              </a:spcBef>
              <a:spcAft>
                <a:spcPts val="0"/>
              </a:spcAft>
              <a:buNone/>
              <a:defRPr sz="1100"/>
            </a:lvl8pPr>
            <a:lvl9pPr lvl="8" rtl="0" algn="ctr">
              <a:spcBef>
                <a:spcPts val="0"/>
              </a:spcBef>
              <a:spcAft>
                <a:spcPts val="0"/>
              </a:spcAft>
              <a:buNone/>
              <a:defRPr sz="1100"/>
            </a:lvl9pPr>
          </a:lstStyle>
          <a:p/>
        </p:txBody>
      </p:sp>
      <p:sp>
        <p:nvSpPr>
          <p:cNvPr id="644" name="Google Shape;644;p64"/>
          <p:cNvSpPr txBox="1"/>
          <p:nvPr>
            <p:ph idx="6" type="subTitle"/>
          </p:nvPr>
        </p:nvSpPr>
        <p:spPr>
          <a:xfrm>
            <a:off x="47475" y="1273850"/>
            <a:ext cx="2968200" cy="283500"/>
          </a:xfrm>
          <a:prstGeom prst="rect">
            <a:avLst/>
          </a:prstGeom>
          <a:noFill/>
          <a:ln>
            <a:noFill/>
          </a:ln>
        </p:spPr>
        <p:txBody>
          <a:bodyPr anchorCtr="0" anchor="ctr" bIns="91425" lIns="91425" spcFirstLastPara="1" rIns="91425" wrap="square" tIns="91425"/>
          <a:lstStyle>
            <a:lvl1pPr lvl="0" rtl="0" algn="ctr">
              <a:spcBef>
                <a:spcPts val="0"/>
              </a:spcBef>
              <a:spcAft>
                <a:spcPts val="0"/>
              </a:spcAft>
              <a:buNone/>
              <a:defRPr sz="1100"/>
            </a:lvl1pPr>
            <a:lvl2pPr lvl="1" rtl="0" algn="ctr">
              <a:spcBef>
                <a:spcPts val="0"/>
              </a:spcBef>
              <a:spcAft>
                <a:spcPts val="0"/>
              </a:spcAft>
              <a:buNone/>
              <a:defRPr sz="1100"/>
            </a:lvl2pPr>
            <a:lvl3pPr lvl="2" rtl="0" algn="ctr">
              <a:spcBef>
                <a:spcPts val="0"/>
              </a:spcBef>
              <a:spcAft>
                <a:spcPts val="0"/>
              </a:spcAft>
              <a:buNone/>
              <a:defRPr sz="1100"/>
            </a:lvl3pPr>
            <a:lvl4pPr lvl="3" rtl="0" algn="ctr">
              <a:spcBef>
                <a:spcPts val="0"/>
              </a:spcBef>
              <a:spcAft>
                <a:spcPts val="0"/>
              </a:spcAft>
              <a:buNone/>
              <a:defRPr sz="1100"/>
            </a:lvl4pPr>
            <a:lvl5pPr lvl="4" rtl="0" algn="ctr">
              <a:spcBef>
                <a:spcPts val="0"/>
              </a:spcBef>
              <a:spcAft>
                <a:spcPts val="0"/>
              </a:spcAft>
              <a:buNone/>
              <a:defRPr sz="1100"/>
            </a:lvl5pPr>
            <a:lvl6pPr lvl="5" rtl="0" algn="ctr">
              <a:spcBef>
                <a:spcPts val="0"/>
              </a:spcBef>
              <a:spcAft>
                <a:spcPts val="0"/>
              </a:spcAft>
              <a:buNone/>
              <a:defRPr sz="1100"/>
            </a:lvl6pPr>
            <a:lvl7pPr lvl="6" rtl="0" algn="ctr">
              <a:spcBef>
                <a:spcPts val="0"/>
              </a:spcBef>
              <a:spcAft>
                <a:spcPts val="0"/>
              </a:spcAft>
              <a:buNone/>
              <a:defRPr sz="1100"/>
            </a:lvl7pPr>
            <a:lvl8pPr lvl="7" rtl="0" algn="ctr">
              <a:spcBef>
                <a:spcPts val="0"/>
              </a:spcBef>
              <a:spcAft>
                <a:spcPts val="0"/>
              </a:spcAft>
              <a:buNone/>
              <a:defRPr sz="1100"/>
            </a:lvl8pPr>
            <a:lvl9pPr lvl="8" rtl="0" algn="ctr">
              <a:spcBef>
                <a:spcPts val="0"/>
              </a:spcBef>
              <a:spcAft>
                <a:spcPts val="0"/>
              </a:spcAft>
              <a:buNone/>
              <a:defRPr sz="1100"/>
            </a:lvl9pPr>
          </a:lstStyle>
          <a:p/>
        </p:txBody>
      </p:sp>
      <p:sp>
        <p:nvSpPr>
          <p:cNvPr id="645" name="Google Shape;645;p64"/>
          <p:cNvSpPr txBox="1"/>
          <p:nvPr>
            <p:ph idx="7" type="body"/>
          </p:nvPr>
        </p:nvSpPr>
        <p:spPr>
          <a:xfrm>
            <a:off x="742950" y="4658700"/>
            <a:ext cx="6925800" cy="290400"/>
          </a:xfrm>
          <a:prstGeom prst="rect">
            <a:avLst/>
          </a:prstGeom>
          <a:noFill/>
          <a:ln>
            <a:noFill/>
          </a:ln>
        </p:spPr>
        <p:txBody>
          <a:bodyPr anchorCtr="0" anchor="b" bIns="91425" lIns="91425" spcFirstLastPara="1" rIns="91425" wrap="square" tIns="91425"/>
          <a:lstStyle>
            <a:lvl1pPr indent="-279400" lvl="0" marL="457200" marR="0" rtl="0">
              <a:lnSpc>
                <a:spcPct val="100000"/>
              </a:lnSpc>
              <a:spcBef>
                <a:spcPts val="0"/>
              </a:spcBef>
              <a:spcAft>
                <a:spcPts val="0"/>
              </a:spcAft>
              <a:buSzPts val="800"/>
              <a:buFont typeface="Arial"/>
              <a:buAutoNum type="alphaUcPeriod"/>
              <a:defRPr b="0" i="0" sz="800" u="none" cap="none" strike="noStrike">
                <a:latin typeface="Arial"/>
                <a:ea typeface="Arial"/>
                <a:cs typeface="Arial"/>
                <a:sym typeface="Arial"/>
              </a:defRPr>
            </a:lvl1pPr>
            <a:lvl2pPr indent="-279400" lvl="1" marL="914400" marR="0" rtl="0">
              <a:lnSpc>
                <a:spcPct val="100000"/>
              </a:lnSpc>
              <a:spcBef>
                <a:spcPts val="0"/>
              </a:spcBef>
              <a:spcAft>
                <a:spcPts val="0"/>
              </a:spcAft>
              <a:buSzPts val="800"/>
              <a:buFont typeface="Arial"/>
              <a:buAutoNum type="alphaLcPeriod"/>
              <a:defRPr b="1" i="0" sz="800" u="none" cap="none" strike="noStrike">
                <a:latin typeface="Arial"/>
                <a:ea typeface="Arial"/>
                <a:cs typeface="Arial"/>
                <a:sym typeface="Arial"/>
              </a:defRPr>
            </a:lvl2pPr>
            <a:lvl3pPr indent="-279400" lvl="2" marL="1371600" marR="0" rtl="0">
              <a:lnSpc>
                <a:spcPct val="100000"/>
              </a:lnSpc>
              <a:spcBef>
                <a:spcPts val="0"/>
              </a:spcBef>
              <a:spcAft>
                <a:spcPts val="0"/>
              </a:spcAft>
              <a:buSzPts val="800"/>
              <a:buFont typeface="Arial"/>
              <a:buAutoNum type="romanLcPeriod"/>
              <a:defRPr b="1" i="0" sz="800" u="none" cap="none" strike="noStrike">
                <a:latin typeface="Arial"/>
                <a:ea typeface="Arial"/>
                <a:cs typeface="Arial"/>
                <a:sym typeface="Arial"/>
              </a:defRPr>
            </a:lvl3pPr>
            <a:lvl4pPr indent="-279400" lvl="3" marL="1828800" marR="0" rtl="0">
              <a:lnSpc>
                <a:spcPct val="100000"/>
              </a:lnSpc>
              <a:spcBef>
                <a:spcPts val="0"/>
              </a:spcBef>
              <a:spcAft>
                <a:spcPts val="0"/>
              </a:spcAft>
              <a:buSzPts val="800"/>
              <a:buFont typeface="Arial"/>
              <a:buAutoNum type="arabicPeriod"/>
              <a:defRPr b="1" i="0" sz="800" u="none" cap="none" strike="noStrike">
                <a:latin typeface="Arial"/>
                <a:ea typeface="Arial"/>
                <a:cs typeface="Arial"/>
                <a:sym typeface="Arial"/>
              </a:defRPr>
            </a:lvl4pPr>
            <a:lvl5pPr indent="-279400" lvl="4" marL="2286000" marR="0" rtl="0">
              <a:lnSpc>
                <a:spcPct val="100000"/>
              </a:lnSpc>
              <a:spcBef>
                <a:spcPts val="0"/>
              </a:spcBef>
              <a:spcAft>
                <a:spcPts val="0"/>
              </a:spcAft>
              <a:buSzPts val="800"/>
              <a:buFont typeface="Arial"/>
              <a:buAutoNum type="alphaLcPeriod"/>
              <a:defRPr b="1" i="0" sz="800" u="none" cap="none" strike="noStrike">
                <a:latin typeface="Arial"/>
                <a:ea typeface="Arial"/>
                <a:cs typeface="Arial"/>
                <a:sym typeface="Arial"/>
              </a:defRPr>
            </a:lvl5pPr>
            <a:lvl6pPr indent="-279400" lvl="5" marL="2743200" marR="0" rtl="0">
              <a:lnSpc>
                <a:spcPct val="100000"/>
              </a:lnSpc>
              <a:spcBef>
                <a:spcPts val="0"/>
              </a:spcBef>
              <a:spcAft>
                <a:spcPts val="0"/>
              </a:spcAft>
              <a:buSzPts val="800"/>
              <a:buFont typeface="Arial"/>
              <a:buAutoNum type="romanLcPeriod"/>
              <a:defRPr b="1" i="0" sz="800" u="none" cap="none" strike="noStrike">
                <a:latin typeface="Arial"/>
                <a:ea typeface="Arial"/>
                <a:cs typeface="Arial"/>
                <a:sym typeface="Arial"/>
              </a:defRPr>
            </a:lvl6pPr>
            <a:lvl7pPr indent="-279400" lvl="6" marL="3200400" marR="0" rtl="0">
              <a:lnSpc>
                <a:spcPct val="100000"/>
              </a:lnSpc>
              <a:spcBef>
                <a:spcPts val="0"/>
              </a:spcBef>
              <a:spcAft>
                <a:spcPts val="0"/>
              </a:spcAft>
              <a:buSzPts val="800"/>
              <a:buFont typeface="Arial"/>
              <a:buAutoNum type="arabicPeriod"/>
              <a:defRPr b="1" i="0" sz="800" u="none" cap="none" strike="noStrike">
                <a:latin typeface="Arial"/>
                <a:ea typeface="Arial"/>
                <a:cs typeface="Arial"/>
                <a:sym typeface="Arial"/>
              </a:defRPr>
            </a:lvl7pPr>
            <a:lvl8pPr indent="-279400" lvl="7" marL="3657600" marR="0" rtl="0">
              <a:lnSpc>
                <a:spcPct val="100000"/>
              </a:lnSpc>
              <a:spcBef>
                <a:spcPts val="0"/>
              </a:spcBef>
              <a:spcAft>
                <a:spcPts val="0"/>
              </a:spcAft>
              <a:buSzPts val="800"/>
              <a:buFont typeface="Arial"/>
              <a:buAutoNum type="alphaLcPeriod"/>
              <a:defRPr b="1" i="0" sz="800" u="none" cap="none" strike="noStrike">
                <a:latin typeface="Arial"/>
                <a:ea typeface="Arial"/>
                <a:cs typeface="Arial"/>
                <a:sym typeface="Arial"/>
              </a:defRPr>
            </a:lvl8pPr>
            <a:lvl9pPr indent="-279400" lvl="8" marL="4114800" marR="0" rtl="0">
              <a:lnSpc>
                <a:spcPct val="100000"/>
              </a:lnSpc>
              <a:spcBef>
                <a:spcPts val="0"/>
              </a:spcBef>
              <a:spcAft>
                <a:spcPts val="0"/>
              </a:spcAft>
              <a:buSzPts val="800"/>
              <a:buFont typeface="Arial"/>
              <a:buAutoNum type="romanLcPeriod"/>
              <a:defRPr b="1" i="0" sz="800" u="none" cap="none" strike="noStrike">
                <a:latin typeface="Arial"/>
                <a:ea typeface="Arial"/>
                <a:cs typeface="Arial"/>
                <a:sym typeface="Arial"/>
              </a:defRPr>
            </a:lvl9pPr>
          </a:lstStyle>
          <a:p/>
        </p:txBody>
      </p:sp>
      <p:sp>
        <p:nvSpPr>
          <p:cNvPr id="646" name="Google Shape;646;p64"/>
          <p:cNvSpPr/>
          <p:nvPr/>
        </p:nvSpPr>
        <p:spPr>
          <a:xfrm>
            <a:off x="9312750" y="28625"/>
            <a:ext cx="1317600" cy="456600"/>
          </a:xfrm>
          <a:prstGeom prst="wedgeRectCallout">
            <a:avLst>
              <a:gd fmla="val -53209" name="adj1"/>
              <a:gd fmla="val -19669" name="adj2"/>
            </a:avLst>
          </a:prstGeom>
          <a:solidFill>
            <a:schemeClr val="l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chemeClr val="accent6"/>
                </a:solidFill>
                <a:highlight>
                  <a:srgbClr val="FFFFFF"/>
                </a:highlight>
              </a:rPr>
              <a:t>Put charts in the grey shaded boxes</a:t>
            </a:r>
            <a:endParaRPr sz="800"/>
          </a:p>
        </p:txBody>
      </p:sp>
      <p:sp>
        <p:nvSpPr>
          <p:cNvPr id="647" name="Google Shape;647;p64"/>
          <p:cNvSpPr/>
          <p:nvPr/>
        </p:nvSpPr>
        <p:spPr>
          <a:xfrm>
            <a:off x="9312750" y="562025"/>
            <a:ext cx="1317600" cy="456600"/>
          </a:xfrm>
          <a:prstGeom prst="wedgeRectCallout">
            <a:avLst>
              <a:gd fmla="val -53209" name="adj1"/>
              <a:gd fmla="val -19669" name="adj2"/>
            </a:avLst>
          </a:prstGeom>
          <a:solidFill>
            <a:schemeClr val="l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500"/>
              </a:spcBef>
              <a:spcAft>
                <a:spcPts val="500"/>
              </a:spcAft>
              <a:buNone/>
            </a:pPr>
            <a:r>
              <a:rPr lang="en" sz="800">
                <a:solidFill>
                  <a:schemeClr val="accent6"/>
                </a:solidFill>
                <a:highlight>
                  <a:srgbClr val="FFFFFF"/>
                </a:highlight>
              </a:rPr>
              <a:t>Please write the title and chart titles in all capital letters</a:t>
            </a:r>
            <a:endParaRPr sz="800">
              <a:solidFill>
                <a:schemeClr val="accent6"/>
              </a:solidFill>
              <a:highlight>
                <a:srgbClr val="FFFFFF"/>
              </a:highlight>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0_4x dashboards" showMasterSp="0">
  <p:cSld name="4x dashboards">
    <p:bg>
      <p:bgPr>
        <a:solidFill>
          <a:srgbClr val="FFFFFF"/>
        </a:solidFill>
      </p:bgPr>
    </p:bg>
    <p:spTree>
      <p:nvGrpSpPr>
        <p:cNvPr id="648" name="Shape 648"/>
        <p:cNvGrpSpPr/>
        <p:nvPr/>
      </p:nvGrpSpPr>
      <p:grpSpPr>
        <a:xfrm>
          <a:off x="0" y="0"/>
          <a:ext cx="0" cy="0"/>
          <a:chOff x="0" y="0"/>
          <a:chExt cx="0" cy="0"/>
        </a:xfrm>
      </p:grpSpPr>
      <p:sp>
        <p:nvSpPr>
          <p:cNvPr id="649" name="Google Shape;649;p65"/>
          <p:cNvSpPr/>
          <p:nvPr/>
        </p:nvSpPr>
        <p:spPr>
          <a:xfrm>
            <a:off x="3045619" y="1324"/>
            <a:ext cx="3052800" cy="67800"/>
          </a:xfrm>
          <a:prstGeom prst="rect">
            <a:avLst/>
          </a:prstGeom>
          <a:solidFill>
            <a:srgbClr val="FF6900"/>
          </a:solidFill>
          <a:ln>
            <a:noFill/>
          </a:ln>
        </p:spPr>
        <p:txBody>
          <a:bodyPr anchorCtr="0" anchor="ctr" bIns="0" lIns="0" spcFirstLastPara="1" rIns="0" wrap="square" tIns="0">
            <a:noAutofit/>
          </a:bodyPr>
          <a:lstStyle/>
          <a:p>
            <a:pPr indent="0" lvl="0" marL="0" marR="0" rtl="0" algn="ctr">
              <a:lnSpc>
                <a:spcPct val="120000"/>
              </a:lnSpc>
              <a:spcBef>
                <a:spcPts val="0"/>
              </a:spcBef>
              <a:spcAft>
                <a:spcPts val="0"/>
              </a:spcAft>
              <a:buNone/>
            </a:pPr>
            <a:r>
              <a:t/>
            </a:r>
            <a:endParaRPr b="0" i="0" sz="1900" u="none" cap="none" strike="noStrike">
              <a:latin typeface="Arial"/>
              <a:ea typeface="Arial"/>
              <a:cs typeface="Arial"/>
              <a:sym typeface="Arial"/>
            </a:endParaRPr>
          </a:p>
        </p:txBody>
      </p:sp>
      <p:sp>
        <p:nvSpPr>
          <p:cNvPr id="650" name="Google Shape;650;p65"/>
          <p:cNvSpPr/>
          <p:nvPr/>
        </p:nvSpPr>
        <p:spPr>
          <a:xfrm>
            <a:off x="591146" y="4734611"/>
            <a:ext cx="338100" cy="1386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fld id="{00000000-1234-1234-1234-123412341234}" type="slidenum">
              <a:rPr b="1" i="0" lang="en" sz="900" u="none" cap="none" strike="noStrike">
                <a:latin typeface="Arial"/>
                <a:ea typeface="Arial"/>
                <a:cs typeface="Arial"/>
                <a:sym typeface="Arial"/>
              </a:rPr>
              <a:t>‹#›</a:t>
            </a:fld>
            <a:endParaRPr b="1" i="0" sz="900" u="none" cap="none" strike="noStrike">
              <a:latin typeface="Arial"/>
              <a:ea typeface="Arial"/>
              <a:cs typeface="Arial"/>
              <a:sym typeface="Arial"/>
            </a:endParaRPr>
          </a:p>
        </p:txBody>
      </p:sp>
      <p:sp>
        <p:nvSpPr>
          <p:cNvPr id="651" name="Google Shape;651;p65"/>
          <p:cNvSpPr/>
          <p:nvPr/>
        </p:nvSpPr>
        <p:spPr>
          <a:xfrm>
            <a:off x="4601408" y="3093950"/>
            <a:ext cx="4535400" cy="1368300"/>
          </a:xfrm>
          <a:prstGeom prst="rect">
            <a:avLst/>
          </a:prstGeom>
          <a:solidFill>
            <a:srgbClr val="F3F3F3"/>
          </a:solidFill>
          <a:ln>
            <a:noFill/>
          </a:ln>
        </p:spPr>
        <p:txBody>
          <a:bodyPr anchorCtr="0" anchor="ctr" bIns="0" lIns="0" spcFirstLastPara="1" rIns="0" wrap="square" tIns="0">
            <a:noAutofit/>
          </a:bodyPr>
          <a:lstStyle/>
          <a:p>
            <a:pPr indent="0" lvl="0" marL="0" marR="0" rtl="0" algn="ctr">
              <a:lnSpc>
                <a:spcPct val="120000"/>
              </a:lnSpc>
              <a:spcBef>
                <a:spcPts val="0"/>
              </a:spcBef>
              <a:spcAft>
                <a:spcPts val="0"/>
              </a:spcAft>
              <a:buFont typeface="Arial"/>
              <a:buNone/>
            </a:pPr>
            <a:r>
              <a:t/>
            </a:r>
            <a:endParaRPr b="1" i="0" sz="600" u="none" cap="none" strike="noStrike">
              <a:solidFill>
                <a:srgbClr val="000000"/>
              </a:solidFill>
              <a:latin typeface="Arial"/>
              <a:ea typeface="Arial"/>
              <a:cs typeface="Arial"/>
              <a:sym typeface="Arial"/>
            </a:endParaRPr>
          </a:p>
        </p:txBody>
      </p:sp>
      <p:sp>
        <p:nvSpPr>
          <p:cNvPr id="652" name="Google Shape;652;p65"/>
          <p:cNvSpPr/>
          <p:nvPr/>
        </p:nvSpPr>
        <p:spPr>
          <a:xfrm>
            <a:off x="0" y="3093950"/>
            <a:ext cx="4535400" cy="1368300"/>
          </a:xfrm>
          <a:prstGeom prst="rect">
            <a:avLst/>
          </a:prstGeom>
          <a:solidFill>
            <a:srgbClr val="F3F3F3"/>
          </a:solidFill>
          <a:ln>
            <a:noFill/>
          </a:ln>
        </p:spPr>
        <p:txBody>
          <a:bodyPr anchorCtr="0" anchor="ctr" bIns="0" lIns="0" spcFirstLastPara="1" rIns="0" wrap="square" tIns="0">
            <a:noAutofit/>
          </a:bodyPr>
          <a:lstStyle/>
          <a:p>
            <a:pPr indent="0" lvl="0" marL="0" marR="0" rtl="0" algn="ctr">
              <a:lnSpc>
                <a:spcPct val="120000"/>
              </a:lnSpc>
              <a:spcBef>
                <a:spcPts val="0"/>
              </a:spcBef>
              <a:spcAft>
                <a:spcPts val="0"/>
              </a:spcAft>
              <a:buFont typeface="Arial"/>
              <a:buNone/>
            </a:pPr>
            <a:r>
              <a:t/>
            </a:r>
            <a:endParaRPr b="1" i="0" sz="600" u="none" cap="none" strike="noStrike">
              <a:solidFill>
                <a:srgbClr val="000000"/>
              </a:solidFill>
              <a:latin typeface="Arial"/>
              <a:ea typeface="Arial"/>
              <a:cs typeface="Arial"/>
              <a:sym typeface="Arial"/>
            </a:endParaRPr>
          </a:p>
        </p:txBody>
      </p:sp>
      <p:sp>
        <p:nvSpPr>
          <p:cNvPr id="653" name="Google Shape;653;p65"/>
          <p:cNvSpPr/>
          <p:nvPr/>
        </p:nvSpPr>
        <p:spPr>
          <a:xfrm>
            <a:off x="4601408" y="1277248"/>
            <a:ext cx="4535400" cy="1368300"/>
          </a:xfrm>
          <a:prstGeom prst="rect">
            <a:avLst/>
          </a:prstGeom>
          <a:solidFill>
            <a:srgbClr val="F3F3F3"/>
          </a:solidFill>
          <a:ln>
            <a:noFill/>
          </a:ln>
        </p:spPr>
        <p:txBody>
          <a:bodyPr anchorCtr="0" anchor="ctr" bIns="0" lIns="0" spcFirstLastPara="1" rIns="0" wrap="square" tIns="0">
            <a:noAutofit/>
          </a:bodyPr>
          <a:lstStyle/>
          <a:p>
            <a:pPr indent="0" lvl="0" marL="0" marR="0" rtl="0" algn="ctr">
              <a:lnSpc>
                <a:spcPct val="120000"/>
              </a:lnSpc>
              <a:spcBef>
                <a:spcPts val="0"/>
              </a:spcBef>
              <a:spcAft>
                <a:spcPts val="0"/>
              </a:spcAft>
              <a:buFont typeface="Arial"/>
              <a:buNone/>
            </a:pPr>
            <a:r>
              <a:t/>
            </a:r>
            <a:endParaRPr b="1" i="0" sz="600" u="none" cap="none" strike="noStrike">
              <a:solidFill>
                <a:srgbClr val="000000"/>
              </a:solidFill>
              <a:latin typeface="Arial"/>
              <a:ea typeface="Arial"/>
              <a:cs typeface="Arial"/>
              <a:sym typeface="Arial"/>
            </a:endParaRPr>
          </a:p>
        </p:txBody>
      </p:sp>
      <p:sp>
        <p:nvSpPr>
          <p:cNvPr id="654" name="Google Shape;654;p65"/>
          <p:cNvSpPr/>
          <p:nvPr/>
        </p:nvSpPr>
        <p:spPr>
          <a:xfrm>
            <a:off x="0" y="1277248"/>
            <a:ext cx="4535400" cy="1368300"/>
          </a:xfrm>
          <a:prstGeom prst="rect">
            <a:avLst/>
          </a:prstGeom>
          <a:solidFill>
            <a:srgbClr val="F3F3F3"/>
          </a:solidFill>
          <a:ln>
            <a:noFill/>
          </a:ln>
        </p:spPr>
        <p:txBody>
          <a:bodyPr anchorCtr="0" anchor="ctr" bIns="0" lIns="0" spcFirstLastPara="1" rIns="0" wrap="square" tIns="0">
            <a:noAutofit/>
          </a:bodyPr>
          <a:lstStyle/>
          <a:p>
            <a:pPr indent="0" lvl="0" marL="0" marR="0" rtl="0" algn="ctr">
              <a:lnSpc>
                <a:spcPct val="120000"/>
              </a:lnSpc>
              <a:spcBef>
                <a:spcPts val="0"/>
              </a:spcBef>
              <a:spcAft>
                <a:spcPts val="0"/>
              </a:spcAft>
              <a:buFont typeface="Arial"/>
              <a:buNone/>
            </a:pPr>
            <a:r>
              <a:t/>
            </a:r>
            <a:endParaRPr b="1" i="0" sz="600" u="none" cap="none" strike="noStrike">
              <a:solidFill>
                <a:srgbClr val="000000"/>
              </a:solidFill>
              <a:latin typeface="Arial"/>
              <a:ea typeface="Arial"/>
              <a:cs typeface="Arial"/>
              <a:sym typeface="Arial"/>
            </a:endParaRPr>
          </a:p>
        </p:txBody>
      </p:sp>
      <p:sp>
        <p:nvSpPr>
          <p:cNvPr id="655" name="Google Shape;655;p65"/>
          <p:cNvSpPr txBox="1"/>
          <p:nvPr>
            <p:ph type="title"/>
          </p:nvPr>
        </p:nvSpPr>
        <p:spPr>
          <a:xfrm>
            <a:off x="590550" y="219254"/>
            <a:ext cx="7966200" cy="751800"/>
          </a:xfrm>
          <a:prstGeom prst="rect">
            <a:avLst/>
          </a:prstGeom>
          <a:noFill/>
          <a:ln>
            <a:noFill/>
          </a:ln>
        </p:spPr>
        <p:txBody>
          <a:bodyPr anchorCtr="0" anchor="ctr" bIns="91425" lIns="91425" spcFirstLastPara="1" rIns="91425" wrap="square" tIns="91425"/>
          <a:lstStyle>
            <a:lvl1pPr indent="0" lvl="0" marL="0" marR="0" rtl="0" algn="ctr">
              <a:lnSpc>
                <a:spcPct val="120000"/>
              </a:lnSpc>
              <a:spcBef>
                <a:spcPts val="0"/>
              </a:spcBef>
              <a:spcAft>
                <a:spcPts val="0"/>
              </a:spcAft>
              <a:buSzPts val="1400"/>
              <a:buFont typeface="Arial"/>
              <a:buNone/>
              <a:defRPr b="1" i="0" sz="1300" u="none" cap="none" strike="noStrike">
                <a:latin typeface="Arial"/>
                <a:ea typeface="Arial"/>
                <a:cs typeface="Arial"/>
                <a:sym typeface="Arial"/>
              </a:defRPr>
            </a:lvl1pPr>
            <a:lvl2pPr indent="76200" lvl="1" marL="0" marR="0" rtl="0" algn="l">
              <a:lnSpc>
                <a:spcPct val="120000"/>
              </a:lnSpc>
              <a:spcBef>
                <a:spcPts val="0"/>
              </a:spcBef>
              <a:spcAft>
                <a:spcPts val="0"/>
              </a:spcAft>
              <a:buSzPts val="1400"/>
              <a:buNone/>
              <a:defRPr b="1" i="0" sz="1600" u="none" cap="none" strike="noStrike">
                <a:latin typeface="Arial"/>
                <a:ea typeface="Arial"/>
                <a:cs typeface="Arial"/>
                <a:sym typeface="Arial"/>
              </a:defRPr>
            </a:lvl2pPr>
            <a:lvl3pPr indent="165100" lvl="2" marL="0" marR="0" rtl="0" algn="l">
              <a:lnSpc>
                <a:spcPct val="120000"/>
              </a:lnSpc>
              <a:spcBef>
                <a:spcPts val="0"/>
              </a:spcBef>
              <a:spcAft>
                <a:spcPts val="0"/>
              </a:spcAft>
              <a:buSzPts val="1400"/>
              <a:buNone/>
              <a:defRPr b="1" i="0" sz="1600" u="none" cap="none" strike="noStrike">
                <a:latin typeface="Arial"/>
                <a:ea typeface="Arial"/>
                <a:cs typeface="Arial"/>
                <a:sym typeface="Arial"/>
              </a:defRPr>
            </a:lvl3pPr>
            <a:lvl4pPr indent="254000" lvl="3" marL="0" marR="0" rtl="0" algn="l">
              <a:lnSpc>
                <a:spcPct val="120000"/>
              </a:lnSpc>
              <a:spcBef>
                <a:spcPts val="0"/>
              </a:spcBef>
              <a:spcAft>
                <a:spcPts val="0"/>
              </a:spcAft>
              <a:buSzPts val="1400"/>
              <a:buNone/>
              <a:defRPr b="1" i="0" sz="1600" u="none" cap="none" strike="noStrike">
                <a:latin typeface="Arial"/>
                <a:ea typeface="Arial"/>
                <a:cs typeface="Arial"/>
                <a:sym typeface="Arial"/>
              </a:defRPr>
            </a:lvl4pPr>
            <a:lvl5pPr indent="342900" lvl="4" marL="0" marR="0" rtl="0" algn="l">
              <a:lnSpc>
                <a:spcPct val="120000"/>
              </a:lnSpc>
              <a:spcBef>
                <a:spcPts val="0"/>
              </a:spcBef>
              <a:spcAft>
                <a:spcPts val="0"/>
              </a:spcAft>
              <a:buSzPts val="1400"/>
              <a:buNone/>
              <a:defRPr b="1" i="0" sz="1600" u="none" cap="none" strike="noStrike">
                <a:latin typeface="Arial"/>
                <a:ea typeface="Arial"/>
                <a:cs typeface="Arial"/>
                <a:sym typeface="Arial"/>
              </a:defRPr>
            </a:lvl5pPr>
            <a:lvl6pPr indent="419100" lvl="5" marL="0" marR="0" rtl="0" algn="l">
              <a:lnSpc>
                <a:spcPct val="120000"/>
              </a:lnSpc>
              <a:spcBef>
                <a:spcPts val="0"/>
              </a:spcBef>
              <a:spcAft>
                <a:spcPts val="0"/>
              </a:spcAft>
              <a:buSzPts val="1400"/>
              <a:buNone/>
              <a:defRPr b="1" i="0" sz="1600" u="none" cap="none" strike="noStrike">
                <a:latin typeface="Arial"/>
                <a:ea typeface="Arial"/>
                <a:cs typeface="Arial"/>
                <a:sym typeface="Arial"/>
              </a:defRPr>
            </a:lvl6pPr>
            <a:lvl7pPr indent="508000" lvl="6" marL="0" marR="0" rtl="0" algn="l">
              <a:lnSpc>
                <a:spcPct val="120000"/>
              </a:lnSpc>
              <a:spcBef>
                <a:spcPts val="0"/>
              </a:spcBef>
              <a:spcAft>
                <a:spcPts val="0"/>
              </a:spcAft>
              <a:buSzPts val="1400"/>
              <a:buNone/>
              <a:defRPr b="1" i="0" sz="1600" u="none" cap="none" strike="noStrike">
                <a:latin typeface="Arial"/>
                <a:ea typeface="Arial"/>
                <a:cs typeface="Arial"/>
                <a:sym typeface="Arial"/>
              </a:defRPr>
            </a:lvl7pPr>
            <a:lvl8pPr indent="596900" lvl="7" marL="0" marR="0" rtl="0" algn="l">
              <a:lnSpc>
                <a:spcPct val="120000"/>
              </a:lnSpc>
              <a:spcBef>
                <a:spcPts val="0"/>
              </a:spcBef>
              <a:spcAft>
                <a:spcPts val="0"/>
              </a:spcAft>
              <a:buSzPts val="1400"/>
              <a:buNone/>
              <a:defRPr b="1" i="0" sz="1600" u="none" cap="none" strike="noStrike">
                <a:latin typeface="Arial"/>
                <a:ea typeface="Arial"/>
                <a:cs typeface="Arial"/>
                <a:sym typeface="Arial"/>
              </a:defRPr>
            </a:lvl8pPr>
            <a:lvl9pPr indent="685800" lvl="8" marL="0" marR="0" rtl="0" algn="l">
              <a:lnSpc>
                <a:spcPct val="120000"/>
              </a:lnSpc>
              <a:spcBef>
                <a:spcPts val="0"/>
              </a:spcBef>
              <a:spcAft>
                <a:spcPts val="0"/>
              </a:spcAft>
              <a:buSzPts val="1400"/>
              <a:buNone/>
              <a:defRPr b="1" i="0" sz="1600" u="none" cap="none" strike="noStrike">
                <a:latin typeface="Arial"/>
                <a:ea typeface="Arial"/>
                <a:cs typeface="Arial"/>
                <a:sym typeface="Arial"/>
              </a:defRPr>
            </a:lvl9pPr>
          </a:lstStyle>
          <a:p/>
        </p:txBody>
      </p:sp>
      <p:sp>
        <p:nvSpPr>
          <p:cNvPr id="656" name="Google Shape;656;p65"/>
          <p:cNvSpPr txBox="1"/>
          <p:nvPr>
            <p:ph idx="1" type="subTitle"/>
          </p:nvPr>
        </p:nvSpPr>
        <p:spPr>
          <a:xfrm>
            <a:off x="590550" y="1001525"/>
            <a:ext cx="3945000" cy="283500"/>
          </a:xfrm>
          <a:prstGeom prst="rect">
            <a:avLst/>
          </a:prstGeom>
          <a:noFill/>
          <a:ln>
            <a:noFill/>
          </a:ln>
        </p:spPr>
        <p:txBody>
          <a:bodyPr anchorCtr="0" anchor="ctr" bIns="91425" lIns="91425" spcFirstLastPara="1" rIns="91425" wrap="square" tIns="91425"/>
          <a:lstStyle>
            <a:lvl1pPr lvl="0" rtl="0" algn="ctr">
              <a:spcBef>
                <a:spcPts val="0"/>
              </a:spcBef>
              <a:spcAft>
                <a:spcPts val="0"/>
              </a:spcAft>
              <a:buNone/>
              <a:defRPr sz="1100"/>
            </a:lvl1pPr>
            <a:lvl2pPr lvl="1" rtl="0" algn="ctr">
              <a:spcBef>
                <a:spcPts val="0"/>
              </a:spcBef>
              <a:spcAft>
                <a:spcPts val="0"/>
              </a:spcAft>
              <a:buNone/>
              <a:defRPr sz="1100"/>
            </a:lvl2pPr>
            <a:lvl3pPr lvl="2" rtl="0" algn="ctr">
              <a:spcBef>
                <a:spcPts val="0"/>
              </a:spcBef>
              <a:spcAft>
                <a:spcPts val="0"/>
              </a:spcAft>
              <a:buNone/>
              <a:defRPr sz="1100"/>
            </a:lvl3pPr>
            <a:lvl4pPr lvl="3" rtl="0" algn="ctr">
              <a:spcBef>
                <a:spcPts val="0"/>
              </a:spcBef>
              <a:spcAft>
                <a:spcPts val="0"/>
              </a:spcAft>
              <a:buNone/>
              <a:defRPr sz="1100"/>
            </a:lvl4pPr>
            <a:lvl5pPr lvl="4" rtl="0" algn="ctr">
              <a:spcBef>
                <a:spcPts val="0"/>
              </a:spcBef>
              <a:spcAft>
                <a:spcPts val="0"/>
              </a:spcAft>
              <a:buNone/>
              <a:defRPr sz="1100"/>
            </a:lvl5pPr>
            <a:lvl6pPr lvl="5" rtl="0" algn="ctr">
              <a:spcBef>
                <a:spcPts val="0"/>
              </a:spcBef>
              <a:spcAft>
                <a:spcPts val="0"/>
              </a:spcAft>
              <a:buNone/>
              <a:defRPr sz="1100"/>
            </a:lvl6pPr>
            <a:lvl7pPr lvl="6" rtl="0" algn="ctr">
              <a:spcBef>
                <a:spcPts val="0"/>
              </a:spcBef>
              <a:spcAft>
                <a:spcPts val="0"/>
              </a:spcAft>
              <a:buNone/>
              <a:defRPr sz="1100"/>
            </a:lvl7pPr>
            <a:lvl8pPr lvl="7" rtl="0" algn="ctr">
              <a:spcBef>
                <a:spcPts val="0"/>
              </a:spcBef>
              <a:spcAft>
                <a:spcPts val="0"/>
              </a:spcAft>
              <a:buNone/>
              <a:defRPr sz="1100"/>
            </a:lvl8pPr>
            <a:lvl9pPr lvl="8" rtl="0" algn="ctr">
              <a:spcBef>
                <a:spcPts val="0"/>
              </a:spcBef>
              <a:spcAft>
                <a:spcPts val="0"/>
              </a:spcAft>
              <a:buNone/>
              <a:defRPr sz="1100"/>
            </a:lvl9pPr>
          </a:lstStyle>
          <a:p/>
        </p:txBody>
      </p:sp>
      <p:sp>
        <p:nvSpPr>
          <p:cNvPr id="657" name="Google Shape;657;p65"/>
          <p:cNvSpPr txBox="1"/>
          <p:nvPr>
            <p:ph idx="2" type="subTitle"/>
          </p:nvPr>
        </p:nvSpPr>
        <p:spPr>
          <a:xfrm>
            <a:off x="4611825" y="1001525"/>
            <a:ext cx="3945000" cy="283500"/>
          </a:xfrm>
          <a:prstGeom prst="rect">
            <a:avLst/>
          </a:prstGeom>
          <a:noFill/>
          <a:ln>
            <a:noFill/>
          </a:ln>
        </p:spPr>
        <p:txBody>
          <a:bodyPr anchorCtr="0" anchor="ctr" bIns="91425" lIns="91425" spcFirstLastPara="1" rIns="91425" wrap="square" tIns="91425"/>
          <a:lstStyle>
            <a:lvl1pPr lvl="0" rtl="0" algn="ctr">
              <a:spcBef>
                <a:spcPts val="0"/>
              </a:spcBef>
              <a:spcAft>
                <a:spcPts val="0"/>
              </a:spcAft>
              <a:buNone/>
              <a:defRPr sz="1100"/>
            </a:lvl1pPr>
            <a:lvl2pPr lvl="1" rtl="0" algn="ctr">
              <a:spcBef>
                <a:spcPts val="0"/>
              </a:spcBef>
              <a:spcAft>
                <a:spcPts val="0"/>
              </a:spcAft>
              <a:buNone/>
              <a:defRPr sz="1100"/>
            </a:lvl2pPr>
            <a:lvl3pPr lvl="2" rtl="0" algn="ctr">
              <a:spcBef>
                <a:spcPts val="0"/>
              </a:spcBef>
              <a:spcAft>
                <a:spcPts val="0"/>
              </a:spcAft>
              <a:buNone/>
              <a:defRPr sz="1100"/>
            </a:lvl3pPr>
            <a:lvl4pPr lvl="3" rtl="0" algn="ctr">
              <a:spcBef>
                <a:spcPts val="0"/>
              </a:spcBef>
              <a:spcAft>
                <a:spcPts val="0"/>
              </a:spcAft>
              <a:buNone/>
              <a:defRPr sz="1100"/>
            </a:lvl4pPr>
            <a:lvl5pPr lvl="4" rtl="0" algn="ctr">
              <a:spcBef>
                <a:spcPts val="0"/>
              </a:spcBef>
              <a:spcAft>
                <a:spcPts val="0"/>
              </a:spcAft>
              <a:buNone/>
              <a:defRPr sz="1100"/>
            </a:lvl5pPr>
            <a:lvl6pPr lvl="5" rtl="0" algn="ctr">
              <a:spcBef>
                <a:spcPts val="0"/>
              </a:spcBef>
              <a:spcAft>
                <a:spcPts val="0"/>
              </a:spcAft>
              <a:buNone/>
              <a:defRPr sz="1100"/>
            </a:lvl6pPr>
            <a:lvl7pPr lvl="6" rtl="0" algn="ctr">
              <a:spcBef>
                <a:spcPts val="0"/>
              </a:spcBef>
              <a:spcAft>
                <a:spcPts val="0"/>
              </a:spcAft>
              <a:buNone/>
              <a:defRPr sz="1100"/>
            </a:lvl7pPr>
            <a:lvl8pPr lvl="7" rtl="0" algn="ctr">
              <a:spcBef>
                <a:spcPts val="0"/>
              </a:spcBef>
              <a:spcAft>
                <a:spcPts val="0"/>
              </a:spcAft>
              <a:buNone/>
              <a:defRPr sz="1100"/>
            </a:lvl8pPr>
            <a:lvl9pPr lvl="8" rtl="0" algn="ctr">
              <a:spcBef>
                <a:spcPts val="0"/>
              </a:spcBef>
              <a:spcAft>
                <a:spcPts val="0"/>
              </a:spcAft>
              <a:buNone/>
              <a:defRPr sz="1100"/>
            </a:lvl9pPr>
          </a:lstStyle>
          <a:p/>
        </p:txBody>
      </p:sp>
      <p:sp>
        <p:nvSpPr>
          <p:cNvPr id="658" name="Google Shape;658;p65"/>
          <p:cNvSpPr txBox="1"/>
          <p:nvPr>
            <p:ph idx="3" type="subTitle"/>
          </p:nvPr>
        </p:nvSpPr>
        <p:spPr>
          <a:xfrm>
            <a:off x="588863" y="2810450"/>
            <a:ext cx="3945000" cy="283500"/>
          </a:xfrm>
          <a:prstGeom prst="rect">
            <a:avLst/>
          </a:prstGeom>
          <a:noFill/>
          <a:ln>
            <a:noFill/>
          </a:ln>
        </p:spPr>
        <p:txBody>
          <a:bodyPr anchorCtr="0" anchor="ctr" bIns="91425" lIns="91425" spcFirstLastPara="1" rIns="91425" wrap="square" tIns="91425"/>
          <a:lstStyle>
            <a:lvl1pPr lvl="0" rtl="0" algn="ctr">
              <a:spcBef>
                <a:spcPts val="0"/>
              </a:spcBef>
              <a:spcAft>
                <a:spcPts val="0"/>
              </a:spcAft>
              <a:buNone/>
              <a:defRPr sz="1100"/>
            </a:lvl1pPr>
            <a:lvl2pPr lvl="1" rtl="0" algn="ctr">
              <a:spcBef>
                <a:spcPts val="0"/>
              </a:spcBef>
              <a:spcAft>
                <a:spcPts val="0"/>
              </a:spcAft>
              <a:buNone/>
              <a:defRPr sz="1100"/>
            </a:lvl2pPr>
            <a:lvl3pPr lvl="2" rtl="0" algn="ctr">
              <a:spcBef>
                <a:spcPts val="0"/>
              </a:spcBef>
              <a:spcAft>
                <a:spcPts val="0"/>
              </a:spcAft>
              <a:buNone/>
              <a:defRPr sz="1100"/>
            </a:lvl3pPr>
            <a:lvl4pPr lvl="3" rtl="0" algn="ctr">
              <a:spcBef>
                <a:spcPts val="0"/>
              </a:spcBef>
              <a:spcAft>
                <a:spcPts val="0"/>
              </a:spcAft>
              <a:buNone/>
              <a:defRPr sz="1100"/>
            </a:lvl4pPr>
            <a:lvl5pPr lvl="4" rtl="0" algn="ctr">
              <a:spcBef>
                <a:spcPts val="0"/>
              </a:spcBef>
              <a:spcAft>
                <a:spcPts val="0"/>
              </a:spcAft>
              <a:buNone/>
              <a:defRPr sz="1100"/>
            </a:lvl5pPr>
            <a:lvl6pPr lvl="5" rtl="0" algn="ctr">
              <a:spcBef>
                <a:spcPts val="0"/>
              </a:spcBef>
              <a:spcAft>
                <a:spcPts val="0"/>
              </a:spcAft>
              <a:buNone/>
              <a:defRPr sz="1100"/>
            </a:lvl6pPr>
            <a:lvl7pPr lvl="6" rtl="0" algn="ctr">
              <a:spcBef>
                <a:spcPts val="0"/>
              </a:spcBef>
              <a:spcAft>
                <a:spcPts val="0"/>
              </a:spcAft>
              <a:buNone/>
              <a:defRPr sz="1100"/>
            </a:lvl7pPr>
            <a:lvl8pPr lvl="7" rtl="0" algn="ctr">
              <a:spcBef>
                <a:spcPts val="0"/>
              </a:spcBef>
              <a:spcAft>
                <a:spcPts val="0"/>
              </a:spcAft>
              <a:buNone/>
              <a:defRPr sz="1100"/>
            </a:lvl8pPr>
            <a:lvl9pPr lvl="8" rtl="0" algn="ctr">
              <a:spcBef>
                <a:spcPts val="0"/>
              </a:spcBef>
              <a:spcAft>
                <a:spcPts val="0"/>
              </a:spcAft>
              <a:buNone/>
              <a:defRPr sz="1100"/>
            </a:lvl9pPr>
          </a:lstStyle>
          <a:p/>
        </p:txBody>
      </p:sp>
      <p:sp>
        <p:nvSpPr>
          <p:cNvPr id="659" name="Google Shape;659;p65"/>
          <p:cNvSpPr txBox="1"/>
          <p:nvPr>
            <p:ph idx="4" type="subTitle"/>
          </p:nvPr>
        </p:nvSpPr>
        <p:spPr>
          <a:xfrm>
            <a:off x="4610138" y="2810450"/>
            <a:ext cx="3945000" cy="283500"/>
          </a:xfrm>
          <a:prstGeom prst="rect">
            <a:avLst/>
          </a:prstGeom>
          <a:noFill/>
          <a:ln>
            <a:noFill/>
          </a:ln>
        </p:spPr>
        <p:txBody>
          <a:bodyPr anchorCtr="0" anchor="ctr" bIns="91425" lIns="91425" spcFirstLastPara="1" rIns="91425" wrap="square" tIns="91425"/>
          <a:lstStyle>
            <a:lvl1pPr lvl="0" rtl="0" algn="ctr">
              <a:spcBef>
                <a:spcPts val="0"/>
              </a:spcBef>
              <a:spcAft>
                <a:spcPts val="0"/>
              </a:spcAft>
              <a:buNone/>
              <a:defRPr sz="1100"/>
            </a:lvl1pPr>
            <a:lvl2pPr lvl="1" rtl="0" algn="ctr">
              <a:spcBef>
                <a:spcPts val="0"/>
              </a:spcBef>
              <a:spcAft>
                <a:spcPts val="0"/>
              </a:spcAft>
              <a:buNone/>
              <a:defRPr sz="1100"/>
            </a:lvl2pPr>
            <a:lvl3pPr lvl="2" rtl="0" algn="ctr">
              <a:spcBef>
                <a:spcPts val="0"/>
              </a:spcBef>
              <a:spcAft>
                <a:spcPts val="0"/>
              </a:spcAft>
              <a:buNone/>
              <a:defRPr sz="1100"/>
            </a:lvl3pPr>
            <a:lvl4pPr lvl="3" rtl="0" algn="ctr">
              <a:spcBef>
                <a:spcPts val="0"/>
              </a:spcBef>
              <a:spcAft>
                <a:spcPts val="0"/>
              </a:spcAft>
              <a:buNone/>
              <a:defRPr sz="1100"/>
            </a:lvl4pPr>
            <a:lvl5pPr lvl="4" rtl="0" algn="ctr">
              <a:spcBef>
                <a:spcPts val="0"/>
              </a:spcBef>
              <a:spcAft>
                <a:spcPts val="0"/>
              </a:spcAft>
              <a:buNone/>
              <a:defRPr sz="1100"/>
            </a:lvl5pPr>
            <a:lvl6pPr lvl="5" rtl="0" algn="ctr">
              <a:spcBef>
                <a:spcPts val="0"/>
              </a:spcBef>
              <a:spcAft>
                <a:spcPts val="0"/>
              </a:spcAft>
              <a:buNone/>
              <a:defRPr sz="1100"/>
            </a:lvl6pPr>
            <a:lvl7pPr lvl="6" rtl="0" algn="ctr">
              <a:spcBef>
                <a:spcPts val="0"/>
              </a:spcBef>
              <a:spcAft>
                <a:spcPts val="0"/>
              </a:spcAft>
              <a:buNone/>
              <a:defRPr sz="1100"/>
            </a:lvl7pPr>
            <a:lvl8pPr lvl="7" rtl="0" algn="ctr">
              <a:spcBef>
                <a:spcPts val="0"/>
              </a:spcBef>
              <a:spcAft>
                <a:spcPts val="0"/>
              </a:spcAft>
              <a:buNone/>
              <a:defRPr sz="1100"/>
            </a:lvl8pPr>
            <a:lvl9pPr lvl="8" rtl="0" algn="ctr">
              <a:spcBef>
                <a:spcPts val="0"/>
              </a:spcBef>
              <a:spcAft>
                <a:spcPts val="0"/>
              </a:spcAft>
              <a:buNone/>
              <a:defRPr sz="1100"/>
            </a:lvl9pPr>
          </a:lstStyle>
          <a:p/>
        </p:txBody>
      </p:sp>
      <p:sp>
        <p:nvSpPr>
          <p:cNvPr id="660" name="Google Shape;660;p65"/>
          <p:cNvSpPr txBox="1"/>
          <p:nvPr>
            <p:ph idx="5" type="body"/>
          </p:nvPr>
        </p:nvSpPr>
        <p:spPr>
          <a:xfrm>
            <a:off x="742950" y="4658700"/>
            <a:ext cx="6925800" cy="290400"/>
          </a:xfrm>
          <a:prstGeom prst="rect">
            <a:avLst/>
          </a:prstGeom>
          <a:noFill/>
          <a:ln>
            <a:noFill/>
          </a:ln>
        </p:spPr>
        <p:txBody>
          <a:bodyPr anchorCtr="0" anchor="b" bIns="91425" lIns="91425" spcFirstLastPara="1" rIns="91425" wrap="square" tIns="91425"/>
          <a:lstStyle>
            <a:lvl1pPr indent="-279400" lvl="0" marL="457200" marR="0" rtl="0">
              <a:lnSpc>
                <a:spcPct val="100000"/>
              </a:lnSpc>
              <a:spcBef>
                <a:spcPts val="0"/>
              </a:spcBef>
              <a:spcAft>
                <a:spcPts val="0"/>
              </a:spcAft>
              <a:buSzPts val="800"/>
              <a:buFont typeface="Arial"/>
              <a:buAutoNum type="alphaUcPeriod"/>
              <a:defRPr b="0" i="0" sz="800" u="none" cap="none" strike="noStrike">
                <a:latin typeface="Arial"/>
                <a:ea typeface="Arial"/>
                <a:cs typeface="Arial"/>
                <a:sym typeface="Arial"/>
              </a:defRPr>
            </a:lvl1pPr>
            <a:lvl2pPr indent="-279400" lvl="1" marL="914400" marR="0" rtl="0">
              <a:lnSpc>
                <a:spcPct val="100000"/>
              </a:lnSpc>
              <a:spcBef>
                <a:spcPts val="0"/>
              </a:spcBef>
              <a:spcAft>
                <a:spcPts val="0"/>
              </a:spcAft>
              <a:buSzPts val="800"/>
              <a:buFont typeface="Arial"/>
              <a:buAutoNum type="alphaLcPeriod"/>
              <a:defRPr b="1" i="0" sz="800" u="none" cap="none" strike="noStrike">
                <a:latin typeface="Arial"/>
                <a:ea typeface="Arial"/>
                <a:cs typeface="Arial"/>
                <a:sym typeface="Arial"/>
              </a:defRPr>
            </a:lvl2pPr>
            <a:lvl3pPr indent="-279400" lvl="2" marL="1371600" marR="0" rtl="0">
              <a:lnSpc>
                <a:spcPct val="100000"/>
              </a:lnSpc>
              <a:spcBef>
                <a:spcPts val="0"/>
              </a:spcBef>
              <a:spcAft>
                <a:spcPts val="0"/>
              </a:spcAft>
              <a:buSzPts val="800"/>
              <a:buFont typeface="Arial"/>
              <a:buAutoNum type="romanLcPeriod"/>
              <a:defRPr b="1" i="0" sz="800" u="none" cap="none" strike="noStrike">
                <a:latin typeface="Arial"/>
                <a:ea typeface="Arial"/>
                <a:cs typeface="Arial"/>
                <a:sym typeface="Arial"/>
              </a:defRPr>
            </a:lvl3pPr>
            <a:lvl4pPr indent="-279400" lvl="3" marL="1828800" marR="0" rtl="0">
              <a:lnSpc>
                <a:spcPct val="100000"/>
              </a:lnSpc>
              <a:spcBef>
                <a:spcPts val="0"/>
              </a:spcBef>
              <a:spcAft>
                <a:spcPts val="0"/>
              </a:spcAft>
              <a:buSzPts val="800"/>
              <a:buFont typeface="Arial"/>
              <a:buAutoNum type="arabicPeriod"/>
              <a:defRPr b="1" i="0" sz="800" u="none" cap="none" strike="noStrike">
                <a:latin typeface="Arial"/>
                <a:ea typeface="Arial"/>
                <a:cs typeface="Arial"/>
                <a:sym typeface="Arial"/>
              </a:defRPr>
            </a:lvl4pPr>
            <a:lvl5pPr indent="-279400" lvl="4" marL="2286000" marR="0" rtl="0">
              <a:lnSpc>
                <a:spcPct val="100000"/>
              </a:lnSpc>
              <a:spcBef>
                <a:spcPts val="0"/>
              </a:spcBef>
              <a:spcAft>
                <a:spcPts val="0"/>
              </a:spcAft>
              <a:buSzPts val="800"/>
              <a:buFont typeface="Arial"/>
              <a:buAutoNum type="alphaLcPeriod"/>
              <a:defRPr b="1" i="0" sz="800" u="none" cap="none" strike="noStrike">
                <a:latin typeface="Arial"/>
                <a:ea typeface="Arial"/>
                <a:cs typeface="Arial"/>
                <a:sym typeface="Arial"/>
              </a:defRPr>
            </a:lvl5pPr>
            <a:lvl6pPr indent="-279400" lvl="5" marL="2743200" marR="0" rtl="0">
              <a:lnSpc>
                <a:spcPct val="100000"/>
              </a:lnSpc>
              <a:spcBef>
                <a:spcPts val="0"/>
              </a:spcBef>
              <a:spcAft>
                <a:spcPts val="0"/>
              </a:spcAft>
              <a:buSzPts val="800"/>
              <a:buFont typeface="Arial"/>
              <a:buAutoNum type="romanLcPeriod"/>
              <a:defRPr b="1" i="0" sz="800" u="none" cap="none" strike="noStrike">
                <a:latin typeface="Arial"/>
                <a:ea typeface="Arial"/>
                <a:cs typeface="Arial"/>
                <a:sym typeface="Arial"/>
              </a:defRPr>
            </a:lvl6pPr>
            <a:lvl7pPr indent="-279400" lvl="6" marL="3200400" marR="0" rtl="0">
              <a:lnSpc>
                <a:spcPct val="100000"/>
              </a:lnSpc>
              <a:spcBef>
                <a:spcPts val="0"/>
              </a:spcBef>
              <a:spcAft>
                <a:spcPts val="0"/>
              </a:spcAft>
              <a:buSzPts val="800"/>
              <a:buFont typeface="Arial"/>
              <a:buAutoNum type="arabicPeriod"/>
              <a:defRPr b="1" i="0" sz="800" u="none" cap="none" strike="noStrike">
                <a:latin typeface="Arial"/>
                <a:ea typeface="Arial"/>
                <a:cs typeface="Arial"/>
                <a:sym typeface="Arial"/>
              </a:defRPr>
            </a:lvl7pPr>
            <a:lvl8pPr indent="-279400" lvl="7" marL="3657600" marR="0" rtl="0">
              <a:lnSpc>
                <a:spcPct val="100000"/>
              </a:lnSpc>
              <a:spcBef>
                <a:spcPts val="0"/>
              </a:spcBef>
              <a:spcAft>
                <a:spcPts val="0"/>
              </a:spcAft>
              <a:buSzPts val="800"/>
              <a:buFont typeface="Arial"/>
              <a:buAutoNum type="alphaLcPeriod"/>
              <a:defRPr b="1" i="0" sz="800" u="none" cap="none" strike="noStrike">
                <a:latin typeface="Arial"/>
                <a:ea typeface="Arial"/>
                <a:cs typeface="Arial"/>
                <a:sym typeface="Arial"/>
              </a:defRPr>
            </a:lvl8pPr>
            <a:lvl9pPr indent="-279400" lvl="8" marL="4114800" marR="0" rtl="0">
              <a:lnSpc>
                <a:spcPct val="100000"/>
              </a:lnSpc>
              <a:spcBef>
                <a:spcPts val="0"/>
              </a:spcBef>
              <a:spcAft>
                <a:spcPts val="0"/>
              </a:spcAft>
              <a:buSzPts val="800"/>
              <a:buFont typeface="Arial"/>
              <a:buAutoNum type="romanLcPeriod"/>
              <a:defRPr b="1" i="0" sz="800" u="none" cap="none" strike="noStrike">
                <a:latin typeface="Arial"/>
                <a:ea typeface="Arial"/>
                <a:cs typeface="Arial"/>
                <a:sym typeface="Arial"/>
              </a:defRPr>
            </a:lvl9pPr>
          </a:lstStyle>
          <a:p/>
        </p:txBody>
      </p:sp>
      <p:sp>
        <p:nvSpPr>
          <p:cNvPr id="661" name="Google Shape;661;p65"/>
          <p:cNvSpPr/>
          <p:nvPr/>
        </p:nvSpPr>
        <p:spPr>
          <a:xfrm>
            <a:off x="9312750" y="28625"/>
            <a:ext cx="1317600" cy="456600"/>
          </a:xfrm>
          <a:prstGeom prst="wedgeRectCallout">
            <a:avLst>
              <a:gd fmla="val -53209" name="adj1"/>
              <a:gd fmla="val -19669" name="adj2"/>
            </a:avLst>
          </a:prstGeom>
          <a:solidFill>
            <a:schemeClr val="l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chemeClr val="accent6"/>
                </a:solidFill>
                <a:highlight>
                  <a:srgbClr val="FFFFFF"/>
                </a:highlight>
              </a:rPr>
              <a:t>Put charts in the grey shaded boxes</a:t>
            </a:r>
            <a:endParaRPr sz="800"/>
          </a:p>
        </p:txBody>
      </p:sp>
      <p:sp>
        <p:nvSpPr>
          <p:cNvPr id="662" name="Google Shape;662;p65"/>
          <p:cNvSpPr/>
          <p:nvPr/>
        </p:nvSpPr>
        <p:spPr>
          <a:xfrm>
            <a:off x="9312750" y="562025"/>
            <a:ext cx="1317600" cy="456600"/>
          </a:xfrm>
          <a:prstGeom prst="wedgeRectCallout">
            <a:avLst>
              <a:gd fmla="val -53209" name="adj1"/>
              <a:gd fmla="val -19669" name="adj2"/>
            </a:avLst>
          </a:prstGeom>
          <a:solidFill>
            <a:schemeClr val="l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500"/>
              </a:spcBef>
              <a:spcAft>
                <a:spcPts val="500"/>
              </a:spcAft>
              <a:buNone/>
            </a:pPr>
            <a:r>
              <a:rPr lang="en" sz="800">
                <a:solidFill>
                  <a:schemeClr val="accent6"/>
                </a:solidFill>
                <a:highlight>
                  <a:srgbClr val="FFFFFF"/>
                </a:highlight>
              </a:rPr>
              <a:t>Please write the title and chart titles in all capital letters</a:t>
            </a:r>
            <a:endParaRPr sz="800">
              <a:solidFill>
                <a:schemeClr val="accent6"/>
              </a:solidFill>
              <a:highlight>
                <a:srgbClr val="FFFFFF"/>
              </a:highlight>
            </a:endParaRPr>
          </a:p>
        </p:txBody>
      </p:sp>
      <p:pic>
        <p:nvPicPr>
          <p:cNvPr descr="Logo.png" id="663" name="Google Shape;663;p65"/>
          <p:cNvPicPr preferRelativeResize="0"/>
          <p:nvPr/>
        </p:nvPicPr>
        <p:blipFill>
          <a:blip r:embed="rId2">
            <a:alphaModFix/>
          </a:blip>
          <a:stretch>
            <a:fillRect/>
          </a:stretch>
        </p:blipFill>
        <p:spPr>
          <a:xfrm>
            <a:off x="7724083" y="4717150"/>
            <a:ext cx="798517" cy="163200"/>
          </a:xfrm>
          <a:prstGeom prst="rect">
            <a:avLst/>
          </a:prstGeom>
          <a:noFill/>
          <a:ln>
            <a:noFill/>
          </a:ln>
        </p:spPr>
      </p:pic>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0_3x dashboards_1xbig 2xsmall" showMasterSp="0">
  <p:cSld name="1_4x dashboards">
    <p:bg>
      <p:bgPr>
        <a:solidFill>
          <a:srgbClr val="FFFFFF"/>
        </a:solidFill>
      </p:bgPr>
    </p:bg>
    <p:spTree>
      <p:nvGrpSpPr>
        <p:cNvPr id="664" name="Shape 664"/>
        <p:cNvGrpSpPr/>
        <p:nvPr/>
      </p:nvGrpSpPr>
      <p:grpSpPr>
        <a:xfrm>
          <a:off x="0" y="0"/>
          <a:ext cx="0" cy="0"/>
          <a:chOff x="0" y="0"/>
          <a:chExt cx="0" cy="0"/>
        </a:xfrm>
      </p:grpSpPr>
      <p:sp>
        <p:nvSpPr>
          <p:cNvPr id="665" name="Google Shape;665;p66"/>
          <p:cNvSpPr/>
          <p:nvPr/>
        </p:nvSpPr>
        <p:spPr>
          <a:xfrm>
            <a:off x="-1" y="1277248"/>
            <a:ext cx="4535400" cy="3184800"/>
          </a:xfrm>
          <a:prstGeom prst="rect">
            <a:avLst/>
          </a:prstGeom>
          <a:solidFill>
            <a:srgbClr val="F3F3F3"/>
          </a:solidFill>
          <a:ln>
            <a:noFill/>
          </a:ln>
        </p:spPr>
        <p:txBody>
          <a:bodyPr anchorCtr="0" anchor="ctr" bIns="0" lIns="0" spcFirstLastPara="1" rIns="0" wrap="square" tIns="0">
            <a:noAutofit/>
          </a:bodyPr>
          <a:lstStyle/>
          <a:p>
            <a:pPr indent="0" lvl="0" marL="0" marR="0" rtl="0" algn="ctr">
              <a:lnSpc>
                <a:spcPct val="120000"/>
              </a:lnSpc>
              <a:spcBef>
                <a:spcPts val="0"/>
              </a:spcBef>
              <a:spcAft>
                <a:spcPts val="0"/>
              </a:spcAft>
              <a:buFont typeface="Arial"/>
              <a:buNone/>
            </a:pPr>
            <a:r>
              <a:t/>
            </a:r>
            <a:endParaRPr b="1" i="0" sz="600" u="none" cap="none" strike="noStrike">
              <a:solidFill>
                <a:srgbClr val="000000"/>
              </a:solidFill>
              <a:latin typeface="Arial"/>
              <a:ea typeface="Arial"/>
              <a:cs typeface="Arial"/>
              <a:sym typeface="Arial"/>
            </a:endParaRPr>
          </a:p>
        </p:txBody>
      </p:sp>
      <p:sp>
        <p:nvSpPr>
          <p:cNvPr id="666" name="Google Shape;666;p66"/>
          <p:cNvSpPr/>
          <p:nvPr/>
        </p:nvSpPr>
        <p:spPr>
          <a:xfrm>
            <a:off x="3045619" y="1324"/>
            <a:ext cx="3052800" cy="67800"/>
          </a:xfrm>
          <a:prstGeom prst="rect">
            <a:avLst/>
          </a:prstGeom>
          <a:solidFill>
            <a:srgbClr val="FF6900"/>
          </a:solidFill>
          <a:ln>
            <a:noFill/>
          </a:ln>
        </p:spPr>
        <p:txBody>
          <a:bodyPr anchorCtr="0" anchor="ctr" bIns="0" lIns="0" spcFirstLastPara="1" rIns="0" wrap="square" tIns="0">
            <a:noAutofit/>
          </a:bodyPr>
          <a:lstStyle/>
          <a:p>
            <a:pPr indent="0" lvl="0" marL="0" marR="0" rtl="0" algn="ctr">
              <a:lnSpc>
                <a:spcPct val="120000"/>
              </a:lnSpc>
              <a:spcBef>
                <a:spcPts val="0"/>
              </a:spcBef>
              <a:spcAft>
                <a:spcPts val="0"/>
              </a:spcAft>
              <a:buNone/>
            </a:pPr>
            <a:r>
              <a:t/>
            </a:r>
            <a:endParaRPr b="0" i="0" sz="1900" u="none" cap="none" strike="noStrike">
              <a:latin typeface="Arial"/>
              <a:ea typeface="Arial"/>
              <a:cs typeface="Arial"/>
              <a:sym typeface="Arial"/>
            </a:endParaRPr>
          </a:p>
        </p:txBody>
      </p:sp>
      <p:sp>
        <p:nvSpPr>
          <p:cNvPr id="667" name="Google Shape;667;p66"/>
          <p:cNvSpPr/>
          <p:nvPr/>
        </p:nvSpPr>
        <p:spPr>
          <a:xfrm>
            <a:off x="591146" y="4734611"/>
            <a:ext cx="338100" cy="1386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fld id="{00000000-1234-1234-1234-123412341234}" type="slidenum">
              <a:rPr b="1" i="0" lang="en" sz="900" u="none" cap="none" strike="noStrike">
                <a:latin typeface="Arial"/>
                <a:ea typeface="Arial"/>
                <a:cs typeface="Arial"/>
                <a:sym typeface="Arial"/>
              </a:rPr>
              <a:t>‹#›</a:t>
            </a:fld>
            <a:endParaRPr b="1" i="0" sz="900" u="none" cap="none" strike="noStrike">
              <a:latin typeface="Arial"/>
              <a:ea typeface="Arial"/>
              <a:cs typeface="Arial"/>
              <a:sym typeface="Arial"/>
            </a:endParaRPr>
          </a:p>
        </p:txBody>
      </p:sp>
      <p:sp>
        <p:nvSpPr>
          <p:cNvPr id="668" name="Google Shape;668;p66"/>
          <p:cNvSpPr txBox="1"/>
          <p:nvPr>
            <p:ph type="title"/>
          </p:nvPr>
        </p:nvSpPr>
        <p:spPr>
          <a:xfrm>
            <a:off x="590550" y="219254"/>
            <a:ext cx="7966200" cy="751800"/>
          </a:xfrm>
          <a:prstGeom prst="rect">
            <a:avLst/>
          </a:prstGeom>
          <a:noFill/>
          <a:ln>
            <a:noFill/>
          </a:ln>
        </p:spPr>
        <p:txBody>
          <a:bodyPr anchorCtr="0" anchor="ctr" bIns="91425" lIns="91425" spcFirstLastPara="1" rIns="91425" wrap="square" tIns="91425"/>
          <a:lstStyle>
            <a:lvl1pPr indent="0" lvl="0" marL="0" marR="0" rtl="0" algn="ctr">
              <a:lnSpc>
                <a:spcPct val="120000"/>
              </a:lnSpc>
              <a:spcBef>
                <a:spcPts val="0"/>
              </a:spcBef>
              <a:spcAft>
                <a:spcPts val="0"/>
              </a:spcAft>
              <a:buSzPts val="1400"/>
              <a:buFont typeface="Arial"/>
              <a:buNone/>
              <a:defRPr b="1" i="0" sz="1300" u="none" cap="none" strike="noStrike">
                <a:latin typeface="Arial"/>
                <a:ea typeface="Arial"/>
                <a:cs typeface="Arial"/>
                <a:sym typeface="Arial"/>
              </a:defRPr>
            </a:lvl1pPr>
            <a:lvl2pPr indent="76200" lvl="1" marL="0" marR="0" rtl="0" algn="l">
              <a:lnSpc>
                <a:spcPct val="120000"/>
              </a:lnSpc>
              <a:spcBef>
                <a:spcPts val="0"/>
              </a:spcBef>
              <a:spcAft>
                <a:spcPts val="0"/>
              </a:spcAft>
              <a:buSzPts val="1400"/>
              <a:buNone/>
              <a:defRPr b="1" i="0" sz="1600" u="none" cap="none" strike="noStrike">
                <a:latin typeface="Arial"/>
                <a:ea typeface="Arial"/>
                <a:cs typeface="Arial"/>
                <a:sym typeface="Arial"/>
              </a:defRPr>
            </a:lvl2pPr>
            <a:lvl3pPr indent="165100" lvl="2" marL="0" marR="0" rtl="0" algn="l">
              <a:lnSpc>
                <a:spcPct val="120000"/>
              </a:lnSpc>
              <a:spcBef>
                <a:spcPts val="0"/>
              </a:spcBef>
              <a:spcAft>
                <a:spcPts val="0"/>
              </a:spcAft>
              <a:buSzPts val="1400"/>
              <a:buNone/>
              <a:defRPr b="1" i="0" sz="1600" u="none" cap="none" strike="noStrike">
                <a:latin typeface="Arial"/>
                <a:ea typeface="Arial"/>
                <a:cs typeface="Arial"/>
                <a:sym typeface="Arial"/>
              </a:defRPr>
            </a:lvl3pPr>
            <a:lvl4pPr indent="254000" lvl="3" marL="0" marR="0" rtl="0" algn="l">
              <a:lnSpc>
                <a:spcPct val="120000"/>
              </a:lnSpc>
              <a:spcBef>
                <a:spcPts val="0"/>
              </a:spcBef>
              <a:spcAft>
                <a:spcPts val="0"/>
              </a:spcAft>
              <a:buSzPts val="1400"/>
              <a:buNone/>
              <a:defRPr b="1" i="0" sz="1600" u="none" cap="none" strike="noStrike">
                <a:latin typeface="Arial"/>
                <a:ea typeface="Arial"/>
                <a:cs typeface="Arial"/>
                <a:sym typeface="Arial"/>
              </a:defRPr>
            </a:lvl4pPr>
            <a:lvl5pPr indent="342900" lvl="4" marL="0" marR="0" rtl="0" algn="l">
              <a:lnSpc>
                <a:spcPct val="120000"/>
              </a:lnSpc>
              <a:spcBef>
                <a:spcPts val="0"/>
              </a:spcBef>
              <a:spcAft>
                <a:spcPts val="0"/>
              </a:spcAft>
              <a:buSzPts val="1400"/>
              <a:buNone/>
              <a:defRPr b="1" i="0" sz="1600" u="none" cap="none" strike="noStrike">
                <a:latin typeface="Arial"/>
                <a:ea typeface="Arial"/>
                <a:cs typeface="Arial"/>
                <a:sym typeface="Arial"/>
              </a:defRPr>
            </a:lvl5pPr>
            <a:lvl6pPr indent="419100" lvl="5" marL="0" marR="0" rtl="0" algn="l">
              <a:lnSpc>
                <a:spcPct val="120000"/>
              </a:lnSpc>
              <a:spcBef>
                <a:spcPts val="0"/>
              </a:spcBef>
              <a:spcAft>
                <a:spcPts val="0"/>
              </a:spcAft>
              <a:buSzPts val="1400"/>
              <a:buNone/>
              <a:defRPr b="1" i="0" sz="1600" u="none" cap="none" strike="noStrike">
                <a:latin typeface="Arial"/>
                <a:ea typeface="Arial"/>
                <a:cs typeface="Arial"/>
                <a:sym typeface="Arial"/>
              </a:defRPr>
            </a:lvl6pPr>
            <a:lvl7pPr indent="508000" lvl="6" marL="0" marR="0" rtl="0" algn="l">
              <a:lnSpc>
                <a:spcPct val="120000"/>
              </a:lnSpc>
              <a:spcBef>
                <a:spcPts val="0"/>
              </a:spcBef>
              <a:spcAft>
                <a:spcPts val="0"/>
              </a:spcAft>
              <a:buSzPts val="1400"/>
              <a:buNone/>
              <a:defRPr b="1" i="0" sz="1600" u="none" cap="none" strike="noStrike">
                <a:latin typeface="Arial"/>
                <a:ea typeface="Arial"/>
                <a:cs typeface="Arial"/>
                <a:sym typeface="Arial"/>
              </a:defRPr>
            </a:lvl7pPr>
            <a:lvl8pPr indent="596900" lvl="7" marL="0" marR="0" rtl="0" algn="l">
              <a:lnSpc>
                <a:spcPct val="120000"/>
              </a:lnSpc>
              <a:spcBef>
                <a:spcPts val="0"/>
              </a:spcBef>
              <a:spcAft>
                <a:spcPts val="0"/>
              </a:spcAft>
              <a:buSzPts val="1400"/>
              <a:buNone/>
              <a:defRPr b="1" i="0" sz="1600" u="none" cap="none" strike="noStrike">
                <a:latin typeface="Arial"/>
                <a:ea typeface="Arial"/>
                <a:cs typeface="Arial"/>
                <a:sym typeface="Arial"/>
              </a:defRPr>
            </a:lvl8pPr>
            <a:lvl9pPr indent="685800" lvl="8" marL="0" marR="0" rtl="0" algn="l">
              <a:lnSpc>
                <a:spcPct val="120000"/>
              </a:lnSpc>
              <a:spcBef>
                <a:spcPts val="0"/>
              </a:spcBef>
              <a:spcAft>
                <a:spcPts val="0"/>
              </a:spcAft>
              <a:buSzPts val="1400"/>
              <a:buNone/>
              <a:defRPr b="1" i="0" sz="1600" u="none" cap="none" strike="noStrike">
                <a:latin typeface="Arial"/>
                <a:ea typeface="Arial"/>
                <a:cs typeface="Arial"/>
                <a:sym typeface="Arial"/>
              </a:defRPr>
            </a:lvl9pPr>
          </a:lstStyle>
          <a:p/>
        </p:txBody>
      </p:sp>
      <p:sp>
        <p:nvSpPr>
          <p:cNvPr id="669" name="Google Shape;669;p66"/>
          <p:cNvSpPr/>
          <p:nvPr/>
        </p:nvSpPr>
        <p:spPr>
          <a:xfrm>
            <a:off x="4601408" y="3093950"/>
            <a:ext cx="4535400" cy="1368300"/>
          </a:xfrm>
          <a:prstGeom prst="rect">
            <a:avLst/>
          </a:prstGeom>
          <a:solidFill>
            <a:srgbClr val="F3F3F3"/>
          </a:solidFill>
          <a:ln>
            <a:noFill/>
          </a:ln>
        </p:spPr>
        <p:txBody>
          <a:bodyPr anchorCtr="0" anchor="ctr" bIns="0" lIns="0" spcFirstLastPara="1" rIns="0" wrap="square" tIns="0">
            <a:noAutofit/>
          </a:bodyPr>
          <a:lstStyle/>
          <a:p>
            <a:pPr indent="0" lvl="0" marL="0" marR="0" rtl="0" algn="ctr">
              <a:lnSpc>
                <a:spcPct val="120000"/>
              </a:lnSpc>
              <a:spcBef>
                <a:spcPts val="0"/>
              </a:spcBef>
              <a:spcAft>
                <a:spcPts val="0"/>
              </a:spcAft>
              <a:buFont typeface="Arial"/>
              <a:buNone/>
            </a:pPr>
            <a:r>
              <a:t/>
            </a:r>
            <a:endParaRPr b="1" i="0" sz="600" u="none" cap="none" strike="noStrike">
              <a:solidFill>
                <a:srgbClr val="000000"/>
              </a:solidFill>
              <a:latin typeface="Arial"/>
              <a:ea typeface="Arial"/>
              <a:cs typeface="Arial"/>
              <a:sym typeface="Arial"/>
            </a:endParaRPr>
          </a:p>
        </p:txBody>
      </p:sp>
      <p:sp>
        <p:nvSpPr>
          <p:cNvPr id="670" name="Google Shape;670;p66"/>
          <p:cNvSpPr/>
          <p:nvPr/>
        </p:nvSpPr>
        <p:spPr>
          <a:xfrm>
            <a:off x="4601408" y="1277248"/>
            <a:ext cx="4535400" cy="1368300"/>
          </a:xfrm>
          <a:prstGeom prst="rect">
            <a:avLst/>
          </a:prstGeom>
          <a:solidFill>
            <a:srgbClr val="F3F3F3"/>
          </a:solidFill>
          <a:ln>
            <a:noFill/>
          </a:ln>
        </p:spPr>
        <p:txBody>
          <a:bodyPr anchorCtr="0" anchor="ctr" bIns="0" lIns="0" spcFirstLastPara="1" rIns="0" wrap="square" tIns="0">
            <a:noAutofit/>
          </a:bodyPr>
          <a:lstStyle/>
          <a:p>
            <a:pPr indent="0" lvl="0" marL="0" marR="0" rtl="0" algn="ctr">
              <a:lnSpc>
                <a:spcPct val="120000"/>
              </a:lnSpc>
              <a:spcBef>
                <a:spcPts val="0"/>
              </a:spcBef>
              <a:spcAft>
                <a:spcPts val="0"/>
              </a:spcAft>
              <a:buFont typeface="Arial"/>
              <a:buNone/>
            </a:pPr>
            <a:r>
              <a:t/>
            </a:r>
            <a:endParaRPr b="1" i="0" sz="600" u="none" cap="none" strike="noStrike">
              <a:solidFill>
                <a:srgbClr val="000000"/>
              </a:solidFill>
              <a:latin typeface="Arial"/>
              <a:ea typeface="Arial"/>
              <a:cs typeface="Arial"/>
              <a:sym typeface="Arial"/>
            </a:endParaRPr>
          </a:p>
        </p:txBody>
      </p:sp>
      <p:sp>
        <p:nvSpPr>
          <p:cNvPr id="671" name="Google Shape;671;p66"/>
          <p:cNvSpPr txBox="1"/>
          <p:nvPr>
            <p:ph idx="1" type="subTitle"/>
          </p:nvPr>
        </p:nvSpPr>
        <p:spPr>
          <a:xfrm>
            <a:off x="590550" y="1001525"/>
            <a:ext cx="3945000" cy="283500"/>
          </a:xfrm>
          <a:prstGeom prst="rect">
            <a:avLst/>
          </a:prstGeom>
          <a:noFill/>
          <a:ln>
            <a:noFill/>
          </a:ln>
        </p:spPr>
        <p:txBody>
          <a:bodyPr anchorCtr="0" anchor="ctr" bIns="91425" lIns="91425" spcFirstLastPara="1" rIns="91425" wrap="square" tIns="91425"/>
          <a:lstStyle>
            <a:lvl1pPr lvl="0" rtl="0" algn="ctr">
              <a:spcBef>
                <a:spcPts val="0"/>
              </a:spcBef>
              <a:spcAft>
                <a:spcPts val="0"/>
              </a:spcAft>
              <a:buNone/>
              <a:defRPr sz="1100"/>
            </a:lvl1pPr>
            <a:lvl2pPr lvl="1" rtl="0" algn="ctr">
              <a:spcBef>
                <a:spcPts val="0"/>
              </a:spcBef>
              <a:spcAft>
                <a:spcPts val="0"/>
              </a:spcAft>
              <a:buNone/>
              <a:defRPr sz="1100"/>
            </a:lvl2pPr>
            <a:lvl3pPr lvl="2" rtl="0" algn="ctr">
              <a:spcBef>
                <a:spcPts val="0"/>
              </a:spcBef>
              <a:spcAft>
                <a:spcPts val="0"/>
              </a:spcAft>
              <a:buNone/>
              <a:defRPr sz="1100"/>
            </a:lvl3pPr>
            <a:lvl4pPr lvl="3" rtl="0" algn="ctr">
              <a:spcBef>
                <a:spcPts val="0"/>
              </a:spcBef>
              <a:spcAft>
                <a:spcPts val="0"/>
              </a:spcAft>
              <a:buNone/>
              <a:defRPr sz="1100"/>
            </a:lvl4pPr>
            <a:lvl5pPr lvl="4" rtl="0" algn="ctr">
              <a:spcBef>
                <a:spcPts val="0"/>
              </a:spcBef>
              <a:spcAft>
                <a:spcPts val="0"/>
              </a:spcAft>
              <a:buNone/>
              <a:defRPr sz="1100"/>
            </a:lvl5pPr>
            <a:lvl6pPr lvl="5" rtl="0" algn="ctr">
              <a:spcBef>
                <a:spcPts val="0"/>
              </a:spcBef>
              <a:spcAft>
                <a:spcPts val="0"/>
              </a:spcAft>
              <a:buNone/>
              <a:defRPr sz="1100"/>
            </a:lvl6pPr>
            <a:lvl7pPr lvl="6" rtl="0" algn="ctr">
              <a:spcBef>
                <a:spcPts val="0"/>
              </a:spcBef>
              <a:spcAft>
                <a:spcPts val="0"/>
              </a:spcAft>
              <a:buNone/>
              <a:defRPr sz="1100"/>
            </a:lvl7pPr>
            <a:lvl8pPr lvl="7" rtl="0" algn="ctr">
              <a:spcBef>
                <a:spcPts val="0"/>
              </a:spcBef>
              <a:spcAft>
                <a:spcPts val="0"/>
              </a:spcAft>
              <a:buNone/>
              <a:defRPr sz="1100"/>
            </a:lvl8pPr>
            <a:lvl9pPr lvl="8" rtl="0" algn="ctr">
              <a:spcBef>
                <a:spcPts val="0"/>
              </a:spcBef>
              <a:spcAft>
                <a:spcPts val="0"/>
              </a:spcAft>
              <a:buNone/>
              <a:defRPr sz="1100"/>
            </a:lvl9pPr>
          </a:lstStyle>
          <a:p/>
        </p:txBody>
      </p:sp>
      <p:sp>
        <p:nvSpPr>
          <p:cNvPr id="672" name="Google Shape;672;p66"/>
          <p:cNvSpPr txBox="1"/>
          <p:nvPr>
            <p:ph idx="2" type="subTitle"/>
          </p:nvPr>
        </p:nvSpPr>
        <p:spPr>
          <a:xfrm>
            <a:off x="4611825" y="1001525"/>
            <a:ext cx="3945000" cy="283500"/>
          </a:xfrm>
          <a:prstGeom prst="rect">
            <a:avLst/>
          </a:prstGeom>
          <a:noFill/>
          <a:ln>
            <a:noFill/>
          </a:ln>
        </p:spPr>
        <p:txBody>
          <a:bodyPr anchorCtr="0" anchor="ctr" bIns="91425" lIns="91425" spcFirstLastPara="1" rIns="91425" wrap="square" tIns="91425"/>
          <a:lstStyle>
            <a:lvl1pPr lvl="0" rtl="0" algn="ctr">
              <a:spcBef>
                <a:spcPts val="0"/>
              </a:spcBef>
              <a:spcAft>
                <a:spcPts val="0"/>
              </a:spcAft>
              <a:buNone/>
              <a:defRPr sz="1100"/>
            </a:lvl1pPr>
            <a:lvl2pPr lvl="1" rtl="0" algn="ctr">
              <a:spcBef>
                <a:spcPts val="0"/>
              </a:spcBef>
              <a:spcAft>
                <a:spcPts val="0"/>
              </a:spcAft>
              <a:buNone/>
              <a:defRPr sz="1100"/>
            </a:lvl2pPr>
            <a:lvl3pPr lvl="2" rtl="0" algn="ctr">
              <a:spcBef>
                <a:spcPts val="0"/>
              </a:spcBef>
              <a:spcAft>
                <a:spcPts val="0"/>
              </a:spcAft>
              <a:buNone/>
              <a:defRPr sz="1100"/>
            </a:lvl3pPr>
            <a:lvl4pPr lvl="3" rtl="0" algn="ctr">
              <a:spcBef>
                <a:spcPts val="0"/>
              </a:spcBef>
              <a:spcAft>
                <a:spcPts val="0"/>
              </a:spcAft>
              <a:buNone/>
              <a:defRPr sz="1100"/>
            </a:lvl4pPr>
            <a:lvl5pPr lvl="4" rtl="0" algn="ctr">
              <a:spcBef>
                <a:spcPts val="0"/>
              </a:spcBef>
              <a:spcAft>
                <a:spcPts val="0"/>
              </a:spcAft>
              <a:buNone/>
              <a:defRPr sz="1100"/>
            </a:lvl5pPr>
            <a:lvl6pPr lvl="5" rtl="0" algn="ctr">
              <a:spcBef>
                <a:spcPts val="0"/>
              </a:spcBef>
              <a:spcAft>
                <a:spcPts val="0"/>
              </a:spcAft>
              <a:buNone/>
              <a:defRPr sz="1100"/>
            </a:lvl6pPr>
            <a:lvl7pPr lvl="6" rtl="0" algn="ctr">
              <a:spcBef>
                <a:spcPts val="0"/>
              </a:spcBef>
              <a:spcAft>
                <a:spcPts val="0"/>
              </a:spcAft>
              <a:buNone/>
              <a:defRPr sz="1100"/>
            </a:lvl7pPr>
            <a:lvl8pPr lvl="7" rtl="0" algn="ctr">
              <a:spcBef>
                <a:spcPts val="0"/>
              </a:spcBef>
              <a:spcAft>
                <a:spcPts val="0"/>
              </a:spcAft>
              <a:buNone/>
              <a:defRPr sz="1100"/>
            </a:lvl8pPr>
            <a:lvl9pPr lvl="8" rtl="0" algn="ctr">
              <a:spcBef>
                <a:spcPts val="0"/>
              </a:spcBef>
              <a:spcAft>
                <a:spcPts val="0"/>
              </a:spcAft>
              <a:buNone/>
              <a:defRPr sz="1100"/>
            </a:lvl9pPr>
          </a:lstStyle>
          <a:p/>
        </p:txBody>
      </p:sp>
      <p:sp>
        <p:nvSpPr>
          <p:cNvPr id="673" name="Google Shape;673;p66"/>
          <p:cNvSpPr txBox="1"/>
          <p:nvPr>
            <p:ph idx="3" type="subTitle"/>
          </p:nvPr>
        </p:nvSpPr>
        <p:spPr>
          <a:xfrm>
            <a:off x="4611825" y="2810450"/>
            <a:ext cx="3945000" cy="283500"/>
          </a:xfrm>
          <a:prstGeom prst="rect">
            <a:avLst/>
          </a:prstGeom>
          <a:noFill/>
          <a:ln>
            <a:noFill/>
          </a:ln>
        </p:spPr>
        <p:txBody>
          <a:bodyPr anchorCtr="0" anchor="ctr" bIns="91425" lIns="91425" spcFirstLastPara="1" rIns="91425" wrap="square" tIns="91425"/>
          <a:lstStyle>
            <a:lvl1pPr lvl="0" rtl="0" algn="ctr">
              <a:spcBef>
                <a:spcPts val="0"/>
              </a:spcBef>
              <a:spcAft>
                <a:spcPts val="0"/>
              </a:spcAft>
              <a:buNone/>
              <a:defRPr sz="1100"/>
            </a:lvl1pPr>
            <a:lvl2pPr lvl="1" rtl="0" algn="ctr">
              <a:spcBef>
                <a:spcPts val="0"/>
              </a:spcBef>
              <a:spcAft>
                <a:spcPts val="0"/>
              </a:spcAft>
              <a:buNone/>
              <a:defRPr sz="1100"/>
            </a:lvl2pPr>
            <a:lvl3pPr lvl="2" rtl="0" algn="ctr">
              <a:spcBef>
                <a:spcPts val="0"/>
              </a:spcBef>
              <a:spcAft>
                <a:spcPts val="0"/>
              </a:spcAft>
              <a:buNone/>
              <a:defRPr sz="1100"/>
            </a:lvl3pPr>
            <a:lvl4pPr lvl="3" rtl="0" algn="ctr">
              <a:spcBef>
                <a:spcPts val="0"/>
              </a:spcBef>
              <a:spcAft>
                <a:spcPts val="0"/>
              </a:spcAft>
              <a:buNone/>
              <a:defRPr sz="1100"/>
            </a:lvl4pPr>
            <a:lvl5pPr lvl="4" rtl="0" algn="ctr">
              <a:spcBef>
                <a:spcPts val="0"/>
              </a:spcBef>
              <a:spcAft>
                <a:spcPts val="0"/>
              </a:spcAft>
              <a:buNone/>
              <a:defRPr sz="1100"/>
            </a:lvl5pPr>
            <a:lvl6pPr lvl="5" rtl="0" algn="ctr">
              <a:spcBef>
                <a:spcPts val="0"/>
              </a:spcBef>
              <a:spcAft>
                <a:spcPts val="0"/>
              </a:spcAft>
              <a:buNone/>
              <a:defRPr sz="1100"/>
            </a:lvl6pPr>
            <a:lvl7pPr lvl="6" rtl="0" algn="ctr">
              <a:spcBef>
                <a:spcPts val="0"/>
              </a:spcBef>
              <a:spcAft>
                <a:spcPts val="0"/>
              </a:spcAft>
              <a:buNone/>
              <a:defRPr sz="1100"/>
            </a:lvl7pPr>
            <a:lvl8pPr lvl="7" rtl="0" algn="ctr">
              <a:spcBef>
                <a:spcPts val="0"/>
              </a:spcBef>
              <a:spcAft>
                <a:spcPts val="0"/>
              </a:spcAft>
              <a:buNone/>
              <a:defRPr sz="1100"/>
            </a:lvl8pPr>
            <a:lvl9pPr lvl="8" rtl="0" algn="ctr">
              <a:spcBef>
                <a:spcPts val="0"/>
              </a:spcBef>
              <a:spcAft>
                <a:spcPts val="0"/>
              </a:spcAft>
              <a:buNone/>
              <a:defRPr sz="1100"/>
            </a:lvl9pPr>
          </a:lstStyle>
          <a:p/>
        </p:txBody>
      </p:sp>
      <p:sp>
        <p:nvSpPr>
          <p:cNvPr id="674" name="Google Shape;674;p66"/>
          <p:cNvSpPr txBox="1"/>
          <p:nvPr>
            <p:ph idx="4" type="body"/>
          </p:nvPr>
        </p:nvSpPr>
        <p:spPr>
          <a:xfrm>
            <a:off x="742950" y="4658700"/>
            <a:ext cx="6925800" cy="290400"/>
          </a:xfrm>
          <a:prstGeom prst="rect">
            <a:avLst/>
          </a:prstGeom>
          <a:noFill/>
          <a:ln>
            <a:noFill/>
          </a:ln>
        </p:spPr>
        <p:txBody>
          <a:bodyPr anchorCtr="0" anchor="b" bIns="91425" lIns="91425" spcFirstLastPara="1" rIns="91425" wrap="square" tIns="91425"/>
          <a:lstStyle>
            <a:lvl1pPr indent="-279400" lvl="0" marL="457200" marR="0" rtl="0">
              <a:lnSpc>
                <a:spcPct val="100000"/>
              </a:lnSpc>
              <a:spcBef>
                <a:spcPts val="0"/>
              </a:spcBef>
              <a:spcAft>
                <a:spcPts val="0"/>
              </a:spcAft>
              <a:buSzPts val="800"/>
              <a:buFont typeface="Arial"/>
              <a:buAutoNum type="alphaUcPeriod"/>
              <a:defRPr b="0" i="0" sz="800" u="none" cap="none" strike="noStrike">
                <a:latin typeface="Arial"/>
                <a:ea typeface="Arial"/>
                <a:cs typeface="Arial"/>
                <a:sym typeface="Arial"/>
              </a:defRPr>
            </a:lvl1pPr>
            <a:lvl2pPr indent="-279400" lvl="1" marL="914400" marR="0" rtl="0">
              <a:lnSpc>
                <a:spcPct val="100000"/>
              </a:lnSpc>
              <a:spcBef>
                <a:spcPts val="0"/>
              </a:spcBef>
              <a:spcAft>
                <a:spcPts val="0"/>
              </a:spcAft>
              <a:buSzPts val="800"/>
              <a:buFont typeface="Arial"/>
              <a:buAutoNum type="alphaLcPeriod"/>
              <a:defRPr b="1" i="0" sz="800" u="none" cap="none" strike="noStrike">
                <a:latin typeface="Arial"/>
                <a:ea typeface="Arial"/>
                <a:cs typeface="Arial"/>
                <a:sym typeface="Arial"/>
              </a:defRPr>
            </a:lvl2pPr>
            <a:lvl3pPr indent="-279400" lvl="2" marL="1371600" marR="0" rtl="0">
              <a:lnSpc>
                <a:spcPct val="100000"/>
              </a:lnSpc>
              <a:spcBef>
                <a:spcPts val="0"/>
              </a:spcBef>
              <a:spcAft>
                <a:spcPts val="0"/>
              </a:spcAft>
              <a:buSzPts val="800"/>
              <a:buFont typeface="Arial"/>
              <a:buAutoNum type="romanLcPeriod"/>
              <a:defRPr b="1" i="0" sz="800" u="none" cap="none" strike="noStrike">
                <a:latin typeface="Arial"/>
                <a:ea typeface="Arial"/>
                <a:cs typeface="Arial"/>
                <a:sym typeface="Arial"/>
              </a:defRPr>
            </a:lvl3pPr>
            <a:lvl4pPr indent="-279400" lvl="3" marL="1828800" marR="0" rtl="0">
              <a:lnSpc>
                <a:spcPct val="100000"/>
              </a:lnSpc>
              <a:spcBef>
                <a:spcPts val="0"/>
              </a:spcBef>
              <a:spcAft>
                <a:spcPts val="0"/>
              </a:spcAft>
              <a:buSzPts val="800"/>
              <a:buFont typeface="Arial"/>
              <a:buAutoNum type="arabicPeriod"/>
              <a:defRPr b="1" i="0" sz="800" u="none" cap="none" strike="noStrike">
                <a:latin typeface="Arial"/>
                <a:ea typeface="Arial"/>
                <a:cs typeface="Arial"/>
                <a:sym typeface="Arial"/>
              </a:defRPr>
            </a:lvl4pPr>
            <a:lvl5pPr indent="-279400" lvl="4" marL="2286000" marR="0" rtl="0">
              <a:lnSpc>
                <a:spcPct val="100000"/>
              </a:lnSpc>
              <a:spcBef>
                <a:spcPts val="0"/>
              </a:spcBef>
              <a:spcAft>
                <a:spcPts val="0"/>
              </a:spcAft>
              <a:buSzPts val="800"/>
              <a:buFont typeface="Arial"/>
              <a:buAutoNum type="alphaLcPeriod"/>
              <a:defRPr b="1" i="0" sz="800" u="none" cap="none" strike="noStrike">
                <a:latin typeface="Arial"/>
                <a:ea typeface="Arial"/>
                <a:cs typeface="Arial"/>
                <a:sym typeface="Arial"/>
              </a:defRPr>
            </a:lvl5pPr>
            <a:lvl6pPr indent="-279400" lvl="5" marL="2743200" marR="0" rtl="0">
              <a:lnSpc>
                <a:spcPct val="100000"/>
              </a:lnSpc>
              <a:spcBef>
                <a:spcPts val="0"/>
              </a:spcBef>
              <a:spcAft>
                <a:spcPts val="0"/>
              </a:spcAft>
              <a:buSzPts val="800"/>
              <a:buFont typeface="Arial"/>
              <a:buAutoNum type="romanLcPeriod"/>
              <a:defRPr b="1" i="0" sz="800" u="none" cap="none" strike="noStrike">
                <a:latin typeface="Arial"/>
                <a:ea typeface="Arial"/>
                <a:cs typeface="Arial"/>
                <a:sym typeface="Arial"/>
              </a:defRPr>
            </a:lvl6pPr>
            <a:lvl7pPr indent="-279400" lvl="6" marL="3200400" marR="0" rtl="0">
              <a:lnSpc>
                <a:spcPct val="100000"/>
              </a:lnSpc>
              <a:spcBef>
                <a:spcPts val="0"/>
              </a:spcBef>
              <a:spcAft>
                <a:spcPts val="0"/>
              </a:spcAft>
              <a:buSzPts val="800"/>
              <a:buFont typeface="Arial"/>
              <a:buAutoNum type="arabicPeriod"/>
              <a:defRPr b="1" i="0" sz="800" u="none" cap="none" strike="noStrike">
                <a:latin typeface="Arial"/>
                <a:ea typeface="Arial"/>
                <a:cs typeface="Arial"/>
                <a:sym typeface="Arial"/>
              </a:defRPr>
            </a:lvl7pPr>
            <a:lvl8pPr indent="-279400" lvl="7" marL="3657600" marR="0" rtl="0">
              <a:lnSpc>
                <a:spcPct val="100000"/>
              </a:lnSpc>
              <a:spcBef>
                <a:spcPts val="0"/>
              </a:spcBef>
              <a:spcAft>
                <a:spcPts val="0"/>
              </a:spcAft>
              <a:buSzPts val="800"/>
              <a:buFont typeface="Arial"/>
              <a:buAutoNum type="alphaLcPeriod"/>
              <a:defRPr b="1" i="0" sz="800" u="none" cap="none" strike="noStrike">
                <a:latin typeface="Arial"/>
                <a:ea typeface="Arial"/>
                <a:cs typeface="Arial"/>
                <a:sym typeface="Arial"/>
              </a:defRPr>
            </a:lvl8pPr>
            <a:lvl9pPr indent="-279400" lvl="8" marL="4114800" marR="0" rtl="0">
              <a:lnSpc>
                <a:spcPct val="100000"/>
              </a:lnSpc>
              <a:spcBef>
                <a:spcPts val="0"/>
              </a:spcBef>
              <a:spcAft>
                <a:spcPts val="0"/>
              </a:spcAft>
              <a:buSzPts val="800"/>
              <a:buFont typeface="Arial"/>
              <a:buAutoNum type="romanLcPeriod"/>
              <a:defRPr b="1" i="0" sz="800" u="none" cap="none" strike="noStrike">
                <a:latin typeface="Arial"/>
                <a:ea typeface="Arial"/>
                <a:cs typeface="Arial"/>
                <a:sym typeface="Arial"/>
              </a:defRPr>
            </a:lvl9pPr>
          </a:lstStyle>
          <a:p/>
        </p:txBody>
      </p:sp>
      <p:sp>
        <p:nvSpPr>
          <p:cNvPr id="675" name="Google Shape;675;p66"/>
          <p:cNvSpPr/>
          <p:nvPr/>
        </p:nvSpPr>
        <p:spPr>
          <a:xfrm>
            <a:off x="9312750" y="28625"/>
            <a:ext cx="1317600" cy="456600"/>
          </a:xfrm>
          <a:prstGeom prst="wedgeRectCallout">
            <a:avLst>
              <a:gd fmla="val -53209" name="adj1"/>
              <a:gd fmla="val -19669" name="adj2"/>
            </a:avLst>
          </a:prstGeom>
          <a:solidFill>
            <a:schemeClr val="l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chemeClr val="accent6"/>
                </a:solidFill>
                <a:highlight>
                  <a:srgbClr val="FFFFFF"/>
                </a:highlight>
              </a:rPr>
              <a:t>Put charts in the grey shaded boxes</a:t>
            </a:r>
            <a:endParaRPr sz="800"/>
          </a:p>
        </p:txBody>
      </p:sp>
      <p:sp>
        <p:nvSpPr>
          <p:cNvPr id="676" name="Google Shape;676;p66"/>
          <p:cNvSpPr/>
          <p:nvPr/>
        </p:nvSpPr>
        <p:spPr>
          <a:xfrm>
            <a:off x="9312750" y="562025"/>
            <a:ext cx="1317600" cy="456600"/>
          </a:xfrm>
          <a:prstGeom prst="wedgeRectCallout">
            <a:avLst>
              <a:gd fmla="val -53209" name="adj1"/>
              <a:gd fmla="val -19669" name="adj2"/>
            </a:avLst>
          </a:prstGeom>
          <a:solidFill>
            <a:schemeClr val="l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500"/>
              </a:spcBef>
              <a:spcAft>
                <a:spcPts val="500"/>
              </a:spcAft>
              <a:buNone/>
            </a:pPr>
            <a:r>
              <a:rPr lang="en" sz="800">
                <a:solidFill>
                  <a:schemeClr val="accent6"/>
                </a:solidFill>
                <a:highlight>
                  <a:srgbClr val="FFFFFF"/>
                </a:highlight>
              </a:rPr>
              <a:t>Please write the title and chart titles in all capital letters</a:t>
            </a:r>
            <a:endParaRPr sz="800">
              <a:solidFill>
                <a:schemeClr val="accent6"/>
              </a:solidFill>
              <a:highlight>
                <a:srgbClr val="FFFFFF"/>
              </a:highlight>
            </a:endParaRPr>
          </a:p>
        </p:txBody>
      </p:sp>
      <p:pic>
        <p:nvPicPr>
          <p:cNvPr descr="Logo.png" id="677" name="Google Shape;677;p66"/>
          <p:cNvPicPr preferRelativeResize="0"/>
          <p:nvPr/>
        </p:nvPicPr>
        <p:blipFill>
          <a:blip r:embed="rId2">
            <a:alphaModFix/>
          </a:blip>
          <a:stretch>
            <a:fillRect/>
          </a:stretch>
        </p:blipFill>
        <p:spPr>
          <a:xfrm>
            <a:off x="7724083" y="4717150"/>
            <a:ext cx="798517" cy="163200"/>
          </a:xfrm>
          <a:prstGeom prst="rect">
            <a:avLst/>
          </a:prstGeom>
          <a:noFill/>
          <a:ln>
            <a:noFill/>
          </a:ln>
        </p:spPr>
      </p:pic>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1_Disclaimer" showMasterSp="0">
  <p:cSld name="Disclaimer">
    <p:bg>
      <p:bgPr>
        <a:solidFill>
          <a:srgbClr val="FFFFFF"/>
        </a:solidFill>
      </p:bgPr>
    </p:bg>
    <p:spTree>
      <p:nvGrpSpPr>
        <p:cNvPr id="678" name="Shape 678"/>
        <p:cNvGrpSpPr/>
        <p:nvPr/>
      </p:nvGrpSpPr>
      <p:grpSpPr>
        <a:xfrm>
          <a:off x="0" y="0"/>
          <a:ext cx="0" cy="0"/>
          <a:chOff x="0" y="0"/>
          <a:chExt cx="0" cy="0"/>
        </a:xfrm>
      </p:grpSpPr>
      <p:sp>
        <p:nvSpPr>
          <p:cNvPr id="679" name="Google Shape;679;p67"/>
          <p:cNvSpPr txBox="1"/>
          <p:nvPr/>
        </p:nvSpPr>
        <p:spPr>
          <a:xfrm>
            <a:off x="1763486" y="1050925"/>
            <a:ext cx="5628000" cy="3429000"/>
          </a:xfrm>
          <a:prstGeom prst="rect">
            <a:avLst/>
          </a:prstGeom>
          <a:noFill/>
          <a:ln>
            <a:noFill/>
          </a:ln>
        </p:spPr>
        <p:txBody>
          <a:bodyPr anchorCtr="0" anchor="ctr" bIns="45700" lIns="36000" spcFirstLastPara="1" rIns="36000" wrap="square" tIns="45700">
            <a:noAutofit/>
          </a:bodyPr>
          <a:lstStyle/>
          <a:p>
            <a:pPr indent="0" lvl="0" marL="0" marR="0" rtl="0" algn="l">
              <a:lnSpc>
                <a:spcPct val="100000"/>
              </a:lnSpc>
              <a:spcBef>
                <a:spcPts val="0"/>
              </a:spcBef>
              <a:spcAft>
                <a:spcPts val="0"/>
              </a:spcAft>
              <a:buFont typeface="Arial"/>
              <a:buNone/>
            </a:pPr>
            <a:r>
              <a:rPr b="0" i="0" lang="en" sz="1300" u="none" cap="none" strike="noStrike">
                <a:latin typeface="Arial"/>
                <a:ea typeface="Arial"/>
                <a:cs typeface="Arial"/>
                <a:sym typeface="Arial"/>
              </a:rPr>
              <a:t>This presentation and its contents are strictly confidential. It may not, in whole or in part, be reproduced, redistributed, published or passed on to any other person by the recipient.</a:t>
            </a:r>
            <a:endParaRPr/>
          </a:p>
          <a:p>
            <a:pPr indent="0" lvl="0" marL="0" marR="0" rtl="0" algn="l">
              <a:lnSpc>
                <a:spcPct val="100000"/>
              </a:lnSpc>
              <a:spcBef>
                <a:spcPts val="1200"/>
              </a:spcBef>
              <a:spcAft>
                <a:spcPts val="0"/>
              </a:spcAft>
              <a:buFont typeface="Arial"/>
              <a:buNone/>
            </a:pPr>
            <a:r>
              <a:t/>
            </a:r>
            <a:endParaRPr b="0" i="0" sz="1300" u="none" cap="none" strike="noStrike">
              <a:latin typeface="Arial"/>
              <a:ea typeface="Arial"/>
              <a:cs typeface="Arial"/>
              <a:sym typeface="Arial"/>
            </a:endParaRPr>
          </a:p>
          <a:p>
            <a:pPr indent="0" lvl="0" marL="0" marR="0" rtl="0" algn="l">
              <a:lnSpc>
                <a:spcPct val="100000"/>
              </a:lnSpc>
              <a:spcBef>
                <a:spcPts val="1200"/>
              </a:spcBef>
              <a:spcAft>
                <a:spcPts val="0"/>
              </a:spcAft>
              <a:buFont typeface="Arial"/>
              <a:buNone/>
            </a:pPr>
            <a:r>
              <a:rPr b="0" i="0" lang="en" sz="1300" u="none" cap="none" strike="noStrike">
                <a:latin typeface="Arial"/>
                <a:ea typeface="Arial"/>
                <a:cs typeface="Arial"/>
                <a:sym typeface="Arial"/>
              </a:rPr>
              <a:t>The information in this presentation has not been independently verified. No representation or warranty, express or implied, is made as to the accuracy or completeness of the presentation and the information contained herein and no reliance should be placed on such information. No responsibility is accepted for any liability for any loss howsoever arising, directly or indirectly, from this presentation or its contents.</a:t>
            </a:r>
            <a:endParaRPr/>
          </a:p>
        </p:txBody>
      </p:sp>
      <p:sp>
        <p:nvSpPr>
          <p:cNvPr id="680" name="Google Shape;680;p67"/>
          <p:cNvSpPr txBox="1"/>
          <p:nvPr/>
        </p:nvSpPr>
        <p:spPr>
          <a:xfrm>
            <a:off x="590550" y="206829"/>
            <a:ext cx="7958100" cy="772800"/>
          </a:xfrm>
          <a:prstGeom prst="rect">
            <a:avLst/>
          </a:prstGeom>
          <a:noFill/>
          <a:ln>
            <a:noFill/>
          </a:ln>
        </p:spPr>
        <p:txBody>
          <a:bodyPr anchorCtr="0" anchor="ctr" bIns="17125" lIns="34275" spcFirstLastPara="1" rIns="34275" wrap="square" tIns="17125">
            <a:noAutofit/>
          </a:bodyPr>
          <a:lstStyle/>
          <a:p>
            <a:pPr indent="0" lvl="0" marL="0" marR="0" rtl="0" algn="ctr">
              <a:lnSpc>
                <a:spcPct val="120000"/>
              </a:lnSpc>
              <a:spcBef>
                <a:spcPts val="0"/>
              </a:spcBef>
              <a:spcAft>
                <a:spcPts val="0"/>
              </a:spcAft>
              <a:buFont typeface="Arial"/>
              <a:buNone/>
            </a:pPr>
            <a:r>
              <a:rPr b="1" i="0" lang="en" sz="1300" u="none" cap="none" strike="noStrike">
                <a:latin typeface="Arial"/>
                <a:ea typeface="Arial"/>
                <a:cs typeface="Arial"/>
                <a:sym typeface="Arial"/>
              </a:rPr>
              <a:t>DISCLAIMER</a:t>
            </a:r>
            <a:endParaRPr b="1" i="0" sz="1300" u="none" cap="none" strike="noStrike">
              <a:latin typeface="Arial"/>
              <a:ea typeface="Arial"/>
              <a:cs typeface="Arial"/>
              <a:sym typeface="Arial"/>
            </a:endParaRPr>
          </a:p>
        </p:txBody>
      </p:sp>
      <p:sp>
        <p:nvSpPr>
          <p:cNvPr id="681" name="Google Shape;681;p67"/>
          <p:cNvSpPr/>
          <p:nvPr/>
        </p:nvSpPr>
        <p:spPr>
          <a:xfrm>
            <a:off x="3045619" y="1324"/>
            <a:ext cx="3052800" cy="67800"/>
          </a:xfrm>
          <a:prstGeom prst="rect">
            <a:avLst/>
          </a:prstGeom>
          <a:solidFill>
            <a:srgbClr val="FF6900"/>
          </a:solidFill>
          <a:ln>
            <a:noFill/>
          </a:ln>
        </p:spPr>
        <p:txBody>
          <a:bodyPr anchorCtr="0" anchor="ctr" bIns="0" lIns="0" spcFirstLastPara="1" rIns="0" wrap="square" tIns="0">
            <a:noAutofit/>
          </a:bodyPr>
          <a:lstStyle/>
          <a:p>
            <a:pPr indent="0" lvl="0" marL="0" marR="0" rtl="0" algn="ctr">
              <a:lnSpc>
                <a:spcPct val="120000"/>
              </a:lnSpc>
              <a:spcBef>
                <a:spcPts val="0"/>
              </a:spcBef>
              <a:spcAft>
                <a:spcPts val="0"/>
              </a:spcAft>
              <a:buNone/>
            </a:pPr>
            <a:r>
              <a:t/>
            </a:r>
            <a:endParaRPr b="0" i="0" sz="1900" u="none" cap="none" strike="noStrike">
              <a:latin typeface="Arial"/>
              <a:ea typeface="Arial"/>
              <a:cs typeface="Arial"/>
              <a:sym typeface="Arial"/>
            </a:endParaRPr>
          </a:p>
        </p:txBody>
      </p:sp>
      <p:sp>
        <p:nvSpPr>
          <p:cNvPr id="682" name="Google Shape;682;p67"/>
          <p:cNvSpPr/>
          <p:nvPr/>
        </p:nvSpPr>
        <p:spPr>
          <a:xfrm>
            <a:off x="591146" y="4734611"/>
            <a:ext cx="338100" cy="1386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fld id="{00000000-1234-1234-1234-123412341234}" type="slidenum">
              <a:rPr b="1" i="0" lang="en" sz="900" u="none" cap="none" strike="noStrike">
                <a:latin typeface="Arial"/>
                <a:ea typeface="Arial"/>
                <a:cs typeface="Arial"/>
                <a:sym typeface="Arial"/>
              </a:rPr>
              <a:t>‹#›</a:t>
            </a:fld>
            <a:endParaRPr b="1" i="0" sz="900" u="none" cap="none" strike="noStrike">
              <a:latin typeface="Arial"/>
              <a:ea typeface="Arial"/>
              <a:cs typeface="Arial"/>
              <a:sym typeface="Arial"/>
            </a:endParaRPr>
          </a:p>
        </p:txBody>
      </p:sp>
      <p:pic>
        <p:nvPicPr>
          <p:cNvPr descr="Logo.png" id="683" name="Google Shape;683;p67"/>
          <p:cNvPicPr preferRelativeResize="0"/>
          <p:nvPr/>
        </p:nvPicPr>
        <p:blipFill>
          <a:blip r:embed="rId2">
            <a:alphaModFix/>
          </a:blip>
          <a:stretch>
            <a:fillRect/>
          </a:stretch>
        </p:blipFill>
        <p:spPr>
          <a:xfrm>
            <a:off x="7724083" y="4717150"/>
            <a:ext cx="798517" cy="163200"/>
          </a:xfrm>
          <a:prstGeom prst="rect">
            <a:avLst/>
          </a:prstGeom>
          <a:noFill/>
          <a:ln>
            <a:noFill/>
          </a:ln>
        </p:spPr>
      </p:pic>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2_Last Chart_Mosaik" showMasterSp="0">
  <p:cSld name="Last chart mosaik_1">
    <p:bg>
      <p:bgPr>
        <a:solidFill>
          <a:srgbClr val="FFFFFF"/>
        </a:solidFill>
      </p:bgPr>
    </p:bg>
    <p:spTree>
      <p:nvGrpSpPr>
        <p:cNvPr id="684" name="Shape 684"/>
        <p:cNvGrpSpPr/>
        <p:nvPr/>
      </p:nvGrpSpPr>
      <p:grpSpPr>
        <a:xfrm>
          <a:off x="0" y="0"/>
          <a:ext cx="0" cy="0"/>
          <a:chOff x="0" y="0"/>
          <a:chExt cx="0" cy="0"/>
        </a:xfrm>
      </p:grpSpPr>
      <p:sp>
        <p:nvSpPr>
          <p:cNvPr id="685" name="Google Shape;685;p68"/>
          <p:cNvSpPr/>
          <p:nvPr/>
        </p:nvSpPr>
        <p:spPr>
          <a:xfrm>
            <a:off x="5192713" y="4734611"/>
            <a:ext cx="338100" cy="1386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r>
              <a:t/>
            </a:r>
            <a:endParaRPr b="1" i="0" sz="900" u="none" cap="none" strike="noStrike">
              <a:latin typeface="Arial"/>
              <a:ea typeface="Arial"/>
              <a:cs typeface="Arial"/>
              <a:sym typeface="Arial"/>
            </a:endParaRPr>
          </a:p>
        </p:txBody>
      </p:sp>
      <p:grpSp>
        <p:nvGrpSpPr>
          <p:cNvPr id="686" name="Google Shape;686;p68"/>
          <p:cNvGrpSpPr/>
          <p:nvPr/>
        </p:nvGrpSpPr>
        <p:grpSpPr>
          <a:xfrm>
            <a:off x="-16803" y="-56964"/>
            <a:ext cx="9189348" cy="5248614"/>
            <a:chOff x="0" y="0"/>
            <a:chExt cx="24504928" cy="13996305"/>
          </a:xfrm>
        </p:grpSpPr>
        <p:pic>
          <p:nvPicPr>
            <p:cNvPr id="687" name="Google Shape;687;p68"/>
            <p:cNvPicPr preferRelativeResize="0"/>
            <p:nvPr/>
          </p:nvPicPr>
          <p:blipFill rotWithShape="1">
            <a:blip r:embed="rId2">
              <a:alphaModFix/>
            </a:blip>
            <a:srcRect b="0" l="0" r="0" t="0"/>
            <a:stretch/>
          </p:blipFill>
          <p:spPr>
            <a:xfrm>
              <a:off x="8573763" y="9393784"/>
              <a:ext cx="7376100" cy="4557300"/>
            </a:xfrm>
            <a:prstGeom prst="rect">
              <a:avLst/>
            </a:prstGeom>
            <a:noFill/>
            <a:ln>
              <a:noFill/>
            </a:ln>
          </p:spPr>
        </p:pic>
        <p:pic>
          <p:nvPicPr>
            <p:cNvPr id="688" name="Google Shape;688;p68"/>
            <p:cNvPicPr preferRelativeResize="0"/>
            <p:nvPr/>
          </p:nvPicPr>
          <p:blipFill rotWithShape="1">
            <a:blip r:embed="rId3">
              <a:alphaModFix/>
            </a:blip>
            <a:srcRect b="0" l="0" r="0" t="0"/>
            <a:stretch/>
          </p:blipFill>
          <p:spPr>
            <a:xfrm>
              <a:off x="8565479" y="3579"/>
              <a:ext cx="7371000" cy="4646700"/>
            </a:xfrm>
            <a:prstGeom prst="rect">
              <a:avLst/>
            </a:prstGeom>
            <a:noFill/>
            <a:ln>
              <a:noFill/>
            </a:ln>
          </p:spPr>
        </p:pic>
        <p:pic>
          <p:nvPicPr>
            <p:cNvPr id="689" name="Google Shape;689;p68"/>
            <p:cNvPicPr preferRelativeResize="0"/>
            <p:nvPr/>
          </p:nvPicPr>
          <p:blipFill rotWithShape="1">
            <a:blip r:embed="rId4">
              <a:alphaModFix/>
            </a:blip>
            <a:srcRect b="0" l="0" r="0" t="0"/>
            <a:stretch/>
          </p:blipFill>
          <p:spPr>
            <a:xfrm>
              <a:off x="0" y="4707465"/>
              <a:ext cx="8520600" cy="4646700"/>
            </a:xfrm>
            <a:prstGeom prst="rect">
              <a:avLst/>
            </a:prstGeom>
            <a:noFill/>
            <a:ln>
              <a:noFill/>
            </a:ln>
          </p:spPr>
        </p:pic>
        <p:pic>
          <p:nvPicPr>
            <p:cNvPr id="690" name="Google Shape;690;p68"/>
            <p:cNvPicPr preferRelativeResize="0"/>
            <p:nvPr/>
          </p:nvPicPr>
          <p:blipFill rotWithShape="1">
            <a:blip r:embed="rId5">
              <a:alphaModFix/>
            </a:blip>
            <a:srcRect b="0" l="0" r="0" t="0"/>
            <a:stretch/>
          </p:blipFill>
          <p:spPr>
            <a:xfrm>
              <a:off x="16007428" y="9402653"/>
              <a:ext cx="8497500" cy="4593600"/>
            </a:xfrm>
            <a:prstGeom prst="rect">
              <a:avLst/>
            </a:prstGeom>
            <a:noFill/>
            <a:ln>
              <a:noFill/>
            </a:ln>
          </p:spPr>
        </p:pic>
        <p:pic>
          <p:nvPicPr>
            <p:cNvPr id="691" name="Google Shape;691;p68"/>
            <p:cNvPicPr preferRelativeResize="0"/>
            <p:nvPr/>
          </p:nvPicPr>
          <p:blipFill rotWithShape="1">
            <a:blip r:embed="rId6">
              <a:alphaModFix/>
            </a:blip>
            <a:srcRect b="0" l="0" r="0" t="0"/>
            <a:stretch/>
          </p:blipFill>
          <p:spPr>
            <a:xfrm>
              <a:off x="49953" y="9402405"/>
              <a:ext cx="8470800" cy="4593900"/>
            </a:xfrm>
            <a:prstGeom prst="rect">
              <a:avLst/>
            </a:prstGeom>
            <a:noFill/>
            <a:ln>
              <a:noFill/>
            </a:ln>
          </p:spPr>
        </p:pic>
        <p:pic>
          <p:nvPicPr>
            <p:cNvPr id="692" name="Google Shape;692;p68"/>
            <p:cNvPicPr preferRelativeResize="0"/>
            <p:nvPr/>
          </p:nvPicPr>
          <p:blipFill rotWithShape="1">
            <a:blip r:embed="rId7">
              <a:alphaModFix/>
            </a:blip>
            <a:srcRect b="0" l="0" r="0" t="0"/>
            <a:stretch/>
          </p:blipFill>
          <p:spPr>
            <a:xfrm>
              <a:off x="16001744" y="0"/>
              <a:ext cx="8502900" cy="4656900"/>
            </a:xfrm>
            <a:prstGeom prst="rect">
              <a:avLst/>
            </a:prstGeom>
            <a:noFill/>
            <a:ln>
              <a:noFill/>
            </a:ln>
          </p:spPr>
        </p:pic>
        <p:pic>
          <p:nvPicPr>
            <p:cNvPr id="693" name="Google Shape;693;p68"/>
            <p:cNvPicPr preferRelativeResize="0"/>
            <p:nvPr/>
          </p:nvPicPr>
          <p:blipFill rotWithShape="1">
            <a:blip r:embed="rId8">
              <a:alphaModFix/>
            </a:blip>
            <a:srcRect b="0" l="0" r="0" t="0"/>
            <a:stretch/>
          </p:blipFill>
          <p:spPr>
            <a:xfrm>
              <a:off x="23858" y="10004"/>
              <a:ext cx="8503500" cy="4636200"/>
            </a:xfrm>
            <a:prstGeom prst="rect">
              <a:avLst/>
            </a:prstGeom>
            <a:noFill/>
            <a:ln>
              <a:noFill/>
            </a:ln>
          </p:spPr>
        </p:pic>
        <p:pic>
          <p:nvPicPr>
            <p:cNvPr id="694" name="Google Shape;694;p68"/>
            <p:cNvPicPr preferRelativeResize="0"/>
            <p:nvPr/>
          </p:nvPicPr>
          <p:blipFill rotWithShape="1">
            <a:blip r:embed="rId9">
              <a:alphaModFix/>
            </a:blip>
            <a:srcRect b="0" l="0" r="0" t="0"/>
            <a:stretch/>
          </p:blipFill>
          <p:spPr>
            <a:xfrm>
              <a:off x="15995623" y="4698312"/>
              <a:ext cx="8509200" cy="4652700"/>
            </a:xfrm>
            <a:prstGeom prst="rect">
              <a:avLst/>
            </a:prstGeom>
            <a:noFill/>
            <a:ln>
              <a:noFill/>
            </a:ln>
          </p:spPr>
        </p:pic>
        <p:pic>
          <p:nvPicPr>
            <p:cNvPr id="695" name="Google Shape;695;p68"/>
            <p:cNvPicPr preferRelativeResize="0"/>
            <p:nvPr/>
          </p:nvPicPr>
          <p:blipFill rotWithShape="1">
            <a:blip r:embed="rId10">
              <a:alphaModFix/>
            </a:blip>
            <a:srcRect b="0" l="0" r="0" t="0"/>
            <a:stretch/>
          </p:blipFill>
          <p:spPr>
            <a:xfrm>
              <a:off x="8574554" y="4709869"/>
              <a:ext cx="7359300" cy="4641300"/>
            </a:xfrm>
            <a:prstGeom prst="rect">
              <a:avLst/>
            </a:prstGeom>
            <a:noFill/>
            <a:ln>
              <a:noFill/>
            </a:ln>
          </p:spPr>
        </p:pic>
      </p:grpSp>
      <p:sp>
        <p:nvSpPr>
          <p:cNvPr id="696" name="Google Shape;696;p68"/>
          <p:cNvSpPr/>
          <p:nvPr/>
        </p:nvSpPr>
        <p:spPr>
          <a:xfrm>
            <a:off x="3161592" y="0"/>
            <a:ext cx="2832600" cy="5143500"/>
          </a:xfrm>
          <a:prstGeom prst="rect">
            <a:avLst/>
          </a:prstGeom>
          <a:solidFill>
            <a:srgbClr val="FFFFFF">
              <a:alpha val="94900"/>
            </a:srgbClr>
          </a:solidFill>
          <a:ln>
            <a:noFill/>
          </a:ln>
        </p:spPr>
        <p:txBody>
          <a:bodyPr anchorCtr="0" anchor="ctr" bIns="0" lIns="0" spcFirstLastPara="1" rIns="0" wrap="square" tIns="0">
            <a:noAutofit/>
          </a:bodyPr>
          <a:lstStyle/>
          <a:p>
            <a:pPr indent="-222250" lvl="0" marL="342900" marR="0" rtl="0" algn="ctr">
              <a:lnSpc>
                <a:spcPct val="120000"/>
              </a:lnSpc>
              <a:spcBef>
                <a:spcPts val="0"/>
              </a:spcBef>
              <a:spcAft>
                <a:spcPts val="0"/>
              </a:spcAft>
              <a:buClr>
                <a:srgbClr val="FFFFFF"/>
              </a:buClr>
              <a:buSzPts val="1900"/>
              <a:buFont typeface="Arial"/>
              <a:buNone/>
            </a:pPr>
            <a:r>
              <a:t/>
            </a:r>
            <a:endParaRPr b="0" i="0" sz="1900" u="none" cap="none" strike="noStrike">
              <a:latin typeface="Arial"/>
              <a:ea typeface="Arial"/>
              <a:cs typeface="Arial"/>
              <a:sym typeface="Arial"/>
            </a:endParaRPr>
          </a:p>
        </p:txBody>
      </p:sp>
      <p:pic>
        <p:nvPicPr>
          <p:cNvPr descr="Logo.png" id="697" name="Google Shape;697;p68"/>
          <p:cNvPicPr preferRelativeResize="0"/>
          <p:nvPr/>
        </p:nvPicPr>
        <p:blipFill>
          <a:blip r:embed="rId11">
            <a:alphaModFix/>
          </a:blip>
          <a:stretch>
            <a:fillRect/>
          </a:stretch>
        </p:blipFill>
        <p:spPr>
          <a:xfrm>
            <a:off x="4102400" y="286875"/>
            <a:ext cx="951000" cy="194362"/>
          </a:xfrm>
          <a:prstGeom prst="rect">
            <a:avLst/>
          </a:prstGeom>
          <a:noFill/>
          <a:ln>
            <a:noFill/>
          </a:ln>
        </p:spPr>
      </p:pic>
      <p:sp>
        <p:nvSpPr>
          <p:cNvPr id="698" name="Google Shape;698;p68"/>
          <p:cNvSpPr txBox="1"/>
          <p:nvPr>
            <p:ph idx="1" type="body"/>
          </p:nvPr>
        </p:nvSpPr>
        <p:spPr>
          <a:xfrm>
            <a:off x="3358279" y="2884488"/>
            <a:ext cx="2435100" cy="1127100"/>
          </a:xfrm>
          <a:prstGeom prst="rect">
            <a:avLst/>
          </a:prstGeom>
          <a:noFill/>
          <a:ln>
            <a:noFill/>
          </a:ln>
        </p:spPr>
        <p:txBody>
          <a:bodyPr anchorCtr="0" anchor="t" bIns="91425" lIns="91425" spcFirstLastPara="1" rIns="91425" wrap="square" tIns="91425"/>
          <a:lstStyle>
            <a:lvl1pPr indent="-228600" lvl="0" marL="457200" marR="0" rtl="0" algn="ctr">
              <a:lnSpc>
                <a:spcPct val="150000"/>
              </a:lnSpc>
              <a:spcBef>
                <a:spcPts val="0"/>
              </a:spcBef>
              <a:spcAft>
                <a:spcPts val="0"/>
              </a:spcAft>
              <a:buSzPts val="1400"/>
              <a:buFont typeface="Arial"/>
              <a:buNone/>
              <a:defRPr b="0" i="0" sz="1000" u="none" cap="none" strike="noStrike">
                <a:latin typeface="Arial"/>
                <a:ea typeface="Arial"/>
                <a:cs typeface="Arial"/>
                <a:sym typeface="Arial"/>
              </a:defRPr>
            </a:lvl1pPr>
            <a:lvl2pPr indent="-257175" lvl="1" marL="9144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2pPr>
            <a:lvl3pPr indent="-257175" lvl="2" marL="13716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3pPr>
            <a:lvl4pPr indent="-257175" lvl="3" marL="18288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4pPr>
            <a:lvl5pPr indent="-257175" lvl="4" marL="22860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5pPr>
            <a:lvl6pPr indent="-257175" lvl="5" marL="27432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6pPr>
            <a:lvl7pPr indent="-257175" lvl="6" marL="32004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7pPr>
            <a:lvl8pPr indent="-257175" lvl="7" marL="36576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8pPr>
            <a:lvl9pPr indent="-257175" lvl="8" marL="41148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9pPr>
          </a:lstStyle>
          <a:p/>
        </p:txBody>
      </p:sp>
      <p:sp>
        <p:nvSpPr>
          <p:cNvPr id="699" name="Google Shape;699;p68"/>
          <p:cNvSpPr txBox="1"/>
          <p:nvPr>
            <p:ph idx="2" type="body"/>
          </p:nvPr>
        </p:nvSpPr>
        <p:spPr>
          <a:xfrm>
            <a:off x="3358279" y="4677004"/>
            <a:ext cx="2435100" cy="274200"/>
          </a:xfrm>
          <a:prstGeom prst="rect">
            <a:avLst/>
          </a:prstGeom>
          <a:noFill/>
          <a:ln>
            <a:noFill/>
          </a:ln>
        </p:spPr>
        <p:txBody>
          <a:bodyPr anchorCtr="0" anchor="t" bIns="91425" lIns="91425" spcFirstLastPara="1" rIns="91425" wrap="square" tIns="91425"/>
          <a:lstStyle>
            <a:lvl1pPr indent="-228600" lvl="0" marL="457200" marR="0" rtl="0" algn="ctr">
              <a:lnSpc>
                <a:spcPct val="150000"/>
              </a:lnSpc>
              <a:spcBef>
                <a:spcPts val="0"/>
              </a:spcBef>
              <a:spcAft>
                <a:spcPts val="0"/>
              </a:spcAft>
              <a:buSzPts val="1400"/>
              <a:buFont typeface="Arial"/>
              <a:buNone/>
              <a:defRPr b="0" i="0" sz="800" u="none" cap="none" strike="noStrike">
                <a:latin typeface="Arial"/>
                <a:ea typeface="Arial"/>
                <a:cs typeface="Arial"/>
                <a:sym typeface="Arial"/>
              </a:defRPr>
            </a:lvl1pPr>
            <a:lvl2pPr indent="-257175" lvl="1" marL="9144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2pPr>
            <a:lvl3pPr indent="-257175" lvl="2" marL="13716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3pPr>
            <a:lvl4pPr indent="-257175" lvl="3" marL="18288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4pPr>
            <a:lvl5pPr indent="-257175" lvl="4" marL="22860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5pPr>
            <a:lvl6pPr indent="-257175" lvl="5" marL="27432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6pPr>
            <a:lvl7pPr indent="-257175" lvl="6" marL="32004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7pPr>
            <a:lvl8pPr indent="-257175" lvl="7" marL="36576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8pPr>
            <a:lvl9pPr indent="-257175" lvl="8" marL="41148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9pPr>
          </a:lstStyle>
          <a:p/>
        </p:txBody>
      </p:sp>
      <p:sp>
        <p:nvSpPr>
          <p:cNvPr id="700" name="Google Shape;700;p68"/>
          <p:cNvSpPr txBox="1"/>
          <p:nvPr>
            <p:ph idx="3" type="body"/>
          </p:nvPr>
        </p:nvSpPr>
        <p:spPr>
          <a:xfrm>
            <a:off x="3351929" y="1790051"/>
            <a:ext cx="2448000" cy="657300"/>
          </a:xfrm>
          <a:prstGeom prst="rect">
            <a:avLst/>
          </a:prstGeom>
          <a:noFill/>
          <a:ln>
            <a:noFill/>
          </a:ln>
        </p:spPr>
        <p:txBody>
          <a:bodyPr anchorCtr="0" anchor="t" bIns="91425" lIns="91425" spcFirstLastPara="1" rIns="91425" wrap="square" tIns="91425"/>
          <a:lstStyle>
            <a:lvl1pPr indent="-228600" lvl="0" marL="457200" marR="0" rtl="0" algn="ctr">
              <a:lnSpc>
                <a:spcPct val="150000"/>
              </a:lnSpc>
              <a:spcBef>
                <a:spcPts val="0"/>
              </a:spcBef>
              <a:spcAft>
                <a:spcPts val="0"/>
              </a:spcAft>
              <a:buSzPts val="1400"/>
              <a:buFont typeface="Arial"/>
              <a:buNone/>
              <a:defRPr b="0" i="0" sz="1000" u="none" cap="none" strike="noStrike">
                <a:latin typeface="Arial"/>
                <a:ea typeface="Arial"/>
                <a:cs typeface="Arial"/>
                <a:sym typeface="Arial"/>
              </a:defRPr>
            </a:lvl1pPr>
            <a:lvl2pPr indent="-257175" lvl="1" marL="9144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2pPr>
            <a:lvl3pPr indent="-257175" lvl="2" marL="13716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3pPr>
            <a:lvl4pPr indent="-257175" lvl="3" marL="18288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4pPr>
            <a:lvl5pPr indent="-257175" lvl="4" marL="22860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5pPr>
            <a:lvl6pPr indent="-257175" lvl="5" marL="27432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6pPr>
            <a:lvl7pPr indent="-257175" lvl="6" marL="32004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7pPr>
            <a:lvl8pPr indent="-257175" lvl="7" marL="36576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8pPr>
            <a:lvl9pPr indent="-257175" lvl="8" marL="41148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9pPr>
          </a:lstStyle>
          <a:p/>
        </p:txBody>
      </p:sp>
      <p:sp>
        <p:nvSpPr>
          <p:cNvPr id="701" name="Google Shape;701;p68"/>
          <p:cNvSpPr/>
          <p:nvPr/>
        </p:nvSpPr>
        <p:spPr>
          <a:xfrm>
            <a:off x="3451699" y="2540569"/>
            <a:ext cx="2240700" cy="62400"/>
          </a:xfrm>
          <a:prstGeom prst="rect">
            <a:avLst/>
          </a:prstGeom>
          <a:solidFill>
            <a:srgbClr val="FF6900"/>
          </a:solidFill>
          <a:ln>
            <a:noFill/>
          </a:ln>
        </p:spPr>
        <p:txBody>
          <a:bodyPr anchorCtr="0" anchor="ctr" bIns="0" lIns="0" spcFirstLastPara="1" rIns="0" wrap="square" tIns="0">
            <a:noAutofit/>
          </a:bodyPr>
          <a:lstStyle/>
          <a:p>
            <a:pPr indent="0" lvl="0" marL="0" marR="0" rtl="0" algn="ctr">
              <a:lnSpc>
                <a:spcPct val="120000"/>
              </a:lnSpc>
              <a:spcBef>
                <a:spcPts val="0"/>
              </a:spcBef>
              <a:spcAft>
                <a:spcPts val="0"/>
              </a:spcAft>
              <a:buNone/>
            </a:pPr>
            <a:r>
              <a:t/>
            </a:r>
            <a:endParaRPr b="0" i="0" sz="1900" u="none" cap="none" strike="noStrike">
              <a:latin typeface="Arial"/>
              <a:ea typeface="Arial"/>
              <a:cs typeface="Arial"/>
              <a:sym typeface="Arial"/>
            </a:endParaRPr>
          </a:p>
        </p:txBody>
      </p:sp>
      <p:sp>
        <p:nvSpPr>
          <p:cNvPr id="702" name="Google Shape;702;p68"/>
          <p:cNvSpPr/>
          <p:nvPr/>
        </p:nvSpPr>
        <p:spPr>
          <a:xfrm>
            <a:off x="9312750" y="28625"/>
            <a:ext cx="1317600" cy="546300"/>
          </a:xfrm>
          <a:prstGeom prst="wedgeRectCallout">
            <a:avLst>
              <a:gd fmla="val -53209" name="adj1"/>
              <a:gd fmla="val -19669" name="adj2"/>
            </a:avLst>
          </a:prstGeom>
          <a:solidFill>
            <a:schemeClr val="l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chemeClr val="accent6"/>
                </a:solidFill>
                <a:highlight>
                  <a:srgbClr val="FFFFFF"/>
                </a:highlight>
              </a:rPr>
              <a:t>Please write contact name, department and position in all capital letters</a:t>
            </a:r>
            <a:endParaRPr sz="800"/>
          </a:p>
        </p:txBody>
      </p:sp>
      <p:sp>
        <p:nvSpPr>
          <p:cNvPr id="703" name="Google Shape;703;p68"/>
          <p:cNvSpPr txBox="1"/>
          <p:nvPr>
            <p:ph idx="4" type="body"/>
          </p:nvPr>
        </p:nvSpPr>
        <p:spPr>
          <a:xfrm>
            <a:off x="3351929" y="1095351"/>
            <a:ext cx="2448000" cy="657300"/>
          </a:xfrm>
          <a:prstGeom prst="rect">
            <a:avLst/>
          </a:prstGeom>
          <a:noFill/>
          <a:ln>
            <a:noFill/>
          </a:ln>
        </p:spPr>
        <p:txBody>
          <a:bodyPr anchorCtr="0" anchor="b" bIns="91425" lIns="91425" spcFirstLastPara="1" rIns="91425" wrap="square" tIns="91425"/>
          <a:lstStyle>
            <a:lvl1pPr indent="-228600" lvl="0" marL="457200" marR="0" rtl="0" algn="ctr">
              <a:lnSpc>
                <a:spcPct val="150000"/>
              </a:lnSpc>
              <a:spcBef>
                <a:spcPts val="0"/>
              </a:spcBef>
              <a:spcAft>
                <a:spcPts val="0"/>
              </a:spcAft>
              <a:buSzPts val="1400"/>
              <a:buFont typeface="Arial"/>
              <a:buNone/>
              <a:defRPr b="1" i="0" sz="1000" u="none" cap="none" strike="noStrike">
                <a:latin typeface="Arial"/>
                <a:ea typeface="Arial"/>
                <a:cs typeface="Arial"/>
                <a:sym typeface="Arial"/>
              </a:defRPr>
            </a:lvl1pPr>
            <a:lvl2pPr indent="-257175" lvl="1" marL="9144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2pPr>
            <a:lvl3pPr indent="-257175" lvl="2" marL="13716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3pPr>
            <a:lvl4pPr indent="-257175" lvl="3" marL="18288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4pPr>
            <a:lvl5pPr indent="-257175" lvl="4" marL="22860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5pPr>
            <a:lvl6pPr indent="-257175" lvl="5" marL="27432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6pPr>
            <a:lvl7pPr indent="-257175" lvl="6" marL="32004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7pPr>
            <a:lvl8pPr indent="-257175" lvl="7" marL="36576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8pPr>
            <a:lvl9pPr indent="-257175" lvl="8" marL="41148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01_Title Mosaik" showMasterSp="0">
  <p:cSld name="1_title mosaik">
    <p:bg>
      <p:bgPr>
        <a:solidFill>
          <a:srgbClr val="FFFFFF"/>
        </a:solidFill>
      </p:bgPr>
    </p:bg>
    <p:spTree>
      <p:nvGrpSpPr>
        <p:cNvPr id="706" name="Shape 706"/>
        <p:cNvGrpSpPr/>
        <p:nvPr/>
      </p:nvGrpSpPr>
      <p:grpSpPr>
        <a:xfrm>
          <a:off x="0" y="0"/>
          <a:ext cx="0" cy="0"/>
          <a:chOff x="0" y="0"/>
          <a:chExt cx="0" cy="0"/>
        </a:xfrm>
      </p:grpSpPr>
      <p:pic>
        <p:nvPicPr>
          <p:cNvPr id="707" name="Google Shape;707;p70"/>
          <p:cNvPicPr preferRelativeResize="0"/>
          <p:nvPr/>
        </p:nvPicPr>
        <p:blipFill>
          <a:blip r:embed="rId2">
            <a:alphaModFix/>
          </a:blip>
          <a:stretch>
            <a:fillRect/>
          </a:stretch>
        </p:blipFill>
        <p:spPr>
          <a:xfrm>
            <a:off x="16871" y="0"/>
            <a:ext cx="9110258" cy="5143500"/>
          </a:xfrm>
          <a:prstGeom prst="rect">
            <a:avLst/>
          </a:prstGeom>
          <a:noFill/>
          <a:ln>
            <a:noFill/>
          </a:ln>
        </p:spPr>
      </p:pic>
      <p:sp>
        <p:nvSpPr>
          <p:cNvPr id="708" name="Google Shape;708;p70"/>
          <p:cNvSpPr txBox="1"/>
          <p:nvPr>
            <p:ph idx="1" type="body"/>
          </p:nvPr>
        </p:nvSpPr>
        <p:spPr>
          <a:xfrm>
            <a:off x="3360583" y="4065588"/>
            <a:ext cx="2435100" cy="535200"/>
          </a:xfrm>
          <a:prstGeom prst="rect">
            <a:avLst/>
          </a:prstGeom>
          <a:noFill/>
          <a:ln>
            <a:noFill/>
          </a:ln>
        </p:spPr>
        <p:txBody>
          <a:bodyPr anchorCtr="0" anchor="b" bIns="91425" lIns="91425" spcFirstLastPara="1" rIns="91425" wrap="square" tIns="91425"/>
          <a:lstStyle>
            <a:lvl1pPr indent="-228600" lvl="0" marL="457200" marR="0" rtl="0" algn="ctr">
              <a:lnSpc>
                <a:spcPct val="150000"/>
              </a:lnSpc>
              <a:spcBef>
                <a:spcPts val="0"/>
              </a:spcBef>
              <a:spcAft>
                <a:spcPts val="0"/>
              </a:spcAft>
              <a:buSzPts val="1400"/>
              <a:buFont typeface="Arial"/>
              <a:buNone/>
              <a:defRPr b="0" i="0" sz="800" u="none" cap="none" strike="noStrike">
                <a:latin typeface="Arial"/>
                <a:ea typeface="Arial"/>
                <a:cs typeface="Arial"/>
                <a:sym typeface="Arial"/>
              </a:defRPr>
            </a:lvl1pPr>
            <a:lvl2pPr indent="-257175" lvl="1" marL="9144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2pPr>
            <a:lvl3pPr indent="-257175" lvl="2" marL="13716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3pPr>
            <a:lvl4pPr indent="-257175" lvl="3" marL="18288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4pPr>
            <a:lvl5pPr indent="-257175" lvl="4" marL="22860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5pPr>
            <a:lvl6pPr indent="-257175" lvl="5" marL="27432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6pPr>
            <a:lvl7pPr indent="-257175" lvl="6" marL="32004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7pPr>
            <a:lvl8pPr indent="-257175" lvl="7" marL="36576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8pPr>
            <a:lvl9pPr indent="-257175" lvl="8" marL="41148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9pPr>
          </a:lstStyle>
          <a:p/>
        </p:txBody>
      </p:sp>
      <p:sp>
        <p:nvSpPr>
          <p:cNvPr id="709" name="Google Shape;709;p70"/>
          <p:cNvSpPr/>
          <p:nvPr/>
        </p:nvSpPr>
        <p:spPr>
          <a:xfrm>
            <a:off x="5192713" y="4734611"/>
            <a:ext cx="338100" cy="1386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r>
              <a:t/>
            </a:r>
            <a:endParaRPr b="1" i="0" sz="900" u="none" cap="none" strike="noStrike">
              <a:latin typeface="Arial"/>
              <a:ea typeface="Arial"/>
              <a:cs typeface="Arial"/>
              <a:sym typeface="Arial"/>
            </a:endParaRPr>
          </a:p>
        </p:txBody>
      </p:sp>
      <p:sp>
        <p:nvSpPr>
          <p:cNvPr id="710" name="Google Shape;710;p70"/>
          <p:cNvSpPr/>
          <p:nvPr/>
        </p:nvSpPr>
        <p:spPr>
          <a:xfrm>
            <a:off x="3161592" y="0"/>
            <a:ext cx="2832600" cy="5143500"/>
          </a:xfrm>
          <a:prstGeom prst="rect">
            <a:avLst/>
          </a:prstGeom>
          <a:solidFill>
            <a:srgbClr val="FFFFFF">
              <a:alpha val="94900"/>
            </a:srgbClr>
          </a:solidFill>
          <a:ln>
            <a:noFill/>
          </a:ln>
        </p:spPr>
        <p:txBody>
          <a:bodyPr anchorCtr="0" anchor="ctr" bIns="0" lIns="0" spcFirstLastPara="1" rIns="0" wrap="square" tIns="0">
            <a:noAutofit/>
          </a:bodyPr>
          <a:lstStyle/>
          <a:p>
            <a:pPr indent="-222250" lvl="0" marL="342900" marR="0" rtl="0" algn="ctr">
              <a:lnSpc>
                <a:spcPct val="120000"/>
              </a:lnSpc>
              <a:spcBef>
                <a:spcPts val="0"/>
              </a:spcBef>
              <a:spcAft>
                <a:spcPts val="0"/>
              </a:spcAft>
              <a:buClr>
                <a:srgbClr val="FFFFFF"/>
              </a:buClr>
              <a:buSzPts val="1900"/>
              <a:buFont typeface="Arial"/>
              <a:buNone/>
            </a:pPr>
            <a:r>
              <a:t/>
            </a:r>
            <a:endParaRPr b="0" i="0" sz="1900" u="none" cap="none" strike="noStrike">
              <a:latin typeface="Arial"/>
              <a:ea typeface="Arial"/>
              <a:cs typeface="Arial"/>
              <a:sym typeface="Arial"/>
            </a:endParaRPr>
          </a:p>
        </p:txBody>
      </p:sp>
      <p:pic>
        <p:nvPicPr>
          <p:cNvPr descr="Logo.png" id="711" name="Google Shape;711;p70"/>
          <p:cNvPicPr preferRelativeResize="0"/>
          <p:nvPr/>
        </p:nvPicPr>
        <p:blipFill>
          <a:blip r:embed="rId3">
            <a:alphaModFix/>
          </a:blip>
          <a:stretch>
            <a:fillRect/>
          </a:stretch>
        </p:blipFill>
        <p:spPr>
          <a:xfrm>
            <a:off x="4102400" y="286875"/>
            <a:ext cx="951000" cy="194362"/>
          </a:xfrm>
          <a:prstGeom prst="rect">
            <a:avLst/>
          </a:prstGeom>
          <a:noFill/>
          <a:ln>
            <a:noFill/>
          </a:ln>
        </p:spPr>
      </p:pic>
      <p:sp>
        <p:nvSpPr>
          <p:cNvPr id="712" name="Google Shape;712;p70"/>
          <p:cNvSpPr txBox="1"/>
          <p:nvPr>
            <p:ph idx="2" type="body"/>
          </p:nvPr>
        </p:nvSpPr>
        <p:spPr>
          <a:xfrm>
            <a:off x="3360583" y="2884488"/>
            <a:ext cx="2435100" cy="1127100"/>
          </a:xfrm>
          <a:prstGeom prst="rect">
            <a:avLst/>
          </a:prstGeom>
          <a:noFill/>
          <a:ln>
            <a:noFill/>
          </a:ln>
        </p:spPr>
        <p:txBody>
          <a:bodyPr anchorCtr="0" anchor="t" bIns="91425" lIns="91425" spcFirstLastPara="1" rIns="91425" wrap="square" tIns="91425"/>
          <a:lstStyle>
            <a:lvl1pPr indent="-228600" lvl="0" marL="457200" marR="0" rtl="0" algn="ctr">
              <a:lnSpc>
                <a:spcPct val="150000"/>
              </a:lnSpc>
              <a:spcBef>
                <a:spcPts val="0"/>
              </a:spcBef>
              <a:spcAft>
                <a:spcPts val="0"/>
              </a:spcAft>
              <a:buSzPts val="1400"/>
              <a:buFont typeface="Arial"/>
              <a:buNone/>
              <a:defRPr b="0" i="0" sz="1000" u="none" cap="none" strike="noStrike">
                <a:latin typeface="Arial"/>
                <a:ea typeface="Arial"/>
                <a:cs typeface="Arial"/>
                <a:sym typeface="Arial"/>
              </a:defRPr>
            </a:lvl1pPr>
            <a:lvl2pPr indent="-257175" lvl="1" marL="9144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2pPr>
            <a:lvl3pPr indent="-257175" lvl="2" marL="13716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3pPr>
            <a:lvl4pPr indent="-257175" lvl="3" marL="18288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4pPr>
            <a:lvl5pPr indent="-257175" lvl="4" marL="22860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5pPr>
            <a:lvl6pPr indent="-257175" lvl="5" marL="27432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6pPr>
            <a:lvl7pPr indent="-257175" lvl="6" marL="32004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7pPr>
            <a:lvl8pPr indent="-257175" lvl="7" marL="36576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8pPr>
            <a:lvl9pPr indent="-257175" lvl="8" marL="41148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9pPr>
          </a:lstStyle>
          <a:p/>
        </p:txBody>
      </p:sp>
      <p:sp>
        <p:nvSpPr>
          <p:cNvPr id="713" name="Google Shape;713;p70"/>
          <p:cNvSpPr txBox="1"/>
          <p:nvPr>
            <p:ph idx="3" type="body"/>
          </p:nvPr>
        </p:nvSpPr>
        <p:spPr>
          <a:xfrm>
            <a:off x="3360583" y="4677004"/>
            <a:ext cx="2435100" cy="274200"/>
          </a:xfrm>
          <a:prstGeom prst="rect">
            <a:avLst/>
          </a:prstGeom>
          <a:noFill/>
          <a:ln>
            <a:noFill/>
          </a:ln>
        </p:spPr>
        <p:txBody>
          <a:bodyPr anchorCtr="0" anchor="t" bIns="91425" lIns="91425" spcFirstLastPara="1" rIns="91425" wrap="square" tIns="91425"/>
          <a:lstStyle>
            <a:lvl1pPr indent="-228600" lvl="0" marL="457200" marR="0" rtl="0" algn="ctr">
              <a:lnSpc>
                <a:spcPct val="150000"/>
              </a:lnSpc>
              <a:spcBef>
                <a:spcPts val="0"/>
              </a:spcBef>
              <a:spcAft>
                <a:spcPts val="0"/>
              </a:spcAft>
              <a:buSzPts val="1400"/>
              <a:buFont typeface="Arial"/>
              <a:buNone/>
              <a:defRPr b="0" i="0" sz="800" u="none" cap="none" strike="noStrike">
                <a:latin typeface="Arial"/>
                <a:ea typeface="Arial"/>
                <a:cs typeface="Arial"/>
                <a:sym typeface="Arial"/>
              </a:defRPr>
            </a:lvl1pPr>
            <a:lvl2pPr indent="-257175" lvl="1" marL="9144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2pPr>
            <a:lvl3pPr indent="-257175" lvl="2" marL="13716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3pPr>
            <a:lvl4pPr indent="-257175" lvl="3" marL="18288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4pPr>
            <a:lvl5pPr indent="-257175" lvl="4" marL="22860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5pPr>
            <a:lvl6pPr indent="-257175" lvl="5" marL="27432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6pPr>
            <a:lvl7pPr indent="-257175" lvl="6" marL="32004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7pPr>
            <a:lvl8pPr indent="-257175" lvl="7" marL="36576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8pPr>
            <a:lvl9pPr indent="-257175" lvl="8" marL="41148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9pPr>
          </a:lstStyle>
          <a:p/>
        </p:txBody>
      </p:sp>
      <p:sp>
        <p:nvSpPr>
          <p:cNvPr id="714" name="Google Shape;714;p70"/>
          <p:cNvSpPr/>
          <p:nvPr/>
        </p:nvSpPr>
        <p:spPr>
          <a:xfrm>
            <a:off x="3451699" y="2540569"/>
            <a:ext cx="2240700" cy="62400"/>
          </a:xfrm>
          <a:prstGeom prst="rect">
            <a:avLst/>
          </a:prstGeom>
          <a:solidFill>
            <a:srgbClr val="FF6900"/>
          </a:solidFill>
          <a:ln>
            <a:noFill/>
          </a:ln>
        </p:spPr>
        <p:txBody>
          <a:bodyPr anchorCtr="0" anchor="ctr" bIns="0" lIns="0" spcFirstLastPara="1" rIns="0" wrap="square" tIns="0">
            <a:noAutofit/>
          </a:bodyPr>
          <a:lstStyle/>
          <a:p>
            <a:pPr indent="0" lvl="0" marL="0" marR="0" rtl="0" algn="ctr">
              <a:lnSpc>
                <a:spcPct val="120000"/>
              </a:lnSpc>
              <a:spcBef>
                <a:spcPts val="0"/>
              </a:spcBef>
              <a:spcAft>
                <a:spcPts val="0"/>
              </a:spcAft>
              <a:buNone/>
            </a:pPr>
            <a:r>
              <a:t/>
            </a:r>
            <a:endParaRPr b="0" i="0" sz="1900" u="none" cap="none" strike="noStrike">
              <a:latin typeface="Arial"/>
              <a:ea typeface="Arial"/>
              <a:cs typeface="Arial"/>
              <a:sym typeface="Arial"/>
            </a:endParaRPr>
          </a:p>
        </p:txBody>
      </p:sp>
      <p:sp>
        <p:nvSpPr>
          <p:cNvPr id="715" name="Google Shape;715;p70"/>
          <p:cNvSpPr/>
          <p:nvPr/>
        </p:nvSpPr>
        <p:spPr>
          <a:xfrm>
            <a:off x="9312750" y="28625"/>
            <a:ext cx="1317600" cy="456600"/>
          </a:xfrm>
          <a:prstGeom prst="wedgeRectCallout">
            <a:avLst>
              <a:gd fmla="val -53209" name="adj1"/>
              <a:gd fmla="val -19669" name="adj2"/>
            </a:avLst>
          </a:prstGeom>
          <a:solidFill>
            <a:schemeClr val="l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800"/>
              <a:t>Please write title, subtitle and speaker name in all capital letters</a:t>
            </a:r>
            <a:endParaRPr sz="800"/>
          </a:p>
        </p:txBody>
      </p:sp>
      <p:sp>
        <p:nvSpPr>
          <p:cNvPr id="716" name="Google Shape;716;p70"/>
          <p:cNvSpPr txBox="1"/>
          <p:nvPr>
            <p:ph idx="4" type="body"/>
          </p:nvPr>
        </p:nvSpPr>
        <p:spPr>
          <a:xfrm>
            <a:off x="3354233" y="657225"/>
            <a:ext cx="2448000" cy="1689000"/>
          </a:xfrm>
          <a:prstGeom prst="rect">
            <a:avLst/>
          </a:prstGeom>
          <a:noFill/>
          <a:ln>
            <a:noFill/>
          </a:ln>
        </p:spPr>
        <p:txBody>
          <a:bodyPr anchorCtr="0" anchor="b" bIns="91425" lIns="91425" spcFirstLastPara="1" rIns="91425" wrap="square" tIns="91425"/>
          <a:lstStyle>
            <a:lvl1pPr indent="-228600" lvl="0" marL="457200" marR="0" rtl="0" algn="ctr">
              <a:lnSpc>
                <a:spcPct val="115000"/>
              </a:lnSpc>
              <a:spcBef>
                <a:spcPts val="0"/>
              </a:spcBef>
              <a:spcAft>
                <a:spcPts val="0"/>
              </a:spcAft>
              <a:buSzPts val="1400"/>
              <a:buFont typeface="Arial"/>
              <a:buNone/>
              <a:defRPr b="1" i="0" sz="1900" u="none" cap="none" strike="noStrike">
                <a:latin typeface="Arial"/>
                <a:ea typeface="Arial"/>
                <a:cs typeface="Arial"/>
                <a:sym typeface="Arial"/>
              </a:defRPr>
            </a:lvl1pPr>
            <a:lvl2pPr indent="-314325" lvl="1" marL="914400" marR="0" rtl="0" algn="ctr">
              <a:lnSpc>
                <a:spcPct val="115000"/>
              </a:lnSpc>
              <a:spcBef>
                <a:spcPts val="0"/>
              </a:spcBef>
              <a:spcAft>
                <a:spcPts val="0"/>
              </a:spcAft>
              <a:buSzPts val="1350"/>
              <a:buFont typeface="Arial"/>
              <a:buChar char="•"/>
              <a:defRPr b="1" i="0" sz="1800" u="none" cap="none" strike="noStrike">
                <a:latin typeface="Arial"/>
                <a:ea typeface="Arial"/>
                <a:cs typeface="Arial"/>
                <a:sym typeface="Arial"/>
              </a:defRPr>
            </a:lvl2pPr>
            <a:lvl3pPr indent="-319087" lvl="2" marL="1371600" marR="0" rtl="0" algn="ctr">
              <a:lnSpc>
                <a:spcPct val="115000"/>
              </a:lnSpc>
              <a:spcBef>
                <a:spcPts val="0"/>
              </a:spcBef>
              <a:spcAft>
                <a:spcPts val="0"/>
              </a:spcAft>
              <a:buSzPts val="1425"/>
              <a:buFont typeface="Arial"/>
              <a:buChar char="•"/>
              <a:defRPr b="1" i="0" sz="1900" u="none" cap="none" strike="noStrike">
                <a:latin typeface="Arial"/>
                <a:ea typeface="Arial"/>
                <a:cs typeface="Arial"/>
                <a:sym typeface="Arial"/>
              </a:defRPr>
            </a:lvl3pPr>
            <a:lvl4pPr indent="-319087" lvl="3" marL="1828800" marR="0" rtl="0" algn="ctr">
              <a:lnSpc>
                <a:spcPct val="115000"/>
              </a:lnSpc>
              <a:spcBef>
                <a:spcPts val="0"/>
              </a:spcBef>
              <a:spcAft>
                <a:spcPts val="0"/>
              </a:spcAft>
              <a:buSzPts val="1425"/>
              <a:buFont typeface="Arial"/>
              <a:buChar char="•"/>
              <a:defRPr b="1" i="0" sz="1900" u="none" cap="none" strike="noStrike">
                <a:latin typeface="Arial"/>
                <a:ea typeface="Arial"/>
                <a:cs typeface="Arial"/>
                <a:sym typeface="Arial"/>
              </a:defRPr>
            </a:lvl4pPr>
            <a:lvl5pPr indent="-319087" lvl="4" marL="2286000" marR="0" rtl="0" algn="ctr">
              <a:lnSpc>
                <a:spcPct val="115000"/>
              </a:lnSpc>
              <a:spcBef>
                <a:spcPts val="0"/>
              </a:spcBef>
              <a:spcAft>
                <a:spcPts val="0"/>
              </a:spcAft>
              <a:buSzPts val="1425"/>
              <a:buFont typeface="Arial"/>
              <a:buChar char="•"/>
              <a:defRPr b="1" i="0" sz="1900" u="none" cap="none" strike="noStrike">
                <a:latin typeface="Arial"/>
                <a:ea typeface="Arial"/>
                <a:cs typeface="Arial"/>
                <a:sym typeface="Arial"/>
              </a:defRPr>
            </a:lvl5pPr>
            <a:lvl6pPr indent="-257175" lvl="5" marL="2743200" marR="0" rtl="0" algn="ctr">
              <a:lnSpc>
                <a:spcPct val="115000"/>
              </a:lnSpc>
              <a:spcBef>
                <a:spcPts val="0"/>
              </a:spcBef>
              <a:spcAft>
                <a:spcPts val="0"/>
              </a:spcAft>
              <a:buSzPts val="450"/>
              <a:buFont typeface="Arial"/>
              <a:buChar char="•"/>
              <a:defRPr b="1" i="0" sz="600" u="none" cap="none" strike="noStrike">
                <a:latin typeface="Arial"/>
                <a:ea typeface="Arial"/>
                <a:cs typeface="Arial"/>
                <a:sym typeface="Arial"/>
              </a:defRPr>
            </a:lvl6pPr>
            <a:lvl7pPr indent="-257175" lvl="6" marL="3200400" marR="0" rtl="0" algn="ctr">
              <a:lnSpc>
                <a:spcPct val="115000"/>
              </a:lnSpc>
              <a:spcBef>
                <a:spcPts val="0"/>
              </a:spcBef>
              <a:spcAft>
                <a:spcPts val="0"/>
              </a:spcAft>
              <a:buSzPts val="450"/>
              <a:buFont typeface="Arial"/>
              <a:buChar char="•"/>
              <a:defRPr b="1" i="0" sz="600" u="none" cap="none" strike="noStrike">
                <a:latin typeface="Arial"/>
                <a:ea typeface="Arial"/>
                <a:cs typeface="Arial"/>
                <a:sym typeface="Arial"/>
              </a:defRPr>
            </a:lvl7pPr>
            <a:lvl8pPr indent="-257175" lvl="7" marL="3657600" marR="0" rtl="0" algn="ctr">
              <a:lnSpc>
                <a:spcPct val="115000"/>
              </a:lnSpc>
              <a:spcBef>
                <a:spcPts val="0"/>
              </a:spcBef>
              <a:spcAft>
                <a:spcPts val="0"/>
              </a:spcAft>
              <a:buSzPts val="450"/>
              <a:buFont typeface="Arial"/>
              <a:buChar char="•"/>
              <a:defRPr b="1" i="0" sz="600" u="none" cap="none" strike="noStrike">
                <a:latin typeface="Arial"/>
                <a:ea typeface="Arial"/>
                <a:cs typeface="Arial"/>
                <a:sym typeface="Arial"/>
              </a:defRPr>
            </a:lvl8pPr>
            <a:lvl9pPr indent="-257175" lvl="8" marL="4114800" marR="0" rtl="0" algn="ctr">
              <a:lnSpc>
                <a:spcPct val="115000"/>
              </a:lnSpc>
              <a:spcBef>
                <a:spcPts val="0"/>
              </a:spcBef>
              <a:spcAft>
                <a:spcPts val="0"/>
              </a:spcAft>
              <a:buSzPts val="450"/>
              <a:buFont typeface="Arial"/>
              <a:buChar char="•"/>
              <a:defRPr b="1" i="0" sz="600" u="none" cap="none" strike="noStrike">
                <a:latin typeface="Arial"/>
                <a:ea typeface="Arial"/>
                <a:cs typeface="Arial"/>
                <a:sym typeface="Arial"/>
              </a:defRPr>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02_Table of Contents_1" showMasterSp="0">
  <p:cSld name="2_table of contents_1">
    <p:bg>
      <p:bgPr>
        <a:solidFill>
          <a:srgbClr val="FFFFFF"/>
        </a:solidFill>
      </p:bgPr>
    </p:bg>
    <p:spTree>
      <p:nvGrpSpPr>
        <p:cNvPr id="717" name="Shape 717"/>
        <p:cNvGrpSpPr/>
        <p:nvPr/>
      </p:nvGrpSpPr>
      <p:grpSpPr>
        <a:xfrm>
          <a:off x="0" y="0"/>
          <a:ext cx="0" cy="0"/>
          <a:chOff x="0" y="0"/>
          <a:chExt cx="0" cy="0"/>
        </a:xfrm>
      </p:grpSpPr>
      <p:pic>
        <p:nvPicPr>
          <p:cNvPr descr="Logo.png" id="718" name="Google Shape;718;p71"/>
          <p:cNvPicPr preferRelativeResize="0"/>
          <p:nvPr/>
        </p:nvPicPr>
        <p:blipFill>
          <a:blip r:embed="rId2">
            <a:alphaModFix/>
          </a:blip>
          <a:stretch>
            <a:fillRect/>
          </a:stretch>
        </p:blipFill>
        <p:spPr>
          <a:xfrm>
            <a:off x="7724083" y="4717150"/>
            <a:ext cx="798517" cy="163200"/>
          </a:xfrm>
          <a:prstGeom prst="rect">
            <a:avLst/>
          </a:prstGeom>
          <a:noFill/>
          <a:ln>
            <a:noFill/>
          </a:ln>
        </p:spPr>
      </p:pic>
      <p:sp>
        <p:nvSpPr>
          <p:cNvPr id="719" name="Google Shape;719;p71"/>
          <p:cNvSpPr txBox="1"/>
          <p:nvPr>
            <p:ph idx="1" type="body"/>
          </p:nvPr>
        </p:nvSpPr>
        <p:spPr>
          <a:xfrm>
            <a:off x="4992688" y="1938338"/>
            <a:ext cx="3544800" cy="332400"/>
          </a:xfrm>
          <a:prstGeom prst="rect">
            <a:avLst/>
          </a:prstGeom>
          <a:noFill/>
          <a:ln>
            <a:noFill/>
          </a:ln>
        </p:spPr>
        <p:txBody>
          <a:bodyPr anchorCtr="0" anchor="t" bIns="91425" lIns="91425" spcFirstLastPara="1" rIns="91425" wrap="square" tIns="91425"/>
          <a:lstStyle>
            <a:lvl1pPr indent="-228600" lvl="0" marL="457200" marR="0" rtl="0" algn="l">
              <a:lnSpc>
                <a:spcPct val="150000"/>
              </a:lnSpc>
              <a:spcBef>
                <a:spcPts val="0"/>
              </a:spcBef>
              <a:spcAft>
                <a:spcPts val="0"/>
              </a:spcAft>
              <a:buSzPts val="1400"/>
              <a:buFont typeface="Arial"/>
              <a:buNone/>
              <a:defRPr b="0" i="0" sz="1300" u="none" cap="none" strike="noStrike">
                <a:latin typeface="Arial"/>
                <a:ea typeface="Arial"/>
                <a:cs typeface="Arial"/>
                <a:sym typeface="Arial"/>
              </a:defRPr>
            </a:lvl1pPr>
            <a:lvl2pPr indent="-257175" lvl="1" marL="9144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2pPr>
            <a:lvl3pPr indent="-257175" lvl="2" marL="13716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3pPr>
            <a:lvl4pPr indent="-257175" lvl="3" marL="18288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4pPr>
            <a:lvl5pPr indent="-257175" lvl="4" marL="22860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5pPr>
            <a:lvl6pPr indent="-257175" lvl="5" marL="27432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6pPr>
            <a:lvl7pPr indent="-257175" lvl="6" marL="32004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7pPr>
            <a:lvl8pPr indent="-257175" lvl="7" marL="36576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8pPr>
            <a:lvl9pPr indent="-257175" lvl="8" marL="41148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9pPr>
          </a:lstStyle>
          <a:p/>
        </p:txBody>
      </p:sp>
      <p:sp>
        <p:nvSpPr>
          <p:cNvPr id="720" name="Google Shape;720;p71"/>
          <p:cNvSpPr txBox="1"/>
          <p:nvPr>
            <p:ph idx="2" type="body"/>
          </p:nvPr>
        </p:nvSpPr>
        <p:spPr>
          <a:xfrm>
            <a:off x="4992688" y="3376258"/>
            <a:ext cx="3544800" cy="332400"/>
          </a:xfrm>
          <a:prstGeom prst="rect">
            <a:avLst/>
          </a:prstGeom>
          <a:noFill/>
          <a:ln>
            <a:noFill/>
          </a:ln>
        </p:spPr>
        <p:txBody>
          <a:bodyPr anchorCtr="0" anchor="t" bIns="91425" lIns="91425" spcFirstLastPara="1" rIns="91425" wrap="square" tIns="91425"/>
          <a:lstStyle>
            <a:lvl1pPr indent="-228600" lvl="0" marL="457200" marR="0" rtl="0" algn="l">
              <a:lnSpc>
                <a:spcPct val="150000"/>
              </a:lnSpc>
              <a:spcBef>
                <a:spcPts val="0"/>
              </a:spcBef>
              <a:spcAft>
                <a:spcPts val="0"/>
              </a:spcAft>
              <a:buSzPts val="1400"/>
              <a:buFont typeface="Arial"/>
              <a:buNone/>
              <a:defRPr b="0" i="0" sz="1300" u="none" cap="none" strike="noStrike">
                <a:latin typeface="Arial"/>
                <a:ea typeface="Arial"/>
                <a:cs typeface="Arial"/>
                <a:sym typeface="Arial"/>
              </a:defRPr>
            </a:lvl1pPr>
            <a:lvl2pPr indent="-257175" lvl="1" marL="9144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2pPr>
            <a:lvl3pPr indent="-257175" lvl="2" marL="13716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3pPr>
            <a:lvl4pPr indent="-257175" lvl="3" marL="18288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4pPr>
            <a:lvl5pPr indent="-257175" lvl="4" marL="22860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5pPr>
            <a:lvl6pPr indent="-257175" lvl="5" marL="27432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6pPr>
            <a:lvl7pPr indent="-257175" lvl="6" marL="32004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7pPr>
            <a:lvl8pPr indent="-257175" lvl="7" marL="36576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8pPr>
            <a:lvl9pPr indent="-257175" lvl="8" marL="41148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9pPr>
          </a:lstStyle>
          <a:p/>
        </p:txBody>
      </p:sp>
      <p:sp>
        <p:nvSpPr>
          <p:cNvPr id="721" name="Google Shape;721;p71"/>
          <p:cNvSpPr txBox="1"/>
          <p:nvPr>
            <p:ph idx="3" type="body"/>
          </p:nvPr>
        </p:nvSpPr>
        <p:spPr>
          <a:xfrm>
            <a:off x="4992688" y="2297818"/>
            <a:ext cx="3544800" cy="332400"/>
          </a:xfrm>
          <a:prstGeom prst="rect">
            <a:avLst/>
          </a:prstGeom>
          <a:noFill/>
          <a:ln>
            <a:noFill/>
          </a:ln>
        </p:spPr>
        <p:txBody>
          <a:bodyPr anchorCtr="0" anchor="t" bIns="91425" lIns="91425" spcFirstLastPara="1" rIns="91425" wrap="square" tIns="91425"/>
          <a:lstStyle>
            <a:lvl1pPr indent="-228600" lvl="0" marL="457200" marR="0" rtl="0" algn="l">
              <a:lnSpc>
                <a:spcPct val="150000"/>
              </a:lnSpc>
              <a:spcBef>
                <a:spcPts val="0"/>
              </a:spcBef>
              <a:spcAft>
                <a:spcPts val="0"/>
              </a:spcAft>
              <a:buSzPts val="1400"/>
              <a:buFont typeface="Arial"/>
              <a:buNone/>
              <a:defRPr b="0" i="0" sz="1300" u="none" cap="none" strike="noStrike">
                <a:latin typeface="Arial"/>
                <a:ea typeface="Arial"/>
                <a:cs typeface="Arial"/>
                <a:sym typeface="Arial"/>
              </a:defRPr>
            </a:lvl1pPr>
            <a:lvl2pPr indent="-257175" lvl="1" marL="9144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2pPr>
            <a:lvl3pPr indent="-257175" lvl="2" marL="13716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3pPr>
            <a:lvl4pPr indent="-257175" lvl="3" marL="18288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4pPr>
            <a:lvl5pPr indent="-257175" lvl="4" marL="22860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5pPr>
            <a:lvl6pPr indent="-257175" lvl="5" marL="27432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6pPr>
            <a:lvl7pPr indent="-257175" lvl="6" marL="32004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7pPr>
            <a:lvl8pPr indent="-257175" lvl="7" marL="36576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8pPr>
            <a:lvl9pPr indent="-257175" lvl="8" marL="41148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9pPr>
          </a:lstStyle>
          <a:p/>
        </p:txBody>
      </p:sp>
      <p:sp>
        <p:nvSpPr>
          <p:cNvPr id="722" name="Google Shape;722;p71"/>
          <p:cNvSpPr txBox="1"/>
          <p:nvPr>
            <p:ph idx="4" type="body"/>
          </p:nvPr>
        </p:nvSpPr>
        <p:spPr>
          <a:xfrm>
            <a:off x="4992688" y="2657298"/>
            <a:ext cx="3544800" cy="332400"/>
          </a:xfrm>
          <a:prstGeom prst="rect">
            <a:avLst/>
          </a:prstGeom>
          <a:noFill/>
          <a:ln>
            <a:noFill/>
          </a:ln>
        </p:spPr>
        <p:txBody>
          <a:bodyPr anchorCtr="0" anchor="t" bIns="91425" lIns="91425" spcFirstLastPara="1" rIns="91425" wrap="square" tIns="91425"/>
          <a:lstStyle>
            <a:lvl1pPr indent="-228600" lvl="0" marL="457200" marR="0" rtl="0" algn="l">
              <a:lnSpc>
                <a:spcPct val="150000"/>
              </a:lnSpc>
              <a:spcBef>
                <a:spcPts val="0"/>
              </a:spcBef>
              <a:spcAft>
                <a:spcPts val="0"/>
              </a:spcAft>
              <a:buSzPts val="1400"/>
              <a:buFont typeface="Arial"/>
              <a:buNone/>
              <a:defRPr b="0" i="0" sz="1300" u="none" cap="none" strike="noStrike">
                <a:latin typeface="Arial"/>
                <a:ea typeface="Arial"/>
                <a:cs typeface="Arial"/>
                <a:sym typeface="Arial"/>
              </a:defRPr>
            </a:lvl1pPr>
            <a:lvl2pPr indent="-257175" lvl="1" marL="9144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2pPr>
            <a:lvl3pPr indent="-257175" lvl="2" marL="13716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3pPr>
            <a:lvl4pPr indent="-257175" lvl="3" marL="18288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4pPr>
            <a:lvl5pPr indent="-257175" lvl="4" marL="22860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5pPr>
            <a:lvl6pPr indent="-257175" lvl="5" marL="27432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6pPr>
            <a:lvl7pPr indent="-257175" lvl="6" marL="32004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7pPr>
            <a:lvl8pPr indent="-257175" lvl="7" marL="36576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8pPr>
            <a:lvl9pPr indent="-257175" lvl="8" marL="41148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9pPr>
          </a:lstStyle>
          <a:p/>
        </p:txBody>
      </p:sp>
      <p:sp>
        <p:nvSpPr>
          <p:cNvPr id="723" name="Google Shape;723;p71"/>
          <p:cNvSpPr txBox="1"/>
          <p:nvPr>
            <p:ph idx="5" type="body"/>
          </p:nvPr>
        </p:nvSpPr>
        <p:spPr>
          <a:xfrm>
            <a:off x="4992688" y="3016778"/>
            <a:ext cx="3544800" cy="332400"/>
          </a:xfrm>
          <a:prstGeom prst="rect">
            <a:avLst/>
          </a:prstGeom>
          <a:noFill/>
          <a:ln>
            <a:noFill/>
          </a:ln>
        </p:spPr>
        <p:txBody>
          <a:bodyPr anchorCtr="0" anchor="t" bIns="91425" lIns="91425" spcFirstLastPara="1" rIns="91425" wrap="square" tIns="91425"/>
          <a:lstStyle>
            <a:lvl1pPr indent="-228600" lvl="0" marL="457200" marR="0" rtl="0" algn="l">
              <a:lnSpc>
                <a:spcPct val="150000"/>
              </a:lnSpc>
              <a:spcBef>
                <a:spcPts val="0"/>
              </a:spcBef>
              <a:spcAft>
                <a:spcPts val="0"/>
              </a:spcAft>
              <a:buSzPts val="1400"/>
              <a:buFont typeface="Arial"/>
              <a:buNone/>
              <a:defRPr b="0" i="0" sz="1300" u="none" cap="none" strike="noStrike">
                <a:latin typeface="Arial"/>
                <a:ea typeface="Arial"/>
                <a:cs typeface="Arial"/>
                <a:sym typeface="Arial"/>
              </a:defRPr>
            </a:lvl1pPr>
            <a:lvl2pPr indent="-257175" lvl="1" marL="9144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2pPr>
            <a:lvl3pPr indent="-257175" lvl="2" marL="13716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3pPr>
            <a:lvl4pPr indent="-257175" lvl="3" marL="18288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4pPr>
            <a:lvl5pPr indent="-257175" lvl="4" marL="22860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5pPr>
            <a:lvl6pPr indent="-257175" lvl="5" marL="27432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6pPr>
            <a:lvl7pPr indent="-257175" lvl="6" marL="32004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7pPr>
            <a:lvl8pPr indent="-257175" lvl="7" marL="36576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8pPr>
            <a:lvl9pPr indent="-257175" lvl="8" marL="41148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9pPr>
          </a:lstStyle>
          <a:p/>
        </p:txBody>
      </p:sp>
      <p:sp>
        <p:nvSpPr>
          <p:cNvPr id="724" name="Google Shape;724;p71"/>
          <p:cNvSpPr txBox="1"/>
          <p:nvPr>
            <p:ph idx="6" type="body"/>
          </p:nvPr>
        </p:nvSpPr>
        <p:spPr>
          <a:xfrm>
            <a:off x="5000937" y="576093"/>
            <a:ext cx="3531600" cy="970500"/>
          </a:xfrm>
          <a:prstGeom prst="rect">
            <a:avLst/>
          </a:prstGeom>
          <a:noFill/>
          <a:ln>
            <a:noFill/>
          </a:ln>
        </p:spPr>
        <p:txBody>
          <a:bodyPr anchorCtr="0" anchor="b" bIns="91425" lIns="91425" spcFirstLastPara="1" rIns="91425" wrap="square" tIns="91425"/>
          <a:lstStyle>
            <a:lvl1pPr indent="-228600" lvl="0" marL="457200" marR="0" rtl="0" algn="l">
              <a:lnSpc>
                <a:spcPct val="120000"/>
              </a:lnSpc>
              <a:spcBef>
                <a:spcPts val="0"/>
              </a:spcBef>
              <a:spcAft>
                <a:spcPts val="0"/>
              </a:spcAft>
              <a:buClr>
                <a:srgbClr val="000000"/>
              </a:buClr>
              <a:buSzPts val="1400"/>
              <a:buFont typeface="Arial"/>
              <a:buNone/>
              <a:defRPr b="1" i="0" sz="1900" u="none" cap="none" strike="noStrike">
                <a:solidFill>
                  <a:srgbClr val="000000"/>
                </a:solidFill>
                <a:latin typeface="Arial"/>
                <a:ea typeface="Arial"/>
                <a:cs typeface="Arial"/>
                <a:sym typeface="Arial"/>
              </a:defRPr>
            </a:lvl1pPr>
            <a:lvl2pPr indent="-257175" lvl="1" marL="9144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2pPr>
            <a:lvl3pPr indent="-257175" lvl="2" marL="13716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3pPr>
            <a:lvl4pPr indent="-257175" lvl="3" marL="18288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4pPr>
            <a:lvl5pPr indent="-257175" lvl="4" marL="22860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5pPr>
            <a:lvl6pPr indent="-257175" lvl="5" marL="27432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6pPr>
            <a:lvl7pPr indent="-257175" lvl="6" marL="32004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7pPr>
            <a:lvl8pPr indent="-257175" lvl="7" marL="36576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8pPr>
            <a:lvl9pPr indent="-257175" lvl="8" marL="41148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9pPr>
          </a:lstStyle>
          <a:p/>
        </p:txBody>
      </p:sp>
      <p:sp>
        <p:nvSpPr>
          <p:cNvPr id="725" name="Google Shape;725;p71"/>
          <p:cNvSpPr/>
          <p:nvPr/>
        </p:nvSpPr>
        <p:spPr>
          <a:xfrm>
            <a:off x="5051341" y="1687249"/>
            <a:ext cx="780900" cy="67800"/>
          </a:xfrm>
          <a:prstGeom prst="rect">
            <a:avLst/>
          </a:prstGeom>
          <a:solidFill>
            <a:srgbClr val="FF6900"/>
          </a:solidFill>
          <a:ln>
            <a:noFill/>
          </a:ln>
        </p:spPr>
        <p:txBody>
          <a:bodyPr anchorCtr="0" anchor="t" bIns="0" lIns="0" spcFirstLastPara="1" rIns="0" wrap="square" tIns="0">
            <a:noAutofit/>
          </a:bodyPr>
          <a:lstStyle/>
          <a:p>
            <a:pPr indent="0" lvl="0" marL="0" marR="0" rtl="0" algn="ctr">
              <a:lnSpc>
                <a:spcPct val="120000"/>
              </a:lnSpc>
              <a:spcBef>
                <a:spcPts val="0"/>
              </a:spcBef>
              <a:spcAft>
                <a:spcPts val="0"/>
              </a:spcAft>
              <a:buNone/>
            </a:pPr>
            <a:r>
              <a:t/>
            </a:r>
            <a:endParaRPr b="0" i="0" sz="1900" u="none" cap="none" strike="noStrike">
              <a:latin typeface="Arial"/>
              <a:ea typeface="Arial"/>
              <a:cs typeface="Arial"/>
              <a:sym typeface="Arial"/>
            </a:endParaRPr>
          </a:p>
        </p:txBody>
      </p:sp>
      <p:sp>
        <p:nvSpPr>
          <p:cNvPr id="726" name="Google Shape;726;p71"/>
          <p:cNvSpPr/>
          <p:nvPr>
            <p:ph idx="7" type="pic"/>
          </p:nvPr>
        </p:nvSpPr>
        <p:spPr>
          <a:xfrm>
            <a:off x="0" y="0"/>
            <a:ext cx="4572000" cy="5143500"/>
          </a:xfrm>
          <a:prstGeom prst="rect">
            <a:avLst/>
          </a:prstGeom>
          <a:noFill/>
          <a:ln cap="flat" cmpd="sng" w="9525">
            <a:solidFill>
              <a:srgbClr val="D9D9D9"/>
            </a:solidFill>
            <a:prstDash val="dash"/>
            <a:round/>
            <a:headEnd len="sm" w="sm" type="none"/>
            <a:tailEnd len="sm" w="sm" type="none"/>
          </a:ln>
        </p:spPr>
        <p:txBody>
          <a:bodyPr anchorCtr="0" anchor="ctr" bIns="91425" lIns="91425" spcFirstLastPara="1" rIns="91425" wrap="square" tIns="91425"/>
          <a:lstStyle>
            <a:lvl1pPr indent="0" lvl="0" marL="0" marR="0" rtl="0" algn="ctr">
              <a:lnSpc>
                <a:spcPct val="150000"/>
              </a:lnSpc>
              <a:spcBef>
                <a:spcPts val="0"/>
              </a:spcBef>
              <a:spcAft>
                <a:spcPts val="0"/>
              </a:spcAft>
              <a:buSzPts val="600"/>
              <a:buFont typeface="Arial"/>
              <a:buNone/>
              <a:defRPr b="1" i="0" sz="600" u="none" cap="none" strike="noStrike">
                <a:latin typeface="Arial"/>
                <a:ea typeface="Arial"/>
                <a:cs typeface="Arial"/>
                <a:sym typeface="Arial"/>
              </a:defRPr>
            </a:lvl1pPr>
            <a:lvl2pPr indent="-237595" lvl="1" marL="240770" marR="0" rtl="0" algn="ctr">
              <a:lnSpc>
                <a:spcPct val="150000"/>
              </a:lnSpc>
              <a:spcBef>
                <a:spcPts val="0"/>
              </a:spcBef>
              <a:spcAft>
                <a:spcPts val="0"/>
              </a:spcAft>
              <a:buSzPts val="3000"/>
              <a:buFont typeface="Arial"/>
              <a:buChar char="•"/>
              <a:defRPr b="1" i="0" sz="3000" u="none" cap="none" strike="noStrike">
                <a:latin typeface="Arial"/>
                <a:ea typeface="Arial"/>
                <a:cs typeface="Arial"/>
                <a:sym typeface="Arial"/>
              </a:defRPr>
            </a:lvl2pPr>
            <a:lvl3pPr indent="-239182" lvl="2" marL="407457" marR="0" rtl="0" algn="ctr">
              <a:lnSpc>
                <a:spcPct val="150000"/>
              </a:lnSpc>
              <a:spcBef>
                <a:spcPts val="0"/>
              </a:spcBef>
              <a:spcAft>
                <a:spcPts val="0"/>
              </a:spcAft>
              <a:buSzPts val="3000"/>
              <a:buFont typeface="Arial"/>
              <a:buChar char="•"/>
              <a:defRPr b="1" i="0" sz="3000" u="none" cap="none" strike="noStrike">
                <a:latin typeface="Arial"/>
                <a:ea typeface="Arial"/>
                <a:cs typeface="Arial"/>
                <a:sym typeface="Arial"/>
              </a:defRPr>
            </a:lvl3pPr>
            <a:lvl4pPr indent="-240770" lvl="3" marL="574145" marR="0" rtl="0" algn="ctr">
              <a:lnSpc>
                <a:spcPct val="150000"/>
              </a:lnSpc>
              <a:spcBef>
                <a:spcPts val="0"/>
              </a:spcBef>
              <a:spcAft>
                <a:spcPts val="0"/>
              </a:spcAft>
              <a:buSzPts val="3000"/>
              <a:buFont typeface="Arial"/>
              <a:buChar char="•"/>
              <a:defRPr b="1" i="0" sz="3000" u="none" cap="none" strike="noStrike">
                <a:latin typeface="Arial"/>
                <a:ea typeface="Arial"/>
                <a:cs typeface="Arial"/>
                <a:sym typeface="Arial"/>
              </a:defRPr>
            </a:lvl4pPr>
            <a:lvl5pPr indent="-242357" lvl="4" marL="740832" marR="0" rtl="0" algn="ctr">
              <a:lnSpc>
                <a:spcPct val="150000"/>
              </a:lnSpc>
              <a:spcBef>
                <a:spcPts val="0"/>
              </a:spcBef>
              <a:spcAft>
                <a:spcPts val="0"/>
              </a:spcAft>
              <a:buSzPts val="3000"/>
              <a:buFont typeface="Arial"/>
              <a:buChar char="•"/>
              <a:defRPr b="1" i="0" sz="3000" u="none" cap="none" strike="noStrike">
                <a:latin typeface="Arial"/>
                <a:ea typeface="Arial"/>
                <a:cs typeface="Arial"/>
                <a:sym typeface="Arial"/>
              </a:defRPr>
            </a:lvl5pPr>
            <a:lvl6pPr indent="-243945" lvl="5" marL="907520" marR="0" rtl="0" algn="ctr">
              <a:lnSpc>
                <a:spcPct val="150000"/>
              </a:lnSpc>
              <a:spcBef>
                <a:spcPts val="0"/>
              </a:spcBef>
              <a:spcAft>
                <a:spcPts val="0"/>
              </a:spcAft>
              <a:buSzPts val="3000"/>
              <a:buFont typeface="Arial"/>
              <a:buChar char="•"/>
              <a:defRPr b="1" i="0" sz="3000" u="none" cap="none" strike="noStrike">
                <a:latin typeface="Arial"/>
                <a:ea typeface="Arial"/>
                <a:cs typeface="Arial"/>
                <a:sym typeface="Arial"/>
              </a:defRPr>
            </a:lvl6pPr>
            <a:lvl7pPr indent="-245532" lvl="6" marL="1074207" marR="0" rtl="0" algn="ctr">
              <a:lnSpc>
                <a:spcPct val="150000"/>
              </a:lnSpc>
              <a:spcBef>
                <a:spcPts val="0"/>
              </a:spcBef>
              <a:spcAft>
                <a:spcPts val="0"/>
              </a:spcAft>
              <a:buSzPts val="3000"/>
              <a:buFont typeface="Arial"/>
              <a:buChar char="•"/>
              <a:defRPr b="1" i="0" sz="3000" u="none" cap="none" strike="noStrike">
                <a:latin typeface="Arial"/>
                <a:ea typeface="Arial"/>
                <a:cs typeface="Arial"/>
                <a:sym typeface="Arial"/>
              </a:defRPr>
            </a:lvl7pPr>
            <a:lvl8pPr indent="-247120" lvl="7" marL="1240895" marR="0" rtl="0" algn="ctr">
              <a:lnSpc>
                <a:spcPct val="150000"/>
              </a:lnSpc>
              <a:spcBef>
                <a:spcPts val="0"/>
              </a:spcBef>
              <a:spcAft>
                <a:spcPts val="0"/>
              </a:spcAft>
              <a:buSzPts val="3000"/>
              <a:buFont typeface="Arial"/>
              <a:buChar char="•"/>
              <a:defRPr b="1" i="0" sz="3000" u="none" cap="none" strike="noStrike">
                <a:latin typeface="Arial"/>
                <a:ea typeface="Arial"/>
                <a:cs typeface="Arial"/>
                <a:sym typeface="Arial"/>
              </a:defRPr>
            </a:lvl8pPr>
            <a:lvl9pPr indent="-236007" lvl="8" marL="1407582" marR="0" rtl="0" algn="ctr">
              <a:lnSpc>
                <a:spcPct val="150000"/>
              </a:lnSpc>
              <a:spcBef>
                <a:spcPts val="0"/>
              </a:spcBef>
              <a:spcAft>
                <a:spcPts val="0"/>
              </a:spcAft>
              <a:buSzPts val="3000"/>
              <a:buFont typeface="Arial"/>
              <a:buChar char="•"/>
              <a:defRPr b="1" i="0" sz="3000" u="none" cap="none" strike="noStrike">
                <a:latin typeface="Arial"/>
                <a:ea typeface="Arial"/>
                <a:cs typeface="Arial"/>
                <a:sym typeface="Arial"/>
              </a:defRPr>
            </a:lvl9pPr>
          </a:lstStyle>
          <a:p/>
        </p:txBody>
      </p:sp>
      <p:sp>
        <p:nvSpPr>
          <p:cNvPr id="727" name="Google Shape;727;p71"/>
          <p:cNvSpPr/>
          <p:nvPr/>
        </p:nvSpPr>
        <p:spPr>
          <a:xfrm>
            <a:off x="5192713" y="4734611"/>
            <a:ext cx="338100" cy="1386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fld id="{00000000-1234-1234-1234-123412341234}" type="slidenum">
              <a:rPr b="1" i="0" lang="en" sz="900" u="none" cap="none" strike="noStrike">
                <a:latin typeface="Arial"/>
                <a:ea typeface="Arial"/>
                <a:cs typeface="Arial"/>
                <a:sym typeface="Arial"/>
              </a:rPr>
              <a:t>‹#›</a:t>
            </a:fld>
            <a:endParaRPr b="1" i="0" sz="900" u="none" cap="none" strike="noStrike">
              <a:latin typeface="Arial"/>
              <a:ea typeface="Arial"/>
              <a:cs typeface="Arial"/>
              <a:sym typeface="Arial"/>
            </a:endParaRPr>
          </a:p>
        </p:txBody>
      </p:sp>
      <p:sp>
        <p:nvSpPr>
          <p:cNvPr id="728" name="Google Shape;728;p71"/>
          <p:cNvSpPr/>
          <p:nvPr/>
        </p:nvSpPr>
        <p:spPr>
          <a:xfrm>
            <a:off x="9312750" y="28625"/>
            <a:ext cx="1317600" cy="456600"/>
          </a:xfrm>
          <a:prstGeom prst="wedgeRectCallout">
            <a:avLst>
              <a:gd fmla="val -53209" name="adj1"/>
              <a:gd fmla="val -19669" name="adj2"/>
            </a:avLst>
          </a:prstGeom>
          <a:solidFill>
            <a:schemeClr val="l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chemeClr val="accent6"/>
                </a:solidFill>
                <a:highlight>
                  <a:srgbClr val="FFFFFF"/>
                </a:highlight>
              </a:rPr>
              <a:t>Put images in the grey dotted box "unsupported placeholder"</a:t>
            </a:r>
            <a:endParaRPr sz="800"/>
          </a:p>
        </p:txBody>
      </p:sp>
      <p:sp>
        <p:nvSpPr>
          <p:cNvPr id="729" name="Google Shape;729;p71"/>
          <p:cNvSpPr/>
          <p:nvPr/>
        </p:nvSpPr>
        <p:spPr>
          <a:xfrm>
            <a:off x="9312750" y="562025"/>
            <a:ext cx="1317600" cy="456600"/>
          </a:xfrm>
          <a:prstGeom prst="wedgeRectCallout">
            <a:avLst>
              <a:gd fmla="val -53209" name="adj1"/>
              <a:gd fmla="val -19669" name="adj2"/>
            </a:avLst>
          </a:prstGeom>
          <a:solidFill>
            <a:schemeClr val="l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00000"/>
              </a:lnSpc>
              <a:spcBef>
                <a:spcPts val="500"/>
              </a:spcBef>
              <a:spcAft>
                <a:spcPts val="500"/>
              </a:spcAft>
              <a:buNone/>
            </a:pPr>
            <a:r>
              <a:rPr lang="en" sz="800">
                <a:solidFill>
                  <a:schemeClr val="accent6"/>
                </a:solidFill>
                <a:highlight>
                  <a:srgbClr val="FFFFFF"/>
                </a:highlight>
              </a:rPr>
              <a:t>Please write the title in all capital letters</a:t>
            </a:r>
            <a:endParaRPr sz="800"/>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02_Table of Contents_2" showMasterSp="0">
  <p:cSld name="table of content">
    <p:bg>
      <p:bgPr>
        <a:solidFill>
          <a:srgbClr val="FFFFFF"/>
        </a:solidFill>
      </p:bgPr>
    </p:bg>
    <p:spTree>
      <p:nvGrpSpPr>
        <p:cNvPr id="730" name="Shape 730"/>
        <p:cNvGrpSpPr/>
        <p:nvPr/>
      </p:nvGrpSpPr>
      <p:grpSpPr>
        <a:xfrm>
          <a:off x="0" y="0"/>
          <a:ext cx="0" cy="0"/>
          <a:chOff x="0" y="0"/>
          <a:chExt cx="0" cy="0"/>
        </a:xfrm>
      </p:grpSpPr>
      <p:sp>
        <p:nvSpPr>
          <p:cNvPr id="731" name="Google Shape;731;p72"/>
          <p:cNvSpPr/>
          <p:nvPr>
            <p:ph idx="2" type="pic"/>
          </p:nvPr>
        </p:nvSpPr>
        <p:spPr>
          <a:xfrm>
            <a:off x="0" y="0"/>
            <a:ext cx="4572000" cy="5143500"/>
          </a:xfrm>
          <a:prstGeom prst="rect">
            <a:avLst/>
          </a:prstGeom>
          <a:noFill/>
          <a:ln cap="flat" cmpd="sng" w="9525">
            <a:solidFill>
              <a:srgbClr val="D9D9D9"/>
            </a:solidFill>
            <a:prstDash val="dash"/>
            <a:round/>
            <a:headEnd len="sm" w="sm" type="none"/>
            <a:tailEnd len="sm" w="sm" type="none"/>
          </a:ln>
        </p:spPr>
        <p:txBody>
          <a:bodyPr anchorCtr="0" anchor="ctr" bIns="91425" lIns="91425" spcFirstLastPara="1" rIns="91425" wrap="square" tIns="91425"/>
          <a:lstStyle>
            <a:lvl1pPr indent="0" lvl="0" marL="0" marR="0" rtl="0" algn="ctr">
              <a:lnSpc>
                <a:spcPct val="150000"/>
              </a:lnSpc>
              <a:spcBef>
                <a:spcPts val="0"/>
              </a:spcBef>
              <a:spcAft>
                <a:spcPts val="0"/>
              </a:spcAft>
              <a:buSzPts val="1400"/>
              <a:buFont typeface="Arial"/>
              <a:buNone/>
              <a:defRPr b="1" i="0" sz="600" u="none" cap="none" strike="noStrike">
                <a:latin typeface="Arial"/>
                <a:ea typeface="Arial"/>
                <a:cs typeface="Arial"/>
                <a:sym typeface="Arial"/>
              </a:defRPr>
            </a:lvl1pPr>
            <a:lvl2pPr indent="-75670" lvl="1" marL="24077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2pPr>
            <a:lvl3pPr indent="-77257" lvl="2" marL="407457"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3pPr>
            <a:lvl4pPr indent="-78845" lvl="3" marL="574145"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4pPr>
            <a:lvl5pPr indent="-80432" lvl="4" marL="740832"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5pPr>
            <a:lvl6pPr indent="-82020" lvl="5" marL="90752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6pPr>
            <a:lvl7pPr indent="-83607" lvl="6" marL="1074207"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7pPr>
            <a:lvl8pPr indent="-85195" lvl="7" marL="1240895"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8pPr>
            <a:lvl9pPr indent="-74082" lvl="8" marL="1407582"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9pPr>
          </a:lstStyle>
          <a:p/>
        </p:txBody>
      </p:sp>
      <p:sp>
        <p:nvSpPr>
          <p:cNvPr id="732" name="Google Shape;732;p72"/>
          <p:cNvSpPr/>
          <p:nvPr/>
        </p:nvSpPr>
        <p:spPr>
          <a:xfrm>
            <a:off x="5192713" y="4734611"/>
            <a:ext cx="338100" cy="1386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fld id="{00000000-1234-1234-1234-123412341234}" type="slidenum">
              <a:rPr b="1" i="0" lang="en" sz="900" u="none" cap="none" strike="noStrike">
                <a:latin typeface="Arial"/>
                <a:ea typeface="Arial"/>
                <a:cs typeface="Arial"/>
                <a:sym typeface="Arial"/>
              </a:rPr>
              <a:t>‹#›</a:t>
            </a:fld>
            <a:endParaRPr b="1" i="0" sz="900" u="none" cap="none" strike="noStrike">
              <a:latin typeface="Arial"/>
              <a:ea typeface="Arial"/>
              <a:cs typeface="Arial"/>
              <a:sym typeface="Arial"/>
            </a:endParaRPr>
          </a:p>
        </p:txBody>
      </p:sp>
      <p:sp>
        <p:nvSpPr>
          <p:cNvPr id="733" name="Google Shape;733;p72"/>
          <p:cNvSpPr txBox="1"/>
          <p:nvPr>
            <p:ph idx="1" type="body"/>
          </p:nvPr>
        </p:nvSpPr>
        <p:spPr>
          <a:xfrm>
            <a:off x="5000937" y="576093"/>
            <a:ext cx="3531600" cy="970500"/>
          </a:xfrm>
          <a:prstGeom prst="rect">
            <a:avLst/>
          </a:prstGeom>
          <a:noFill/>
          <a:ln>
            <a:noFill/>
          </a:ln>
        </p:spPr>
        <p:txBody>
          <a:bodyPr anchorCtr="0" anchor="b" bIns="91425" lIns="91425" spcFirstLastPara="1" rIns="91425" wrap="square" tIns="91425"/>
          <a:lstStyle>
            <a:lvl1pPr indent="-228600" lvl="0" marL="457200" marR="0" rtl="0" algn="l">
              <a:lnSpc>
                <a:spcPct val="120000"/>
              </a:lnSpc>
              <a:spcBef>
                <a:spcPts val="0"/>
              </a:spcBef>
              <a:spcAft>
                <a:spcPts val="0"/>
              </a:spcAft>
              <a:buClr>
                <a:srgbClr val="000000"/>
              </a:buClr>
              <a:buSzPts val="1400"/>
              <a:buFont typeface="Arial"/>
              <a:buNone/>
              <a:defRPr b="1" i="0" sz="1900" u="none" cap="none" strike="noStrike">
                <a:solidFill>
                  <a:srgbClr val="000000"/>
                </a:solidFill>
                <a:latin typeface="Arial"/>
                <a:ea typeface="Arial"/>
                <a:cs typeface="Arial"/>
                <a:sym typeface="Arial"/>
              </a:defRPr>
            </a:lvl1pPr>
            <a:lvl2pPr indent="-257175" lvl="1" marL="9144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2pPr>
            <a:lvl3pPr indent="-257175" lvl="2" marL="13716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3pPr>
            <a:lvl4pPr indent="-257175" lvl="3" marL="18288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4pPr>
            <a:lvl5pPr indent="-257175" lvl="4" marL="22860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5pPr>
            <a:lvl6pPr indent="-257175" lvl="5" marL="27432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6pPr>
            <a:lvl7pPr indent="-257175" lvl="6" marL="32004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7pPr>
            <a:lvl8pPr indent="-257175" lvl="7" marL="36576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8pPr>
            <a:lvl9pPr indent="-257175" lvl="8" marL="41148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9pPr>
          </a:lstStyle>
          <a:p/>
        </p:txBody>
      </p:sp>
      <p:sp>
        <p:nvSpPr>
          <p:cNvPr id="734" name="Google Shape;734;p72"/>
          <p:cNvSpPr/>
          <p:nvPr/>
        </p:nvSpPr>
        <p:spPr>
          <a:xfrm>
            <a:off x="5051341" y="1687249"/>
            <a:ext cx="780900" cy="67800"/>
          </a:xfrm>
          <a:prstGeom prst="rect">
            <a:avLst/>
          </a:prstGeom>
          <a:solidFill>
            <a:srgbClr val="FF6900"/>
          </a:solidFill>
          <a:ln>
            <a:noFill/>
          </a:ln>
        </p:spPr>
        <p:txBody>
          <a:bodyPr anchorCtr="0" anchor="t" bIns="0" lIns="0" spcFirstLastPara="1" rIns="0" wrap="square" tIns="0">
            <a:noAutofit/>
          </a:bodyPr>
          <a:lstStyle/>
          <a:p>
            <a:pPr indent="0" lvl="0" marL="0" marR="0" rtl="0" algn="ctr">
              <a:lnSpc>
                <a:spcPct val="120000"/>
              </a:lnSpc>
              <a:spcBef>
                <a:spcPts val="0"/>
              </a:spcBef>
              <a:spcAft>
                <a:spcPts val="0"/>
              </a:spcAft>
              <a:buNone/>
            </a:pPr>
            <a:r>
              <a:t/>
            </a:r>
            <a:endParaRPr b="0" i="0" sz="1900" u="none" cap="none" strike="noStrike">
              <a:latin typeface="Arial"/>
              <a:ea typeface="Arial"/>
              <a:cs typeface="Arial"/>
              <a:sym typeface="Arial"/>
            </a:endParaRPr>
          </a:p>
        </p:txBody>
      </p:sp>
      <p:sp>
        <p:nvSpPr>
          <p:cNvPr id="735" name="Google Shape;735;p72"/>
          <p:cNvSpPr txBox="1"/>
          <p:nvPr>
            <p:ph idx="3" type="body"/>
          </p:nvPr>
        </p:nvSpPr>
        <p:spPr>
          <a:xfrm>
            <a:off x="4992688" y="1938338"/>
            <a:ext cx="3544800" cy="332400"/>
          </a:xfrm>
          <a:prstGeom prst="rect">
            <a:avLst/>
          </a:prstGeom>
          <a:noFill/>
          <a:ln>
            <a:noFill/>
          </a:ln>
        </p:spPr>
        <p:txBody>
          <a:bodyPr anchorCtr="0" anchor="t" bIns="91425" lIns="91425" spcFirstLastPara="1" rIns="91425" wrap="square" tIns="91425"/>
          <a:lstStyle>
            <a:lvl1pPr indent="-228600" lvl="0" marL="457200" marR="0" rtl="0" algn="l">
              <a:lnSpc>
                <a:spcPct val="150000"/>
              </a:lnSpc>
              <a:spcBef>
                <a:spcPts val="0"/>
              </a:spcBef>
              <a:spcAft>
                <a:spcPts val="0"/>
              </a:spcAft>
              <a:buSzPts val="1400"/>
              <a:buFont typeface="Arial"/>
              <a:buNone/>
              <a:defRPr b="0" i="0" sz="1300" u="none" cap="none" strike="noStrike">
                <a:latin typeface="Arial"/>
                <a:ea typeface="Arial"/>
                <a:cs typeface="Arial"/>
                <a:sym typeface="Arial"/>
              </a:defRPr>
            </a:lvl1pPr>
            <a:lvl2pPr indent="-257175" lvl="1" marL="9144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2pPr>
            <a:lvl3pPr indent="-257175" lvl="2" marL="13716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3pPr>
            <a:lvl4pPr indent="-257175" lvl="3" marL="18288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4pPr>
            <a:lvl5pPr indent="-257175" lvl="4" marL="22860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5pPr>
            <a:lvl6pPr indent="-257175" lvl="5" marL="27432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6pPr>
            <a:lvl7pPr indent="-257175" lvl="6" marL="32004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7pPr>
            <a:lvl8pPr indent="-257175" lvl="7" marL="36576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8pPr>
            <a:lvl9pPr indent="-257175" lvl="8" marL="41148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9pPr>
          </a:lstStyle>
          <a:p/>
        </p:txBody>
      </p:sp>
      <p:sp>
        <p:nvSpPr>
          <p:cNvPr id="736" name="Google Shape;736;p72"/>
          <p:cNvSpPr txBox="1"/>
          <p:nvPr>
            <p:ph idx="4" type="body"/>
          </p:nvPr>
        </p:nvSpPr>
        <p:spPr>
          <a:xfrm>
            <a:off x="5227638" y="3376258"/>
            <a:ext cx="3309900" cy="332400"/>
          </a:xfrm>
          <a:prstGeom prst="rect">
            <a:avLst/>
          </a:prstGeom>
          <a:noFill/>
          <a:ln>
            <a:noFill/>
          </a:ln>
        </p:spPr>
        <p:txBody>
          <a:bodyPr anchorCtr="0" anchor="t" bIns="91425" lIns="91425" spcFirstLastPara="1" rIns="91425" wrap="square" tIns="91425"/>
          <a:lstStyle>
            <a:lvl1pPr indent="-228600" lvl="0" marL="457200" marR="0" rtl="0" algn="l">
              <a:lnSpc>
                <a:spcPct val="150000"/>
              </a:lnSpc>
              <a:spcBef>
                <a:spcPts val="0"/>
              </a:spcBef>
              <a:spcAft>
                <a:spcPts val="0"/>
              </a:spcAft>
              <a:buSzPts val="1400"/>
              <a:buFont typeface="Arial"/>
              <a:buNone/>
              <a:defRPr b="0" i="0" sz="1300" u="none" cap="none" strike="noStrike">
                <a:latin typeface="Arial"/>
                <a:ea typeface="Arial"/>
                <a:cs typeface="Arial"/>
                <a:sym typeface="Arial"/>
              </a:defRPr>
            </a:lvl1pPr>
            <a:lvl2pPr indent="-257175" lvl="1" marL="9144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2pPr>
            <a:lvl3pPr indent="-257175" lvl="2" marL="13716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3pPr>
            <a:lvl4pPr indent="-257175" lvl="3" marL="18288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4pPr>
            <a:lvl5pPr indent="-257175" lvl="4" marL="22860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5pPr>
            <a:lvl6pPr indent="-257175" lvl="5" marL="27432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6pPr>
            <a:lvl7pPr indent="-257175" lvl="6" marL="32004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7pPr>
            <a:lvl8pPr indent="-257175" lvl="7" marL="36576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8pPr>
            <a:lvl9pPr indent="-257175" lvl="8" marL="41148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9pPr>
          </a:lstStyle>
          <a:p/>
        </p:txBody>
      </p:sp>
      <p:sp>
        <p:nvSpPr>
          <p:cNvPr id="737" name="Google Shape;737;p72"/>
          <p:cNvSpPr txBox="1"/>
          <p:nvPr>
            <p:ph idx="5" type="body"/>
          </p:nvPr>
        </p:nvSpPr>
        <p:spPr>
          <a:xfrm>
            <a:off x="5227638" y="2297818"/>
            <a:ext cx="3309900" cy="332400"/>
          </a:xfrm>
          <a:prstGeom prst="rect">
            <a:avLst/>
          </a:prstGeom>
          <a:noFill/>
          <a:ln>
            <a:noFill/>
          </a:ln>
        </p:spPr>
        <p:txBody>
          <a:bodyPr anchorCtr="0" anchor="t" bIns="91425" lIns="91425" spcFirstLastPara="1" rIns="91425" wrap="square" tIns="91425"/>
          <a:lstStyle>
            <a:lvl1pPr indent="-228600" lvl="0" marL="457200" marR="0" rtl="0" algn="l">
              <a:lnSpc>
                <a:spcPct val="150000"/>
              </a:lnSpc>
              <a:spcBef>
                <a:spcPts val="0"/>
              </a:spcBef>
              <a:spcAft>
                <a:spcPts val="0"/>
              </a:spcAft>
              <a:buSzPts val="1400"/>
              <a:buFont typeface="Arial"/>
              <a:buNone/>
              <a:defRPr b="0" i="0" sz="1300" u="none" cap="none" strike="noStrike">
                <a:latin typeface="Arial"/>
                <a:ea typeface="Arial"/>
                <a:cs typeface="Arial"/>
                <a:sym typeface="Arial"/>
              </a:defRPr>
            </a:lvl1pPr>
            <a:lvl2pPr indent="-257175" lvl="1" marL="9144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2pPr>
            <a:lvl3pPr indent="-257175" lvl="2" marL="13716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3pPr>
            <a:lvl4pPr indent="-257175" lvl="3" marL="18288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4pPr>
            <a:lvl5pPr indent="-257175" lvl="4" marL="22860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5pPr>
            <a:lvl6pPr indent="-257175" lvl="5" marL="27432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6pPr>
            <a:lvl7pPr indent="-257175" lvl="6" marL="32004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7pPr>
            <a:lvl8pPr indent="-257175" lvl="7" marL="36576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8pPr>
            <a:lvl9pPr indent="-257175" lvl="8" marL="41148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9pPr>
          </a:lstStyle>
          <a:p/>
        </p:txBody>
      </p:sp>
      <p:sp>
        <p:nvSpPr>
          <p:cNvPr id="738" name="Google Shape;738;p72"/>
          <p:cNvSpPr txBox="1"/>
          <p:nvPr>
            <p:ph idx="6" type="body"/>
          </p:nvPr>
        </p:nvSpPr>
        <p:spPr>
          <a:xfrm>
            <a:off x="5227638" y="2657298"/>
            <a:ext cx="3309900" cy="332400"/>
          </a:xfrm>
          <a:prstGeom prst="rect">
            <a:avLst/>
          </a:prstGeom>
          <a:noFill/>
          <a:ln>
            <a:noFill/>
          </a:ln>
        </p:spPr>
        <p:txBody>
          <a:bodyPr anchorCtr="0" anchor="t" bIns="91425" lIns="91425" spcFirstLastPara="1" rIns="91425" wrap="square" tIns="91425"/>
          <a:lstStyle>
            <a:lvl1pPr indent="-228600" lvl="0" marL="457200" marR="0" rtl="0" algn="l">
              <a:lnSpc>
                <a:spcPct val="150000"/>
              </a:lnSpc>
              <a:spcBef>
                <a:spcPts val="0"/>
              </a:spcBef>
              <a:spcAft>
                <a:spcPts val="0"/>
              </a:spcAft>
              <a:buSzPts val="1400"/>
              <a:buFont typeface="Arial"/>
              <a:buNone/>
              <a:defRPr b="0" i="0" sz="1300" u="none" cap="none" strike="noStrike">
                <a:latin typeface="Arial"/>
                <a:ea typeface="Arial"/>
                <a:cs typeface="Arial"/>
                <a:sym typeface="Arial"/>
              </a:defRPr>
            </a:lvl1pPr>
            <a:lvl2pPr indent="-257175" lvl="1" marL="9144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2pPr>
            <a:lvl3pPr indent="-257175" lvl="2" marL="13716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3pPr>
            <a:lvl4pPr indent="-257175" lvl="3" marL="18288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4pPr>
            <a:lvl5pPr indent="-257175" lvl="4" marL="22860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5pPr>
            <a:lvl6pPr indent="-257175" lvl="5" marL="27432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6pPr>
            <a:lvl7pPr indent="-257175" lvl="6" marL="32004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7pPr>
            <a:lvl8pPr indent="-257175" lvl="7" marL="36576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8pPr>
            <a:lvl9pPr indent="-257175" lvl="8" marL="41148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9pPr>
          </a:lstStyle>
          <a:p/>
        </p:txBody>
      </p:sp>
      <p:sp>
        <p:nvSpPr>
          <p:cNvPr id="739" name="Google Shape;739;p72"/>
          <p:cNvSpPr txBox="1"/>
          <p:nvPr>
            <p:ph idx="7" type="body"/>
          </p:nvPr>
        </p:nvSpPr>
        <p:spPr>
          <a:xfrm>
            <a:off x="5227638" y="3016778"/>
            <a:ext cx="3309900" cy="332400"/>
          </a:xfrm>
          <a:prstGeom prst="rect">
            <a:avLst/>
          </a:prstGeom>
          <a:noFill/>
          <a:ln>
            <a:noFill/>
          </a:ln>
        </p:spPr>
        <p:txBody>
          <a:bodyPr anchorCtr="0" anchor="t" bIns="91425" lIns="91425" spcFirstLastPara="1" rIns="91425" wrap="square" tIns="91425"/>
          <a:lstStyle>
            <a:lvl1pPr indent="-228600" lvl="0" marL="457200" marR="0" rtl="0" algn="l">
              <a:lnSpc>
                <a:spcPct val="150000"/>
              </a:lnSpc>
              <a:spcBef>
                <a:spcPts val="0"/>
              </a:spcBef>
              <a:spcAft>
                <a:spcPts val="0"/>
              </a:spcAft>
              <a:buSzPts val="1400"/>
              <a:buFont typeface="Arial"/>
              <a:buNone/>
              <a:defRPr b="0" i="0" sz="1300" u="none" cap="none" strike="noStrike">
                <a:latin typeface="Arial"/>
                <a:ea typeface="Arial"/>
                <a:cs typeface="Arial"/>
                <a:sym typeface="Arial"/>
              </a:defRPr>
            </a:lvl1pPr>
            <a:lvl2pPr indent="-257175" lvl="1" marL="9144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2pPr>
            <a:lvl3pPr indent="-257175" lvl="2" marL="13716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3pPr>
            <a:lvl4pPr indent="-257175" lvl="3" marL="18288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4pPr>
            <a:lvl5pPr indent="-257175" lvl="4" marL="22860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5pPr>
            <a:lvl6pPr indent="-257175" lvl="5" marL="27432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6pPr>
            <a:lvl7pPr indent="-257175" lvl="6" marL="32004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7pPr>
            <a:lvl8pPr indent="-257175" lvl="7" marL="36576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8pPr>
            <a:lvl9pPr indent="-257175" lvl="8" marL="41148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9pPr>
          </a:lstStyle>
          <a:p/>
        </p:txBody>
      </p:sp>
      <p:sp>
        <p:nvSpPr>
          <p:cNvPr id="740" name="Google Shape;740;p72"/>
          <p:cNvSpPr/>
          <p:nvPr/>
        </p:nvSpPr>
        <p:spPr>
          <a:xfrm>
            <a:off x="9312750" y="28625"/>
            <a:ext cx="1317600" cy="456600"/>
          </a:xfrm>
          <a:prstGeom prst="wedgeRectCallout">
            <a:avLst>
              <a:gd fmla="val -53209" name="adj1"/>
              <a:gd fmla="val -19669" name="adj2"/>
            </a:avLst>
          </a:prstGeom>
          <a:solidFill>
            <a:schemeClr val="l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800">
                <a:solidFill>
                  <a:schemeClr val="accent6"/>
                </a:solidFill>
                <a:highlight>
                  <a:srgbClr val="FFFFFF"/>
                </a:highlight>
              </a:rPr>
              <a:t>Put images in the grey dotted box "unsupported placeholder"</a:t>
            </a:r>
            <a:endParaRPr sz="800">
              <a:solidFill>
                <a:schemeClr val="accent6"/>
              </a:solidFill>
              <a:highlight>
                <a:srgbClr val="FFFFFF"/>
              </a:highlight>
            </a:endParaRPr>
          </a:p>
        </p:txBody>
      </p:sp>
      <p:sp>
        <p:nvSpPr>
          <p:cNvPr id="741" name="Google Shape;741;p72"/>
          <p:cNvSpPr/>
          <p:nvPr/>
        </p:nvSpPr>
        <p:spPr>
          <a:xfrm>
            <a:off x="9312750" y="562025"/>
            <a:ext cx="1317600" cy="456600"/>
          </a:xfrm>
          <a:prstGeom prst="wedgeRectCallout">
            <a:avLst>
              <a:gd fmla="val -53209" name="adj1"/>
              <a:gd fmla="val -19669" name="adj2"/>
            </a:avLst>
          </a:prstGeom>
          <a:solidFill>
            <a:schemeClr val="l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00000"/>
              </a:lnSpc>
              <a:spcBef>
                <a:spcPts val="500"/>
              </a:spcBef>
              <a:spcAft>
                <a:spcPts val="500"/>
              </a:spcAft>
              <a:buNone/>
            </a:pPr>
            <a:r>
              <a:rPr lang="en" sz="800">
                <a:solidFill>
                  <a:schemeClr val="accent6"/>
                </a:solidFill>
                <a:highlight>
                  <a:srgbClr val="FFFFFF"/>
                </a:highlight>
              </a:rPr>
              <a:t>Please write the title in all capital letters</a:t>
            </a:r>
            <a:endParaRPr sz="800">
              <a:solidFill>
                <a:schemeClr val="accent6"/>
              </a:solidFill>
              <a:highlight>
                <a:srgbClr val="FFFFFF"/>
              </a:highlight>
            </a:endParaRPr>
          </a:p>
        </p:txBody>
      </p:sp>
      <p:pic>
        <p:nvPicPr>
          <p:cNvPr descr="Logo.png" id="742" name="Google Shape;742;p72"/>
          <p:cNvPicPr preferRelativeResize="0"/>
          <p:nvPr/>
        </p:nvPicPr>
        <p:blipFill>
          <a:blip r:embed="rId2">
            <a:alphaModFix/>
          </a:blip>
          <a:stretch>
            <a:fillRect/>
          </a:stretch>
        </p:blipFill>
        <p:spPr>
          <a:xfrm>
            <a:off x="7724083" y="4717150"/>
            <a:ext cx="798517" cy="16320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05_Text and Image left_01" showMasterSp="0">
  <p:cSld name="1. text + picture">
    <p:bg>
      <p:bgPr>
        <a:solidFill>
          <a:srgbClr val="FFFFFF"/>
        </a:solidFill>
      </p:bgPr>
    </p:bg>
    <p:spTree>
      <p:nvGrpSpPr>
        <p:cNvPr id="74" name="Shape 74"/>
        <p:cNvGrpSpPr/>
        <p:nvPr/>
      </p:nvGrpSpPr>
      <p:grpSpPr>
        <a:xfrm>
          <a:off x="0" y="0"/>
          <a:ext cx="0" cy="0"/>
          <a:chOff x="0" y="0"/>
          <a:chExt cx="0" cy="0"/>
        </a:xfrm>
      </p:grpSpPr>
      <p:sp>
        <p:nvSpPr>
          <p:cNvPr id="75" name="Google Shape;75;p8"/>
          <p:cNvSpPr txBox="1"/>
          <p:nvPr>
            <p:ph idx="1" type="body"/>
          </p:nvPr>
        </p:nvSpPr>
        <p:spPr>
          <a:xfrm>
            <a:off x="4999210" y="1062470"/>
            <a:ext cx="3533100" cy="3417600"/>
          </a:xfrm>
          <a:prstGeom prst="rect">
            <a:avLst/>
          </a:prstGeom>
          <a:noFill/>
          <a:ln>
            <a:noFill/>
          </a:ln>
        </p:spPr>
        <p:txBody>
          <a:bodyPr anchorCtr="0" anchor="ctr" bIns="91425" lIns="91425" spcFirstLastPara="1" rIns="91425" wrap="square" tIns="91425"/>
          <a:lstStyle>
            <a:lvl1pPr indent="-304800" lvl="0" marL="457200" marR="0" rtl="0" algn="l">
              <a:lnSpc>
                <a:spcPct val="100000"/>
              </a:lnSpc>
              <a:spcBef>
                <a:spcPts val="1200"/>
              </a:spcBef>
              <a:spcAft>
                <a:spcPts val="0"/>
              </a:spcAft>
              <a:buSzPts val="1200"/>
              <a:buFont typeface="Arial"/>
              <a:buChar char="•"/>
              <a:defRPr i="0" sz="1200" u="none" cap="none" strike="noStrike">
                <a:latin typeface="Arial"/>
                <a:ea typeface="Arial"/>
                <a:cs typeface="Arial"/>
                <a:sym typeface="Arial"/>
              </a:defRPr>
            </a:lvl1pPr>
            <a:lvl2pPr indent="-298450" lvl="1" marL="914400" marR="0" rtl="0" algn="l">
              <a:lnSpc>
                <a:spcPct val="100000"/>
              </a:lnSpc>
              <a:spcBef>
                <a:spcPts val="600"/>
              </a:spcBef>
              <a:spcAft>
                <a:spcPts val="0"/>
              </a:spcAft>
              <a:buSzPts val="1100"/>
              <a:buFont typeface="Arial"/>
              <a:buChar char="•"/>
              <a:defRPr i="0" sz="1100" u="none" cap="none" strike="noStrike">
                <a:latin typeface="Arial"/>
                <a:ea typeface="Arial"/>
                <a:cs typeface="Arial"/>
                <a:sym typeface="Arial"/>
              </a:defRPr>
            </a:lvl2pPr>
            <a:lvl3pPr indent="-298450" lvl="2" marL="1371600" marR="0" rtl="0" algn="l">
              <a:lnSpc>
                <a:spcPct val="100000"/>
              </a:lnSpc>
              <a:spcBef>
                <a:spcPts val="600"/>
              </a:spcBef>
              <a:spcAft>
                <a:spcPts val="0"/>
              </a:spcAft>
              <a:buSzPts val="1100"/>
              <a:buFont typeface="Arial"/>
              <a:buChar char="•"/>
              <a:defRPr i="0" sz="1100" u="none" cap="none" strike="noStrike">
                <a:latin typeface="Arial"/>
                <a:ea typeface="Arial"/>
                <a:cs typeface="Arial"/>
                <a:sym typeface="Arial"/>
              </a:defRPr>
            </a:lvl3pPr>
            <a:lvl4pPr indent="-298450" lvl="3" marL="1828800" marR="0" rtl="0" algn="l">
              <a:lnSpc>
                <a:spcPct val="100000"/>
              </a:lnSpc>
              <a:spcBef>
                <a:spcPts val="1200"/>
              </a:spcBef>
              <a:spcAft>
                <a:spcPts val="0"/>
              </a:spcAft>
              <a:buSzPts val="1100"/>
              <a:buFont typeface="Arial"/>
              <a:buChar char="•"/>
              <a:defRPr i="0" sz="1100" u="none" cap="none" strike="noStrike">
                <a:latin typeface="Arial"/>
                <a:ea typeface="Arial"/>
                <a:cs typeface="Arial"/>
                <a:sym typeface="Arial"/>
              </a:defRPr>
            </a:lvl4pPr>
            <a:lvl5pPr indent="-298450" lvl="4" marL="2286000" marR="0" rtl="0" algn="ctr">
              <a:lnSpc>
                <a:spcPct val="150000"/>
              </a:lnSpc>
              <a:spcBef>
                <a:spcPts val="0"/>
              </a:spcBef>
              <a:spcAft>
                <a:spcPts val="0"/>
              </a:spcAft>
              <a:buSzPts val="1100"/>
              <a:buFont typeface="Arial"/>
              <a:buChar char="•"/>
              <a:defRPr i="0" sz="1100" u="none" cap="none" strike="noStrike">
                <a:latin typeface="Arial"/>
                <a:ea typeface="Arial"/>
                <a:cs typeface="Arial"/>
                <a:sym typeface="Arial"/>
              </a:defRPr>
            </a:lvl5pPr>
            <a:lvl6pPr indent="-298450" lvl="5" marL="2743200" marR="0" rtl="0" algn="ctr">
              <a:lnSpc>
                <a:spcPct val="150000"/>
              </a:lnSpc>
              <a:spcBef>
                <a:spcPts val="0"/>
              </a:spcBef>
              <a:spcAft>
                <a:spcPts val="0"/>
              </a:spcAft>
              <a:buSzPts val="1100"/>
              <a:buFont typeface="Arial"/>
              <a:buChar char="•"/>
              <a:defRPr i="0" sz="1100" u="none" cap="none" strike="noStrike">
                <a:latin typeface="Arial"/>
                <a:ea typeface="Arial"/>
                <a:cs typeface="Arial"/>
                <a:sym typeface="Arial"/>
              </a:defRPr>
            </a:lvl6pPr>
            <a:lvl7pPr indent="-298450" lvl="6" marL="3200400" marR="0" rtl="0" algn="ctr">
              <a:lnSpc>
                <a:spcPct val="150000"/>
              </a:lnSpc>
              <a:spcBef>
                <a:spcPts val="0"/>
              </a:spcBef>
              <a:spcAft>
                <a:spcPts val="0"/>
              </a:spcAft>
              <a:buSzPts val="1100"/>
              <a:buFont typeface="Arial"/>
              <a:buChar char="•"/>
              <a:defRPr i="0" sz="1100" u="none" cap="none" strike="noStrike">
                <a:latin typeface="Arial"/>
                <a:ea typeface="Arial"/>
                <a:cs typeface="Arial"/>
                <a:sym typeface="Arial"/>
              </a:defRPr>
            </a:lvl7pPr>
            <a:lvl8pPr indent="-298450" lvl="7" marL="3657600" marR="0" rtl="0" algn="ctr">
              <a:lnSpc>
                <a:spcPct val="150000"/>
              </a:lnSpc>
              <a:spcBef>
                <a:spcPts val="0"/>
              </a:spcBef>
              <a:spcAft>
                <a:spcPts val="0"/>
              </a:spcAft>
              <a:buSzPts val="1100"/>
              <a:buFont typeface="Arial"/>
              <a:buChar char="•"/>
              <a:defRPr i="0" sz="1100" u="none" cap="none" strike="noStrike">
                <a:latin typeface="Arial"/>
                <a:ea typeface="Arial"/>
                <a:cs typeface="Arial"/>
                <a:sym typeface="Arial"/>
              </a:defRPr>
            </a:lvl8pPr>
            <a:lvl9pPr indent="-298450" lvl="8" marL="4114800" marR="0" rtl="0" algn="ctr">
              <a:lnSpc>
                <a:spcPct val="150000"/>
              </a:lnSpc>
              <a:spcBef>
                <a:spcPts val="0"/>
              </a:spcBef>
              <a:spcAft>
                <a:spcPts val="0"/>
              </a:spcAft>
              <a:buSzPts val="1100"/>
              <a:buFont typeface="Arial"/>
              <a:buChar char="•"/>
              <a:defRPr i="0" sz="1100" u="none" cap="none" strike="noStrike">
                <a:latin typeface="Arial"/>
                <a:ea typeface="Arial"/>
                <a:cs typeface="Arial"/>
                <a:sym typeface="Arial"/>
              </a:defRPr>
            </a:lvl9pPr>
          </a:lstStyle>
          <a:p/>
        </p:txBody>
      </p:sp>
      <p:sp>
        <p:nvSpPr>
          <p:cNvPr id="76" name="Google Shape;76;p8"/>
          <p:cNvSpPr/>
          <p:nvPr/>
        </p:nvSpPr>
        <p:spPr>
          <a:xfrm>
            <a:off x="3045619" y="1324"/>
            <a:ext cx="3052800" cy="67800"/>
          </a:xfrm>
          <a:prstGeom prst="rect">
            <a:avLst/>
          </a:prstGeom>
          <a:solidFill>
            <a:srgbClr val="FF6900"/>
          </a:solidFill>
          <a:ln>
            <a:noFill/>
          </a:ln>
        </p:spPr>
        <p:txBody>
          <a:bodyPr anchorCtr="0" anchor="ctr" bIns="0" lIns="0" spcFirstLastPara="1" rIns="0" wrap="square" tIns="0">
            <a:noAutofit/>
          </a:bodyPr>
          <a:lstStyle/>
          <a:p>
            <a:pPr indent="0" lvl="0" marL="0" marR="0" rtl="0" algn="ctr">
              <a:lnSpc>
                <a:spcPct val="120000"/>
              </a:lnSpc>
              <a:spcBef>
                <a:spcPts val="0"/>
              </a:spcBef>
              <a:spcAft>
                <a:spcPts val="0"/>
              </a:spcAft>
              <a:buNone/>
            </a:pPr>
            <a:r>
              <a:t/>
            </a:r>
            <a:endParaRPr b="0" i="0" sz="1900" u="none" cap="none" strike="noStrike">
              <a:latin typeface="Arial"/>
              <a:ea typeface="Arial"/>
              <a:cs typeface="Arial"/>
              <a:sym typeface="Arial"/>
            </a:endParaRPr>
          </a:p>
        </p:txBody>
      </p:sp>
      <p:sp>
        <p:nvSpPr>
          <p:cNvPr id="77" name="Google Shape;77;p8"/>
          <p:cNvSpPr/>
          <p:nvPr>
            <p:ph idx="2" type="pic"/>
          </p:nvPr>
        </p:nvSpPr>
        <p:spPr>
          <a:xfrm>
            <a:off x="590352" y="1059656"/>
            <a:ext cx="3983100" cy="4083900"/>
          </a:xfrm>
          <a:prstGeom prst="rect">
            <a:avLst/>
          </a:prstGeom>
          <a:noFill/>
          <a:ln cap="flat" cmpd="sng" w="9525">
            <a:solidFill>
              <a:srgbClr val="D9D9D9"/>
            </a:solidFill>
            <a:prstDash val="dash"/>
            <a:round/>
            <a:headEnd len="sm" w="sm" type="none"/>
            <a:tailEnd len="sm" w="sm" type="none"/>
          </a:ln>
        </p:spPr>
        <p:txBody>
          <a:bodyPr anchorCtr="0" anchor="ctr" bIns="91425" lIns="91425" spcFirstLastPara="1" rIns="91425" wrap="square" tIns="91425"/>
          <a:lstStyle>
            <a:lvl1pPr indent="0" lvl="0" marL="0" marR="0" rtl="0" algn="ctr">
              <a:lnSpc>
                <a:spcPct val="150000"/>
              </a:lnSpc>
              <a:spcBef>
                <a:spcPts val="0"/>
              </a:spcBef>
              <a:spcAft>
                <a:spcPts val="0"/>
              </a:spcAft>
              <a:buSzPts val="1400"/>
              <a:buFont typeface="Arial"/>
              <a:buNone/>
              <a:defRPr b="1" i="0" sz="600" u="none" cap="none" strike="noStrike">
                <a:latin typeface="Arial"/>
                <a:ea typeface="Arial"/>
                <a:cs typeface="Arial"/>
                <a:sym typeface="Arial"/>
              </a:defRPr>
            </a:lvl1pPr>
            <a:lvl2pPr indent="-75670" lvl="1" marL="24077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2pPr>
            <a:lvl3pPr indent="-77257" lvl="2" marL="407457"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3pPr>
            <a:lvl4pPr indent="-78845" lvl="3" marL="574145"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4pPr>
            <a:lvl5pPr indent="-80432" lvl="4" marL="740832"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5pPr>
            <a:lvl6pPr indent="-82020" lvl="5" marL="90752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6pPr>
            <a:lvl7pPr indent="-83607" lvl="6" marL="1074207"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7pPr>
            <a:lvl8pPr indent="-85195" lvl="7" marL="1240895"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8pPr>
            <a:lvl9pPr indent="-74082" lvl="8" marL="1407582"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9pPr>
          </a:lstStyle>
          <a:p/>
        </p:txBody>
      </p:sp>
      <p:sp>
        <p:nvSpPr>
          <p:cNvPr id="78" name="Google Shape;78;p8"/>
          <p:cNvSpPr txBox="1"/>
          <p:nvPr>
            <p:ph type="title"/>
          </p:nvPr>
        </p:nvSpPr>
        <p:spPr>
          <a:xfrm>
            <a:off x="597198" y="219254"/>
            <a:ext cx="7952700" cy="751800"/>
          </a:xfrm>
          <a:prstGeom prst="rect">
            <a:avLst/>
          </a:prstGeom>
          <a:noFill/>
          <a:ln>
            <a:noFill/>
          </a:ln>
        </p:spPr>
        <p:txBody>
          <a:bodyPr anchorCtr="0" anchor="ctr" bIns="91425" lIns="91425" spcFirstLastPara="1" rIns="91425" wrap="square" tIns="91425"/>
          <a:lstStyle>
            <a:lvl1pPr indent="0" lvl="0" marL="0" marR="0" rtl="0" algn="ctr">
              <a:lnSpc>
                <a:spcPct val="120000"/>
              </a:lnSpc>
              <a:spcBef>
                <a:spcPts val="0"/>
              </a:spcBef>
              <a:spcAft>
                <a:spcPts val="0"/>
              </a:spcAft>
              <a:buSzPts val="1400"/>
              <a:buFont typeface="Arial"/>
              <a:buNone/>
              <a:defRPr b="1" i="0" sz="1300" u="none" cap="none" strike="noStrike">
                <a:latin typeface="Arial"/>
                <a:ea typeface="Arial"/>
                <a:cs typeface="Arial"/>
                <a:sym typeface="Arial"/>
              </a:defRPr>
            </a:lvl1pPr>
            <a:lvl2pPr indent="76200" lvl="1" marL="0" marR="0" rtl="0" algn="l">
              <a:lnSpc>
                <a:spcPct val="120000"/>
              </a:lnSpc>
              <a:spcBef>
                <a:spcPts val="0"/>
              </a:spcBef>
              <a:spcAft>
                <a:spcPts val="0"/>
              </a:spcAft>
              <a:buSzPts val="1400"/>
              <a:buNone/>
              <a:defRPr b="1" i="0" sz="1600" u="none" cap="none" strike="noStrike">
                <a:latin typeface="Arial"/>
                <a:ea typeface="Arial"/>
                <a:cs typeface="Arial"/>
                <a:sym typeface="Arial"/>
              </a:defRPr>
            </a:lvl2pPr>
            <a:lvl3pPr indent="165100" lvl="2" marL="0" marR="0" rtl="0" algn="l">
              <a:lnSpc>
                <a:spcPct val="120000"/>
              </a:lnSpc>
              <a:spcBef>
                <a:spcPts val="0"/>
              </a:spcBef>
              <a:spcAft>
                <a:spcPts val="0"/>
              </a:spcAft>
              <a:buSzPts val="1400"/>
              <a:buNone/>
              <a:defRPr b="1" i="0" sz="1600" u="none" cap="none" strike="noStrike">
                <a:latin typeface="Arial"/>
                <a:ea typeface="Arial"/>
                <a:cs typeface="Arial"/>
                <a:sym typeface="Arial"/>
              </a:defRPr>
            </a:lvl3pPr>
            <a:lvl4pPr indent="254000" lvl="3" marL="0" marR="0" rtl="0" algn="l">
              <a:lnSpc>
                <a:spcPct val="120000"/>
              </a:lnSpc>
              <a:spcBef>
                <a:spcPts val="0"/>
              </a:spcBef>
              <a:spcAft>
                <a:spcPts val="0"/>
              </a:spcAft>
              <a:buSzPts val="1400"/>
              <a:buNone/>
              <a:defRPr b="1" i="0" sz="1600" u="none" cap="none" strike="noStrike">
                <a:latin typeface="Arial"/>
                <a:ea typeface="Arial"/>
                <a:cs typeface="Arial"/>
                <a:sym typeface="Arial"/>
              </a:defRPr>
            </a:lvl4pPr>
            <a:lvl5pPr indent="342900" lvl="4" marL="0" marR="0" rtl="0" algn="l">
              <a:lnSpc>
                <a:spcPct val="120000"/>
              </a:lnSpc>
              <a:spcBef>
                <a:spcPts val="0"/>
              </a:spcBef>
              <a:spcAft>
                <a:spcPts val="0"/>
              </a:spcAft>
              <a:buSzPts val="1400"/>
              <a:buNone/>
              <a:defRPr b="1" i="0" sz="1600" u="none" cap="none" strike="noStrike">
                <a:latin typeface="Arial"/>
                <a:ea typeface="Arial"/>
                <a:cs typeface="Arial"/>
                <a:sym typeface="Arial"/>
              </a:defRPr>
            </a:lvl5pPr>
            <a:lvl6pPr indent="419100" lvl="5" marL="0" marR="0" rtl="0" algn="l">
              <a:lnSpc>
                <a:spcPct val="120000"/>
              </a:lnSpc>
              <a:spcBef>
                <a:spcPts val="0"/>
              </a:spcBef>
              <a:spcAft>
                <a:spcPts val="0"/>
              </a:spcAft>
              <a:buSzPts val="1400"/>
              <a:buNone/>
              <a:defRPr b="1" i="0" sz="1600" u="none" cap="none" strike="noStrike">
                <a:latin typeface="Arial"/>
                <a:ea typeface="Arial"/>
                <a:cs typeface="Arial"/>
                <a:sym typeface="Arial"/>
              </a:defRPr>
            </a:lvl6pPr>
            <a:lvl7pPr indent="508000" lvl="6" marL="0" marR="0" rtl="0" algn="l">
              <a:lnSpc>
                <a:spcPct val="120000"/>
              </a:lnSpc>
              <a:spcBef>
                <a:spcPts val="0"/>
              </a:spcBef>
              <a:spcAft>
                <a:spcPts val="0"/>
              </a:spcAft>
              <a:buSzPts val="1400"/>
              <a:buNone/>
              <a:defRPr b="1" i="0" sz="1600" u="none" cap="none" strike="noStrike">
                <a:latin typeface="Arial"/>
                <a:ea typeface="Arial"/>
                <a:cs typeface="Arial"/>
                <a:sym typeface="Arial"/>
              </a:defRPr>
            </a:lvl7pPr>
            <a:lvl8pPr indent="596900" lvl="7" marL="0" marR="0" rtl="0" algn="l">
              <a:lnSpc>
                <a:spcPct val="120000"/>
              </a:lnSpc>
              <a:spcBef>
                <a:spcPts val="0"/>
              </a:spcBef>
              <a:spcAft>
                <a:spcPts val="0"/>
              </a:spcAft>
              <a:buSzPts val="1400"/>
              <a:buNone/>
              <a:defRPr b="1" i="0" sz="1600" u="none" cap="none" strike="noStrike">
                <a:latin typeface="Arial"/>
                <a:ea typeface="Arial"/>
                <a:cs typeface="Arial"/>
                <a:sym typeface="Arial"/>
              </a:defRPr>
            </a:lvl8pPr>
            <a:lvl9pPr indent="685800" lvl="8" marL="0" marR="0" rtl="0" algn="l">
              <a:lnSpc>
                <a:spcPct val="120000"/>
              </a:lnSpc>
              <a:spcBef>
                <a:spcPts val="0"/>
              </a:spcBef>
              <a:spcAft>
                <a:spcPts val="0"/>
              </a:spcAft>
              <a:buSzPts val="1400"/>
              <a:buNone/>
              <a:defRPr b="1" i="0" sz="1600" u="none" cap="none" strike="noStrike">
                <a:latin typeface="Arial"/>
                <a:ea typeface="Arial"/>
                <a:cs typeface="Arial"/>
                <a:sym typeface="Arial"/>
              </a:defRPr>
            </a:lvl9pPr>
          </a:lstStyle>
          <a:p/>
        </p:txBody>
      </p:sp>
      <p:sp>
        <p:nvSpPr>
          <p:cNvPr id="79" name="Google Shape;79;p8"/>
          <p:cNvSpPr/>
          <p:nvPr/>
        </p:nvSpPr>
        <p:spPr>
          <a:xfrm>
            <a:off x="5192713" y="4734611"/>
            <a:ext cx="338100" cy="1386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fld id="{00000000-1234-1234-1234-123412341234}" type="slidenum">
              <a:rPr b="1" i="0" lang="en" sz="900" u="none" cap="none" strike="noStrike">
                <a:latin typeface="Arial"/>
                <a:ea typeface="Arial"/>
                <a:cs typeface="Arial"/>
                <a:sym typeface="Arial"/>
              </a:rPr>
              <a:t>‹#›</a:t>
            </a:fld>
            <a:endParaRPr b="1" i="0" sz="900" u="none" cap="none" strike="noStrike">
              <a:latin typeface="Arial"/>
              <a:ea typeface="Arial"/>
              <a:cs typeface="Arial"/>
              <a:sym typeface="Arial"/>
            </a:endParaRPr>
          </a:p>
        </p:txBody>
      </p:sp>
      <p:sp>
        <p:nvSpPr>
          <p:cNvPr id="80" name="Google Shape;80;p8"/>
          <p:cNvSpPr txBox="1"/>
          <p:nvPr>
            <p:ph idx="3" type="body"/>
          </p:nvPr>
        </p:nvSpPr>
        <p:spPr>
          <a:xfrm>
            <a:off x="5267325" y="4658700"/>
            <a:ext cx="2401500" cy="290400"/>
          </a:xfrm>
          <a:prstGeom prst="rect">
            <a:avLst/>
          </a:prstGeom>
          <a:noFill/>
          <a:ln>
            <a:noFill/>
          </a:ln>
        </p:spPr>
        <p:txBody>
          <a:bodyPr anchorCtr="0" anchor="b" bIns="91425" lIns="91425" spcFirstLastPara="1" rIns="91425" wrap="square" tIns="91425"/>
          <a:lstStyle>
            <a:lvl1pPr indent="-279400" lvl="0" marL="457200" marR="0" rtl="0">
              <a:lnSpc>
                <a:spcPct val="100000"/>
              </a:lnSpc>
              <a:spcBef>
                <a:spcPts val="0"/>
              </a:spcBef>
              <a:spcAft>
                <a:spcPts val="0"/>
              </a:spcAft>
              <a:buSzPts val="800"/>
              <a:buFont typeface="Arial"/>
              <a:buAutoNum type="alphaUcPeriod"/>
              <a:defRPr b="0" i="0" sz="800" u="none" cap="none" strike="noStrike">
                <a:latin typeface="Arial"/>
                <a:ea typeface="Arial"/>
                <a:cs typeface="Arial"/>
                <a:sym typeface="Arial"/>
              </a:defRPr>
            </a:lvl1pPr>
            <a:lvl2pPr indent="-279400" lvl="1" marL="914400" marR="0" rtl="0">
              <a:lnSpc>
                <a:spcPct val="100000"/>
              </a:lnSpc>
              <a:spcBef>
                <a:spcPts val="0"/>
              </a:spcBef>
              <a:spcAft>
                <a:spcPts val="0"/>
              </a:spcAft>
              <a:buSzPts val="800"/>
              <a:buFont typeface="Arial"/>
              <a:buAutoNum type="alphaLcPeriod"/>
              <a:defRPr b="1" i="0" sz="800" u="none" cap="none" strike="noStrike">
                <a:latin typeface="Arial"/>
                <a:ea typeface="Arial"/>
                <a:cs typeface="Arial"/>
                <a:sym typeface="Arial"/>
              </a:defRPr>
            </a:lvl2pPr>
            <a:lvl3pPr indent="-279400" lvl="2" marL="1371600" marR="0" rtl="0">
              <a:lnSpc>
                <a:spcPct val="100000"/>
              </a:lnSpc>
              <a:spcBef>
                <a:spcPts val="0"/>
              </a:spcBef>
              <a:spcAft>
                <a:spcPts val="0"/>
              </a:spcAft>
              <a:buSzPts val="800"/>
              <a:buFont typeface="Arial"/>
              <a:buAutoNum type="romanLcPeriod"/>
              <a:defRPr b="1" i="0" sz="800" u="none" cap="none" strike="noStrike">
                <a:latin typeface="Arial"/>
                <a:ea typeface="Arial"/>
                <a:cs typeface="Arial"/>
                <a:sym typeface="Arial"/>
              </a:defRPr>
            </a:lvl3pPr>
            <a:lvl4pPr indent="-279400" lvl="3" marL="1828800" marR="0" rtl="0">
              <a:lnSpc>
                <a:spcPct val="100000"/>
              </a:lnSpc>
              <a:spcBef>
                <a:spcPts val="0"/>
              </a:spcBef>
              <a:spcAft>
                <a:spcPts val="0"/>
              </a:spcAft>
              <a:buSzPts val="800"/>
              <a:buFont typeface="Arial"/>
              <a:buAutoNum type="arabicPeriod"/>
              <a:defRPr b="1" i="0" sz="800" u="none" cap="none" strike="noStrike">
                <a:latin typeface="Arial"/>
                <a:ea typeface="Arial"/>
                <a:cs typeface="Arial"/>
                <a:sym typeface="Arial"/>
              </a:defRPr>
            </a:lvl4pPr>
            <a:lvl5pPr indent="-279400" lvl="4" marL="2286000" marR="0" rtl="0">
              <a:lnSpc>
                <a:spcPct val="100000"/>
              </a:lnSpc>
              <a:spcBef>
                <a:spcPts val="0"/>
              </a:spcBef>
              <a:spcAft>
                <a:spcPts val="0"/>
              </a:spcAft>
              <a:buSzPts val="800"/>
              <a:buFont typeface="Arial"/>
              <a:buAutoNum type="alphaLcPeriod"/>
              <a:defRPr b="1" i="0" sz="800" u="none" cap="none" strike="noStrike">
                <a:latin typeface="Arial"/>
                <a:ea typeface="Arial"/>
                <a:cs typeface="Arial"/>
                <a:sym typeface="Arial"/>
              </a:defRPr>
            </a:lvl5pPr>
            <a:lvl6pPr indent="-279400" lvl="5" marL="2743200" marR="0" rtl="0">
              <a:lnSpc>
                <a:spcPct val="100000"/>
              </a:lnSpc>
              <a:spcBef>
                <a:spcPts val="0"/>
              </a:spcBef>
              <a:spcAft>
                <a:spcPts val="0"/>
              </a:spcAft>
              <a:buSzPts val="800"/>
              <a:buFont typeface="Arial"/>
              <a:buAutoNum type="romanLcPeriod"/>
              <a:defRPr b="1" i="0" sz="800" u="none" cap="none" strike="noStrike">
                <a:latin typeface="Arial"/>
                <a:ea typeface="Arial"/>
                <a:cs typeface="Arial"/>
                <a:sym typeface="Arial"/>
              </a:defRPr>
            </a:lvl6pPr>
            <a:lvl7pPr indent="-279400" lvl="6" marL="3200400" marR="0" rtl="0">
              <a:lnSpc>
                <a:spcPct val="100000"/>
              </a:lnSpc>
              <a:spcBef>
                <a:spcPts val="0"/>
              </a:spcBef>
              <a:spcAft>
                <a:spcPts val="0"/>
              </a:spcAft>
              <a:buSzPts val="800"/>
              <a:buFont typeface="Arial"/>
              <a:buAutoNum type="arabicPeriod"/>
              <a:defRPr b="1" i="0" sz="800" u="none" cap="none" strike="noStrike">
                <a:latin typeface="Arial"/>
                <a:ea typeface="Arial"/>
                <a:cs typeface="Arial"/>
                <a:sym typeface="Arial"/>
              </a:defRPr>
            </a:lvl7pPr>
            <a:lvl8pPr indent="-279400" lvl="7" marL="3657600" marR="0" rtl="0">
              <a:lnSpc>
                <a:spcPct val="100000"/>
              </a:lnSpc>
              <a:spcBef>
                <a:spcPts val="0"/>
              </a:spcBef>
              <a:spcAft>
                <a:spcPts val="0"/>
              </a:spcAft>
              <a:buSzPts val="800"/>
              <a:buFont typeface="Arial"/>
              <a:buAutoNum type="alphaLcPeriod"/>
              <a:defRPr b="1" i="0" sz="800" u="none" cap="none" strike="noStrike">
                <a:latin typeface="Arial"/>
                <a:ea typeface="Arial"/>
                <a:cs typeface="Arial"/>
                <a:sym typeface="Arial"/>
              </a:defRPr>
            </a:lvl8pPr>
            <a:lvl9pPr indent="-279400" lvl="8" marL="4114800" marR="0" rtl="0">
              <a:lnSpc>
                <a:spcPct val="100000"/>
              </a:lnSpc>
              <a:spcBef>
                <a:spcPts val="0"/>
              </a:spcBef>
              <a:spcAft>
                <a:spcPts val="0"/>
              </a:spcAft>
              <a:buSzPts val="800"/>
              <a:buFont typeface="Arial"/>
              <a:buAutoNum type="romanLcPeriod"/>
              <a:defRPr b="1" i="0" sz="800" u="none" cap="none" strike="noStrike">
                <a:latin typeface="Arial"/>
                <a:ea typeface="Arial"/>
                <a:cs typeface="Arial"/>
                <a:sym typeface="Arial"/>
              </a:defRPr>
            </a:lvl9pPr>
          </a:lstStyle>
          <a:p/>
        </p:txBody>
      </p:sp>
      <p:sp>
        <p:nvSpPr>
          <p:cNvPr id="81" name="Google Shape;81;p8"/>
          <p:cNvSpPr/>
          <p:nvPr/>
        </p:nvSpPr>
        <p:spPr>
          <a:xfrm>
            <a:off x="9312750" y="562025"/>
            <a:ext cx="1317600" cy="456600"/>
          </a:xfrm>
          <a:prstGeom prst="wedgeRectCallout">
            <a:avLst>
              <a:gd fmla="val -53209" name="adj1"/>
              <a:gd fmla="val -19669" name="adj2"/>
            </a:avLst>
          </a:prstGeom>
          <a:solidFill>
            <a:schemeClr val="l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00000"/>
              </a:lnSpc>
              <a:spcBef>
                <a:spcPts val="500"/>
              </a:spcBef>
              <a:spcAft>
                <a:spcPts val="500"/>
              </a:spcAft>
              <a:buNone/>
            </a:pPr>
            <a:r>
              <a:rPr lang="en" sz="800">
                <a:solidFill>
                  <a:schemeClr val="accent6"/>
                </a:solidFill>
                <a:highlight>
                  <a:srgbClr val="FFFFFF"/>
                </a:highlight>
              </a:rPr>
              <a:t>Please write the title in all capital letters</a:t>
            </a:r>
            <a:endParaRPr sz="800">
              <a:solidFill>
                <a:schemeClr val="accent6"/>
              </a:solidFill>
              <a:highlight>
                <a:srgbClr val="FFFFFF"/>
              </a:highlight>
            </a:endParaRPr>
          </a:p>
        </p:txBody>
      </p:sp>
      <p:sp>
        <p:nvSpPr>
          <p:cNvPr id="82" name="Google Shape;82;p8"/>
          <p:cNvSpPr/>
          <p:nvPr/>
        </p:nvSpPr>
        <p:spPr>
          <a:xfrm>
            <a:off x="9312750" y="28625"/>
            <a:ext cx="1317600" cy="456600"/>
          </a:xfrm>
          <a:prstGeom prst="wedgeRectCallout">
            <a:avLst>
              <a:gd fmla="val -53209" name="adj1"/>
              <a:gd fmla="val -19669" name="adj2"/>
            </a:avLst>
          </a:prstGeom>
          <a:solidFill>
            <a:schemeClr val="l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800">
                <a:solidFill>
                  <a:schemeClr val="accent6"/>
                </a:solidFill>
                <a:highlight>
                  <a:srgbClr val="FFFFFF"/>
                </a:highlight>
              </a:rPr>
              <a:t>Put images in the grey dotted box "unsupported placeholder"</a:t>
            </a:r>
            <a:endParaRPr sz="800">
              <a:solidFill>
                <a:schemeClr val="accent6"/>
              </a:solidFill>
              <a:highlight>
                <a:srgbClr val="FFFFFF"/>
              </a:highlight>
            </a:endParaRPr>
          </a:p>
        </p:txBody>
      </p:sp>
      <p:sp>
        <p:nvSpPr>
          <p:cNvPr id="83" name="Google Shape;83;p8"/>
          <p:cNvSpPr/>
          <p:nvPr/>
        </p:nvSpPr>
        <p:spPr>
          <a:xfrm>
            <a:off x="9312750" y="1095425"/>
            <a:ext cx="1317600" cy="666000"/>
          </a:xfrm>
          <a:prstGeom prst="wedgeRectCallout">
            <a:avLst>
              <a:gd fmla="val -53209" name="adj1"/>
              <a:gd fmla="val -19669" name="adj2"/>
            </a:avLst>
          </a:prstGeom>
          <a:solidFill>
            <a:schemeClr val="l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00000"/>
              </a:lnSpc>
              <a:spcBef>
                <a:spcPts val="500"/>
              </a:spcBef>
              <a:spcAft>
                <a:spcPts val="500"/>
              </a:spcAft>
              <a:buNone/>
            </a:pPr>
            <a:r>
              <a:rPr lang="en" sz="800">
                <a:solidFill>
                  <a:schemeClr val="accent6"/>
                </a:solidFill>
                <a:highlight>
                  <a:srgbClr val="FFFFFF"/>
                </a:highlight>
              </a:rPr>
              <a:t>Use bullet points to summarize information rather than writing long paragraphs in the text box</a:t>
            </a:r>
            <a:endParaRPr sz="800">
              <a:solidFill>
                <a:schemeClr val="accent6"/>
              </a:solidFill>
              <a:highlight>
                <a:srgbClr val="FFFFFF"/>
              </a:highlight>
            </a:endParaRPr>
          </a:p>
        </p:txBody>
      </p:sp>
      <p:pic>
        <p:nvPicPr>
          <p:cNvPr descr="logo_zalando_rgb_hor_all.png" id="84" name="Google Shape;84;p8"/>
          <p:cNvPicPr preferRelativeResize="0"/>
          <p:nvPr/>
        </p:nvPicPr>
        <p:blipFill>
          <a:blip r:embed="rId2">
            <a:alphaModFix/>
          </a:blip>
          <a:stretch>
            <a:fillRect/>
          </a:stretch>
        </p:blipFill>
        <p:spPr>
          <a:xfrm>
            <a:off x="7710810" y="4717150"/>
            <a:ext cx="825077" cy="163200"/>
          </a:xfrm>
          <a:prstGeom prst="rect">
            <a:avLst/>
          </a:prstGeom>
          <a:noFill/>
          <a:ln>
            <a:noFill/>
          </a:ln>
        </p:spPr>
      </p:pic>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03_Chapter Slide" showMasterSp="0">
  <p:cSld name="2_chapter slide">
    <p:bg>
      <p:bgPr>
        <a:solidFill>
          <a:srgbClr val="FFFFFF"/>
        </a:solidFill>
      </p:bgPr>
    </p:bg>
    <p:spTree>
      <p:nvGrpSpPr>
        <p:cNvPr id="743" name="Shape 743"/>
        <p:cNvGrpSpPr/>
        <p:nvPr/>
      </p:nvGrpSpPr>
      <p:grpSpPr>
        <a:xfrm>
          <a:off x="0" y="0"/>
          <a:ext cx="0" cy="0"/>
          <a:chOff x="0" y="0"/>
          <a:chExt cx="0" cy="0"/>
        </a:xfrm>
      </p:grpSpPr>
      <p:sp>
        <p:nvSpPr>
          <p:cNvPr id="744" name="Google Shape;744;p73"/>
          <p:cNvSpPr/>
          <p:nvPr/>
        </p:nvSpPr>
        <p:spPr>
          <a:xfrm>
            <a:off x="5051341" y="2344474"/>
            <a:ext cx="780900" cy="67800"/>
          </a:xfrm>
          <a:prstGeom prst="rect">
            <a:avLst/>
          </a:prstGeom>
          <a:solidFill>
            <a:srgbClr val="FF6900"/>
          </a:solidFill>
          <a:ln>
            <a:noFill/>
          </a:ln>
        </p:spPr>
        <p:txBody>
          <a:bodyPr anchorCtr="0" anchor="ctr" bIns="0" lIns="0" spcFirstLastPara="1" rIns="0" wrap="square" tIns="0">
            <a:noAutofit/>
          </a:bodyPr>
          <a:lstStyle/>
          <a:p>
            <a:pPr indent="0" lvl="0" marL="0" marR="0" rtl="0" algn="ctr">
              <a:lnSpc>
                <a:spcPct val="120000"/>
              </a:lnSpc>
              <a:spcBef>
                <a:spcPts val="0"/>
              </a:spcBef>
              <a:spcAft>
                <a:spcPts val="0"/>
              </a:spcAft>
              <a:buNone/>
            </a:pPr>
            <a:r>
              <a:t/>
            </a:r>
            <a:endParaRPr b="0" i="0" sz="1900" u="none" cap="none" strike="noStrike">
              <a:latin typeface="Arial"/>
              <a:ea typeface="Arial"/>
              <a:cs typeface="Arial"/>
              <a:sym typeface="Arial"/>
            </a:endParaRPr>
          </a:p>
        </p:txBody>
      </p:sp>
      <p:sp>
        <p:nvSpPr>
          <p:cNvPr id="745" name="Google Shape;745;p73"/>
          <p:cNvSpPr/>
          <p:nvPr>
            <p:ph idx="2" type="pic"/>
          </p:nvPr>
        </p:nvSpPr>
        <p:spPr>
          <a:xfrm>
            <a:off x="0" y="0"/>
            <a:ext cx="4572000" cy="5143500"/>
          </a:xfrm>
          <a:prstGeom prst="rect">
            <a:avLst/>
          </a:prstGeom>
          <a:noFill/>
          <a:ln cap="flat" cmpd="sng" w="9525">
            <a:solidFill>
              <a:srgbClr val="D9D9D9"/>
            </a:solidFill>
            <a:prstDash val="dash"/>
            <a:round/>
            <a:headEnd len="sm" w="sm" type="none"/>
            <a:tailEnd len="sm" w="sm" type="none"/>
          </a:ln>
        </p:spPr>
        <p:txBody>
          <a:bodyPr anchorCtr="0" anchor="ctr" bIns="91425" lIns="91425" spcFirstLastPara="1" rIns="91425" wrap="square" tIns="91425"/>
          <a:lstStyle>
            <a:lvl1pPr indent="0" lvl="0" marL="0" marR="0" rtl="0" algn="ctr">
              <a:lnSpc>
                <a:spcPct val="150000"/>
              </a:lnSpc>
              <a:spcBef>
                <a:spcPts val="0"/>
              </a:spcBef>
              <a:spcAft>
                <a:spcPts val="0"/>
              </a:spcAft>
              <a:buSzPts val="1400"/>
              <a:buFont typeface="Arial"/>
              <a:buNone/>
              <a:defRPr b="1" i="0" sz="600" u="none" cap="none" strike="noStrike">
                <a:latin typeface="Arial"/>
                <a:ea typeface="Arial"/>
                <a:cs typeface="Arial"/>
                <a:sym typeface="Arial"/>
              </a:defRPr>
            </a:lvl1pPr>
            <a:lvl2pPr indent="-75670" lvl="1" marL="24077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2pPr>
            <a:lvl3pPr indent="-77257" lvl="2" marL="407457"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3pPr>
            <a:lvl4pPr indent="-78845" lvl="3" marL="574145"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4pPr>
            <a:lvl5pPr indent="-80432" lvl="4" marL="740832"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5pPr>
            <a:lvl6pPr indent="-82020" lvl="5" marL="90752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6pPr>
            <a:lvl7pPr indent="-83607" lvl="6" marL="1074207"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7pPr>
            <a:lvl8pPr indent="-85195" lvl="7" marL="1240895"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8pPr>
            <a:lvl9pPr indent="-74082" lvl="8" marL="1407582"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9pPr>
          </a:lstStyle>
          <a:p/>
        </p:txBody>
      </p:sp>
      <p:sp>
        <p:nvSpPr>
          <p:cNvPr id="746" name="Google Shape;746;p73"/>
          <p:cNvSpPr/>
          <p:nvPr/>
        </p:nvSpPr>
        <p:spPr>
          <a:xfrm>
            <a:off x="5192713" y="4734611"/>
            <a:ext cx="338100" cy="1386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fld id="{00000000-1234-1234-1234-123412341234}" type="slidenum">
              <a:rPr b="1" i="0" lang="en" sz="900" u="none" cap="none" strike="noStrike">
                <a:latin typeface="Arial"/>
                <a:ea typeface="Arial"/>
                <a:cs typeface="Arial"/>
                <a:sym typeface="Arial"/>
              </a:rPr>
              <a:t>‹#›</a:t>
            </a:fld>
            <a:endParaRPr b="1" i="0" sz="900" u="none" cap="none" strike="noStrike">
              <a:latin typeface="Arial"/>
              <a:ea typeface="Arial"/>
              <a:cs typeface="Arial"/>
              <a:sym typeface="Arial"/>
            </a:endParaRPr>
          </a:p>
        </p:txBody>
      </p:sp>
      <p:sp>
        <p:nvSpPr>
          <p:cNvPr id="747" name="Google Shape;747;p73"/>
          <p:cNvSpPr txBox="1"/>
          <p:nvPr>
            <p:ph idx="1" type="body"/>
          </p:nvPr>
        </p:nvSpPr>
        <p:spPr>
          <a:xfrm>
            <a:off x="5000937" y="586978"/>
            <a:ext cx="3531600" cy="1633800"/>
          </a:xfrm>
          <a:prstGeom prst="rect">
            <a:avLst/>
          </a:prstGeom>
          <a:noFill/>
          <a:ln>
            <a:noFill/>
          </a:ln>
        </p:spPr>
        <p:txBody>
          <a:bodyPr anchorCtr="0" anchor="b" bIns="91425" lIns="91425" spcFirstLastPara="1" rIns="91425" wrap="square" tIns="91425"/>
          <a:lstStyle>
            <a:lvl1pPr indent="-228600" lvl="0" marL="457200" marR="0" rtl="0" algn="l">
              <a:lnSpc>
                <a:spcPct val="120000"/>
              </a:lnSpc>
              <a:spcBef>
                <a:spcPts val="0"/>
              </a:spcBef>
              <a:spcAft>
                <a:spcPts val="0"/>
              </a:spcAft>
              <a:buClr>
                <a:srgbClr val="000000"/>
              </a:buClr>
              <a:buSzPts val="1400"/>
              <a:buFont typeface="Arial"/>
              <a:buNone/>
              <a:defRPr b="1" i="0" sz="1900" u="none" cap="none" strike="noStrike">
                <a:solidFill>
                  <a:srgbClr val="000000"/>
                </a:solidFill>
                <a:latin typeface="Arial"/>
                <a:ea typeface="Arial"/>
                <a:cs typeface="Arial"/>
                <a:sym typeface="Arial"/>
              </a:defRPr>
            </a:lvl1pPr>
            <a:lvl2pPr indent="-257175" lvl="1" marL="9144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2pPr>
            <a:lvl3pPr indent="-257175" lvl="2" marL="13716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3pPr>
            <a:lvl4pPr indent="-257175" lvl="3" marL="18288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4pPr>
            <a:lvl5pPr indent="-257175" lvl="4" marL="22860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5pPr>
            <a:lvl6pPr indent="-257175" lvl="5" marL="27432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6pPr>
            <a:lvl7pPr indent="-257175" lvl="6" marL="32004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7pPr>
            <a:lvl8pPr indent="-257175" lvl="7" marL="36576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8pPr>
            <a:lvl9pPr indent="-257175" lvl="8" marL="41148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9pPr>
          </a:lstStyle>
          <a:p/>
        </p:txBody>
      </p:sp>
      <p:sp>
        <p:nvSpPr>
          <p:cNvPr id="748" name="Google Shape;748;p73"/>
          <p:cNvSpPr/>
          <p:nvPr/>
        </p:nvSpPr>
        <p:spPr>
          <a:xfrm>
            <a:off x="9312750" y="28625"/>
            <a:ext cx="1317600" cy="456600"/>
          </a:xfrm>
          <a:prstGeom prst="wedgeRectCallout">
            <a:avLst>
              <a:gd fmla="val -53209" name="adj1"/>
              <a:gd fmla="val -19669" name="adj2"/>
            </a:avLst>
          </a:prstGeom>
          <a:solidFill>
            <a:schemeClr val="l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800">
                <a:solidFill>
                  <a:schemeClr val="accent6"/>
                </a:solidFill>
                <a:highlight>
                  <a:srgbClr val="FFFFFF"/>
                </a:highlight>
              </a:rPr>
              <a:t>Put images in the grey dotted box "unsupported placeholder"</a:t>
            </a:r>
            <a:endParaRPr sz="800">
              <a:solidFill>
                <a:schemeClr val="accent6"/>
              </a:solidFill>
              <a:highlight>
                <a:srgbClr val="FFFFFF"/>
              </a:highlight>
            </a:endParaRPr>
          </a:p>
        </p:txBody>
      </p:sp>
      <p:pic>
        <p:nvPicPr>
          <p:cNvPr descr="Logo.png" id="749" name="Google Shape;749;p73"/>
          <p:cNvPicPr preferRelativeResize="0"/>
          <p:nvPr/>
        </p:nvPicPr>
        <p:blipFill>
          <a:blip r:embed="rId2">
            <a:alphaModFix/>
          </a:blip>
          <a:stretch>
            <a:fillRect/>
          </a:stretch>
        </p:blipFill>
        <p:spPr>
          <a:xfrm>
            <a:off x="7724083" y="4717150"/>
            <a:ext cx="798517" cy="163200"/>
          </a:xfrm>
          <a:prstGeom prst="rect">
            <a:avLst/>
          </a:prstGeom>
          <a:noFill/>
          <a:ln>
            <a:noFill/>
          </a:ln>
        </p:spPr>
      </p:pic>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04_Free_with Title" showMasterSp="0">
  <p:cSld name="free">
    <p:bg>
      <p:bgPr>
        <a:solidFill>
          <a:srgbClr val="FFFFFF"/>
        </a:solidFill>
      </p:bgPr>
    </p:bg>
    <p:spTree>
      <p:nvGrpSpPr>
        <p:cNvPr id="750" name="Shape 750"/>
        <p:cNvGrpSpPr/>
        <p:nvPr/>
      </p:nvGrpSpPr>
      <p:grpSpPr>
        <a:xfrm>
          <a:off x="0" y="0"/>
          <a:ext cx="0" cy="0"/>
          <a:chOff x="0" y="0"/>
          <a:chExt cx="0" cy="0"/>
        </a:xfrm>
      </p:grpSpPr>
      <p:sp>
        <p:nvSpPr>
          <p:cNvPr id="751" name="Google Shape;751;p74"/>
          <p:cNvSpPr/>
          <p:nvPr/>
        </p:nvSpPr>
        <p:spPr>
          <a:xfrm>
            <a:off x="3045619" y="1324"/>
            <a:ext cx="3052800" cy="67800"/>
          </a:xfrm>
          <a:prstGeom prst="rect">
            <a:avLst/>
          </a:prstGeom>
          <a:solidFill>
            <a:srgbClr val="FF6900"/>
          </a:solidFill>
          <a:ln>
            <a:noFill/>
          </a:ln>
        </p:spPr>
        <p:txBody>
          <a:bodyPr anchorCtr="0" anchor="ctr" bIns="0" lIns="0" spcFirstLastPara="1" rIns="0" wrap="square" tIns="0">
            <a:noAutofit/>
          </a:bodyPr>
          <a:lstStyle/>
          <a:p>
            <a:pPr indent="0" lvl="0" marL="0" marR="0" rtl="0" algn="ctr">
              <a:lnSpc>
                <a:spcPct val="120000"/>
              </a:lnSpc>
              <a:spcBef>
                <a:spcPts val="0"/>
              </a:spcBef>
              <a:spcAft>
                <a:spcPts val="0"/>
              </a:spcAft>
              <a:buNone/>
            </a:pPr>
            <a:r>
              <a:t/>
            </a:r>
            <a:endParaRPr b="0" i="0" sz="1900" u="none" cap="none" strike="noStrike">
              <a:latin typeface="Arial"/>
              <a:ea typeface="Arial"/>
              <a:cs typeface="Arial"/>
              <a:sym typeface="Arial"/>
            </a:endParaRPr>
          </a:p>
        </p:txBody>
      </p:sp>
      <p:sp>
        <p:nvSpPr>
          <p:cNvPr id="752" name="Google Shape;752;p74"/>
          <p:cNvSpPr/>
          <p:nvPr/>
        </p:nvSpPr>
        <p:spPr>
          <a:xfrm>
            <a:off x="591146" y="4734611"/>
            <a:ext cx="338100" cy="1386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fld id="{00000000-1234-1234-1234-123412341234}" type="slidenum">
              <a:rPr b="1" i="0" lang="en" sz="900" u="none" cap="none" strike="noStrike">
                <a:latin typeface="Arial"/>
                <a:ea typeface="Arial"/>
                <a:cs typeface="Arial"/>
                <a:sym typeface="Arial"/>
              </a:rPr>
              <a:t>‹#›</a:t>
            </a:fld>
            <a:endParaRPr b="1" i="0" sz="900" u="none" cap="none" strike="noStrike">
              <a:latin typeface="Arial"/>
              <a:ea typeface="Arial"/>
              <a:cs typeface="Arial"/>
              <a:sym typeface="Arial"/>
            </a:endParaRPr>
          </a:p>
        </p:txBody>
      </p:sp>
      <p:sp>
        <p:nvSpPr>
          <p:cNvPr id="753" name="Google Shape;753;p74"/>
          <p:cNvSpPr txBox="1"/>
          <p:nvPr>
            <p:ph type="title"/>
          </p:nvPr>
        </p:nvSpPr>
        <p:spPr>
          <a:xfrm>
            <a:off x="590550" y="219254"/>
            <a:ext cx="7966200" cy="751800"/>
          </a:xfrm>
          <a:prstGeom prst="rect">
            <a:avLst/>
          </a:prstGeom>
          <a:noFill/>
          <a:ln>
            <a:noFill/>
          </a:ln>
        </p:spPr>
        <p:txBody>
          <a:bodyPr anchorCtr="0" anchor="ctr" bIns="91425" lIns="91425" spcFirstLastPara="1" rIns="91425" wrap="square" tIns="91425"/>
          <a:lstStyle>
            <a:lvl1pPr indent="0" lvl="0" marL="0" marR="0" rtl="0" algn="ctr">
              <a:lnSpc>
                <a:spcPct val="120000"/>
              </a:lnSpc>
              <a:spcBef>
                <a:spcPts val="0"/>
              </a:spcBef>
              <a:spcAft>
                <a:spcPts val="0"/>
              </a:spcAft>
              <a:buSzPts val="1400"/>
              <a:buFont typeface="Arial"/>
              <a:buNone/>
              <a:defRPr b="1" i="0" sz="1300" u="none" cap="none" strike="noStrike">
                <a:latin typeface="Arial"/>
                <a:ea typeface="Arial"/>
                <a:cs typeface="Arial"/>
                <a:sym typeface="Arial"/>
              </a:defRPr>
            </a:lvl1pPr>
            <a:lvl2pPr indent="76200" lvl="1" marL="0" marR="0" rtl="0" algn="l">
              <a:lnSpc>
                <a:spcPct val="120000"/>
              </a:lnSpc>
              <a:spcBef>
                <a:spcPts val="0"/>
              </a:spcBef>
              <a:spcAft>
                <a:spcPts val="0"/>
              </a:spcAft>
              <a:buSzPts val="1400"/>
              <a:buNone/>
              <a:defRPr b="1" i="0" sz="1600" u="none" cap="none" strike="noStrike">
                <a:latin typeface="Arial"/>
                <a:ea typeface="Arial"/>
                <a:cs typeface="Arial"/>
                <a:sym typeface="Arial"/>
              </a:defRPr>
            </a:lvl2pPr>
            <a:lvl3pPr indent="165100" lvl="2" marL="0" marR="0" rtl="0" algn="l">
              <a:lnSpc>
                <a:spcPct val="120000"/>
              </a:lnSpc>
              <a:spcBef>
                <a:spcPts val="0"/>
              </a:spcBef>
              <a:spcAft>
                <a:spcPts val="0"/>
              </a:spcAft>
              <a:buSzPts val="1400"/>
              <a:buNone/>
              <a:defRPr b="1" i="0" sz="1600" u="none" cap="none" strike="noStrike">
                <a:latin typeface="Arial"/>
                <a:ea typeface="Arial"/>
                <a:cs typeface="Arial"/>
                <a:sym typeface="Arial"/>
              </a:defRPr>
            </a:lvl3pPr>
            <a:lvl4pPr indent="254000" lvl="3" marL="0" marR="0" rtl="0" algn="l">
              <a:lnSpc>
                <a:spcPct val="120000"/>
              </a:lnSpc>
              <a:spcBef>
                <a:spcPts val="0"/>
              </a:spcBef>
              <a:spcAft>
                <a:spcPts val="0"/>
              </a:spcAft>
              <a:buSzPts val="1400"/>
              <a:buNone/>
              <a:defRPr b="1" i="0" sz="1600" u="none" cap="none" strike="noStrike">
                <a:latin typeface="Arial"/>
                <a:ea typeface="Arial"/>
                <a:cs typeface="Arial"/>
                <a:sym typeface="Arial"/>
              </a:defRPr>
            </a:lvl4pPr>
            <a:lvl5pPr indent="342900" lvl="4" marL="0" marR="0" rtl="0" algn="l">
              <a:lnSpc>
                <a:spcPct val="120000"/>
              </a:lnSpc>
              <a:spcBef>
                <a:spcPts val="0"/>
              </a:spcBef>
              <a:spcAft>
                <a:spcPts val="0"/>
              </a:spcAft>
              <a:buSzPts val="1400"/>
              <a:buNone/>
              <a:defRPr b="1" i="0" sz="1600" u="none" cap="none" strike="noStrike">
                <a:latin typeface="Arial"/>
                <a:ea typeface="Arial"/>
                <a:cs typeface="Arial"/>
                <a:sym typeface="Arial"/>
              </a:defRPr>
            </a:lvl5pPr>
            <a:lvl6pPr indent="419100" lvl="5" marL="0" marR="0" rtl="0" algn="l">
              <a:lnSpc>
                <a:spcPct val="120000"/>
              </a:lnSpc>
              <a:spcBef>
                <a:spcPts val="0"/>
              </a:spcBef>
              <a:spcAft>
                <a:spcPts val="0"/>
              </a:spcAft>
              <a:buSzPts val="1400"/>
              <a:buNone/>
              <a:defRPr b="1" i="0" sz="1600" u="none" cap="none" strike="noStrike">
                <a:latin typeface="Arial"/>
                <a:ea typeface="Arial"/>
                <a:cs typeface="Arial"/>
                <a:sym typeface="Arial"/>
              </a:defRPr>
            </a:lvl6pPr>
            <a:lvl7pPr indent="508000" lvl="6" marL="0" marR="0" rtl="0" algn="l">
              <a:lnSpc>
                <a:spcPct val="120000"/>
              </a:lnSpc>
              <a:spcBef>
                <a:spcPts val="0"/>
              </a:spcBef>
              <a:spcAft>
                <a:spcPts val="0"/>
              </a:spcAft>
              <a:buSzPts val="1400"/>
              <a:buNone/>
              <a:defRPr b="1" i="0" sz="1600" u="none" cap="none" strike="noStrike">
                <a:latin typeface="Arial"/>
                <a:ea typeface="Arial"/>
                <a:cs typeface="Arial"/>
                <a:sym typeface="Arial"/>
              </a:defRPr>
            </a:lvl7pPr>
            <a:lvl8pPr indent="596900" lvl="7" marL="0" marR="0" rtl="0" algn="l">
              <a:lnSpc>
                <a:spcPct val="120000"/>
              </a:lnSpc>
              <a:spcBef>
                <a:spcPts val="0"/>
              </a:spcBef>
              <a:spcAft>
                <a:spcPts val="0"/>
              </a:spcAft>
              <a:buSzPts val="1400"/>
              <a:buNone/>
              <a:defRPr b="1" i="0" sz="1600" u="none" cap="none" strike="noStrike">
                <a:latin typeface="Arial"/>
                <a:ea typeface="Arial"/>
                <a:cs typeface="Arial"/>
                <a:sym typeface="Arial"/>
              </a:defRPr>
            </a:lvl8pPr>
            <a:lvl9pPr indent="685800" lvl="8" marL="0" marR="0" rtl="0" algn="l">
              <a:lnSpc>
                <a:spcPct val="120000"/>
              </a:lnSpc>
              <a:spcBef>
                <a:spcPts val="0"/>
              </a:spcBef>
              <a:spcAft>
                <a:spcPts val="0"/>
              </a:spcAft>
              <a:buSzPts val="1400"/>
              <a:buNone/>
              <a:defRPr b="1" i="0" sz="1600" u="none" cap="none" strike="noStrike">
                <a:latin typeface="Arial"/>
                <a:ea typeface="Arial"/>
                <a:cs typeface="Arial"/>
                <a:sym typeface="Arial"/>
              </a:defRPr>
            </a:lvl9pPr>
          </a:lstStyle>
          <a:p/>
        </p:txBody>
      </p:sp>
      <p:sp>
        <p:nvSpPr>
          <p:cNvPr id="754" name="Google Shape;754;p74"/>
          <p:cNvSpPr txBox="1"/>
          <p:nvPr>
            <p:ph idx="1" type="body"/>
          </p:nvPr>
        </p:nvSpPr>
        <p:spPr>
          <a:xfrm>
            <a:off x="742950" y="4658700"/>
            <a:ext cx="6925800" cy="290400"/>
          </a:xfrm>
          <a:prstGeom prst="rect">
            <a:avLst/>
          </a:prstGeom>
          <a:noFill/>
          <a:ln>
            <a:noFill/>
          </a:ln>
        </p:spPr>
        <p:txBody>
          <a:bodyPr anchorCtr="0" anchor="b" bIns="91425" lIns="91425" spcFirstLastPara="1" rIns="91425" wrap="square" tIns="91425"/>
          <a:lstStyle>
            <a:lvl1pPr indent="-279400" lvl="0" marL="457200" marR="0" rtl="0">
              <a:lnSpc>
                <a:spcPct val="100000"/>
              </a:lnSpc>
              <a:spcBef>
                <a:spcPts val="0"/>
              </a:spcBef>
              <a:spcAft>
                <a:spcPts val="0"/>
              </a:spcAft>
              <a:buSzPts val="800"/>
              <a:buFont typeface="Arial"/>
              <a:buAutoNum type="alphaUcPeriod"/>
              <a:defRPr b="0" i="0" sz="800" u="none" cap="none" strike="noStrike">
                <a:latin typeface="Arial"/>
                <a:ea typeface="Arial"/>
                <a:cs typeface="Arial"/>
                <a:sym typeface="Arial"/>
              </a:defRPr>
            </a:lvl1pPr>
            <a:lvl2pPr indent="-279400" lvl="1" marL="914400" marR="0" rtl="0">
              <a:lnSpc>
                <a:spcPct val="100000"/>
              </a:lnSpc>
              <a:spcBef>
                <a:spcPts val="0"/>
              </a:spcBef>
              <a:spcAft>
                <a:spcPts val="0"/>
              </a:spcAft>
              <a:buSzPts val="800"/>
              <a:buFont typeface="Arial"/>
              <a:buAutoNum type="alphaLcPeriod"/>
              <a:defRPr b="1" i="0" sz="800" u="none" cap="none" strike="noStrike">
                <a:latin typeface="Arial"/>
                <a:ea typeface="Arial"/>
                <a:cs typeface="Arial"/>
                <a:sym typeface="Arial"/>
              </a:defRPr>
            </a:lvl2pPr>
            <a:lvl3pPr indent="-279400" lvl="2" marL="1371600" marR="0" rtl="0">
              <a:lnSpc>
                <a:spcPct val="100000"/>
              </a:lnSpc>
              <a:spcBef>
                <a:spcPts val="0"/>
              </a:spcBef>
              <a:spcAft>
                <a:spcPts val="0"/>
              </a:spcAft>
              <a:buSzPts val="800"/>
              <a:buFont typeface="Arial"/>
              <a:buAutoNum type="romanLcPeriod"/>
              <a:defRPr b="1" i="0" sz="800" u="none" cap="none" strike="noStrike">
                <a:latin typeface="Arial"/>
                <a:ea typeface="Arial"/>
                <a:cs typeface="Arial"/>
                <a:sym typeface="Arial"/>
              </a:defRPr>
            </a:lvl3pPr>
            <a:lvl4pPr indent="-279400" lvl="3" marL="1828800" marR="0" rtl="0">
              <a:lnSpc>
                <a:spcPct val="100000"/>
              </a:lnSpc>
              <a:spcBef>
                <a:spcPts val="0"/>
              </a:spcBef>
              <a:spcAft>
                <a:spcPts val="0"/>
              </a:spcAft>
              <a:buSzPts val="800"/>
              <a:buFont typeface="Arial"/>
              <a:buAutoNum type="arabicPeriod"/>
              <a:defRPr b="1" i="0" sz="800" u="none" cap="none" strike="noStrike">
                <a:latin typeface="Arial"/>
                <a:ea typeface="Arial"/>
                <a:cs typeface="Arial"/>
                <a:sym typeface="Arial"/>
              </a:defRPr>
            </a:lvl4pPr>
            <a:lvl5pPr indent="-279400" lvl="4" marL="2286000" marR="0" rtl="0">
              <a:lnSpc>
                <a:spcPct val="100000"/>
              </a:lnSpc>
              <a:spcBef>
                <a:spcPts val="0"/>
              </a:spcBef>
              <a:spcAft>
                <a:spcPts val="0"/>
              </a:spcAft>
              <a:buSzPts val="800"/>
              <a:buFont typeface="Arial"/>
              <a:buAutoNum type="alphaLcPeriod"/>
              <a:defRPr b="1" i="0" sz="800" u="none" cap="none" strike="noStrike">
                <a:latin typeface="Arial"/>
                <a:ea typeface="Arial"/>
                <a:cs typeface="Arial"/>
                <a:sym typeface="Arial"/>
              </a:defRPr>
            </a:lvl5pPr>
            <a:lvl6pPr indent="-279400" lvl="5" marL="2743200" marR="0" rtl="0">
              <a:lnSpc>
                <a:spcPct val="100000"/>
              </a:lnSpc>
              <a:spcBef>
                <a:spcPts val="0"/>
              </a:spcBef>
              <a:spcAft>
                <a:spcPts val="0"/>
              </a:spcAft>
              <a:buSzPts val="800"/>
              <a:buFont typeface="Arial"/>
              <a:buAutoNum type="romanLcPeriod"/>
              <a:defRPr b="1" i="0" sz="800" u="none" cap="none" strike="noStrike">
                <a:latin typeface="Arial"/>
                <a:ea typeface="Arial"/>
                <a:cs typeface="Arial"/>
                <a:sym typeface="Arial"/>
              </a:defRPr>
            </a:lvl6pPr>
            <a:lvl7pPr indent="-279400" lvl="6" marL="3200400" marR="0" rtl="0">
              <a:lnSpc>
                <a:spcPct val="100000"/>
              </a:lnSpc>
              <a:spcBef>
                <a:spcPts val="0"/>
              </a:spcBef>
              <a:spcAft>
                <a:spcPts val="0"/>
              </a:spcAft>
              <a:buSzPts val="800"/>
              <a:buFont typeface="Arial"/>
              <a:buAutoNum type="arabicPeriod"/>
              <a:defRPr b="1" i="0" sz="800" u="none" cap="none" strike="noStrike">
                <a:latin typeface="Arial"/>
                <a:ea typeface="Arial"/>
                <a:cs typeface="Arial"/>
                <a:sym typeface="Arial"/>
              </a:defRPr>
            </a:lvl7pPr>
            <a:lvl8pPr indent="-279400" lvl="7" marL="3657600" marR="0" rtl="0">
              <a:lnSpc>
                <a:spcPct val="100000"/>
              </a:lnSpc>
              <a:spcBef>
                <a:spcPts val="0"/>
              </a:spcBef>
              <a:spcAft>
                <a:spcPts val="0"/>
              </a:spcAft>
              <a:buSzPts val="800"/>
              <a:buFont typeface="Arial"/>
              <a:buAutoNum type="alphaLcPeriod"/>
              <a:defRPr b="1" i="0" sz="800" u="none" cap="none" strike="noStrike">
                <a:latin typeface="Arial"/>
                <a:ea typeface="Arial"/>
                <a:cs typeface="Arial"/>
                <a:sym typeface="Arial"/>
              </a:defRPr>
            </a:lvl8pPr>
            <a:lvl9pPr indent="-279400" lvl="8" marL="4114800" marR="0" rtl="0">
              <a:lnSpc>
                <a:spcPct val="100000"/>
              </a:lnSpc>
              <a:spcBef>
                <a:spcPts val="0"/>
              </a:spcBef>
              <a:spcAft>
                <a:spcPts val="0"/>
              </a:spcAft>
              <a:buSzPts val="800"/>
              <a:buFont typeface="Arial"/>
              <a:buAutoNum type="romanLcPeriod"/>
              <a:defRPr b="1" i="0" sz="800" u="none" cap="none" strike="noStrike">
                <a:latin typeface="Arial"/>
                <a:ea typeface="Arial"/>
                <a:cs typeface="Arial"/>
                <a:sym typeface="Arial"/>
              </a:defRPr>
            </a:lvl9pPr>
          </a:lstStyle>
          <a:p/>
        </p:txBody>
      </p:sp>
      <p:sp>
        <p:nvSpPr>
          <p:cNvPr id="755" name="Google Shape;755;p74"/>
          <p:cNvSpPr/>
          <p:nvPr/>
        </p:nvSpPr>
        <p:spPr>
          <a:xfrm>
            <a:off x="9312750" y="28625"/>
            <a:ext cx="1317600" cy="456600"/>
          </a:xfrm>
          <a:prstGeom prst="wedgeRectCallout">
            <a:avLst>
              <a:gd fmla="val -53209" name="adj1"/>
              <a:gd fmla="val -19669" name="adj2"/>
            </a:avLst>
          </a:prstGeom>
          <a:solidFill>
            <a:schemeClr val="l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800">
                <a:solidFill>
                  <a:schemeClr val="accent6"/>
                </a:solidFill>
                <a:highlight>
                  <a:srgbClr val="FFFFFF"/>
                </a:highlight>
              </a:rPr>
              <a:t>Please write the title in all capital letters</a:t>
            </a:r>
            <a:endParaRPr sz="800">
              <a:solidFill>
                <a:schemeClr val="accent6"/>
              </a:solidFill>
              <a:highlight>
                <a:srgbClr val="FFFFFF"/>
              </a:highlight>
            </a:endParaRPr>
          </a:p>
        </p:txBody>
      </p:sp>
      <p:pic>
        <p:nvPicPr>
          <p:cNvPr descr="Logo.png" id="756" name="Google Shape;756;p74"/>
          <p:cNvPicPr preferRelativeResize="0"/>
          <p:nvPr/>
        </p:nvPicPr>
        <p:blipFill>
          <a:blip r:embed="rId2">
            <a:alphaModFix/>
          </a:blip>
          <a:stretch>
            <a:fillRect/>
          </a:stretch>
        </p:blipFill>
        <p:spPr>
          <a:xfrm>
            <a:off x="7724083" y="4717150"/>
            <a:ext cx="798517" cy="163200"/>
          </a:xfrm>
          <a:prstGeom prst="rect">
            <a:avLst/>
          </a:prstGeom>
          <a:noFill/>
          <a:ln>
            <a:noFill/>
          </a:ln>
        </p:spPr>
      </p:pic>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04_Free_with Title and Subtitle" showMasterSp="0">
  <p:cSld name="diagram">
    <p:bg>
      <p:bgPr>
        <a:solidFill>
          <a:srgbClr val="FFFFFF"/>
        </a:solidFill>
      </p:bgPr>
    </p:bg>
    <p:spTree>
      <p:nvGrpSpPr>
        <p:cNvPr id="757" name="Shape 757"/>
        <p:cNvGrpSpPr/>
        <p:nvPr/>
      </p:nvGrpSpPr>
      <p:grpSpPr>
        <a:xfrm>
          <a:off x="0" y="0"/>
          <a:ext cx="0" cy="0"/>
          <a:chOff x="0" y="0"/>
          <a:chExt cx="0" cy="0"/>
        </a:xfrm>
      </p:grpSpPr>
      <p:sp>
        <p:nvSpPr>
          <p:cNvPr id="758" name="Google Shape;758;p75"/>
          <p:cNvSpPr/>
          <p:nvPr/>
        </p:nvSpPr>
        <p:spPr>
          <a:xfrm>
            <a:off x="3045619" y="1324"/>
            <a:ext cx="3052800" cy="67800"/>
          </a:xfrm>
          <a:prstGeom prst="rect">
            <a:avLst/>
          </a:prstGeom>
          <a:solidFill>
            <a:srgbClr val="FF6900"/>
          </a:solidFill>
          <a:ln>
            <a:noFill/>
          </a:ln>
        </p:spPr>
        <p:txBody>
          <a:bodyPr anchorCtr="0" anchor="ctr" bIns="0" lIns="0" spcFirstLastPara="1" rIns="0" wrap="square" tIns="0">
            <a:noAutofit/>
          </a:bodyPr>
          <a:lstStyle/>
          <a:p>
            <a:pPr indent="0" lvl="0" marL="0" marR="0" rtl="0" algn="ctr">
              <a:lnSpc>
                <a:spcPct val="120000"/>
              </a:lnSpc>
              <a:spcBef>
                <a:spcPts val="0"/>
              </a:spcBef>
              <a:spcAft>
                <a:spcPts val="0"/>
              </a:spcAft>
              <a:buNone/>
            </a:pPr>
            <a:r>
              <a:t/>
            </a:r>
            <a:endParaRPr b="0" i="0" sz="1900" u="none" cap="none" strike="noStrike">
              <a:latin typeface="Arial"/>
              <a:ea typeface="Arial"/>
              <a:cs typeface="Arial"/>
              <a:sym typeface="Arial"/>
            </a:endParaRPr>
          </a:p>
        </p:txBody>
      </p:sp>
      <p:sp>
        <p:nvSpPr>
          <p:cNvPr id="759" name="Google Shape;759;p75"/>
          <p:cNvSpPr/>
          <p:nvPr/>
        </p:nvSpPr>
        <p:spPr>
          <a:xfrm>
            <a:off x="591146" y="4734611"/>
            <a:ext cx="338100" cy="1386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fld id="{00000000-1234-1234-1234-123412341234}" type="slidenum">
              <a:rPr b="1" i="0" lang="en" sz="900" u="none" cap="none" strike="noStrike">
                <a:latin typeface="Arial"/>
                <a:ea typeface="Arial"/>
                <a:cs typeface="Arial"/>
                <a:sym typeface="Arial"/>
              </a:rPr>
              <a:t>‹#›</a:t>
            </a:fld>
            <a:endParaRPr b="1" i="0" sz="900" u="none" cap="none" strike="noStrike">
              <a:latin typeface="Arial"/>
              <a:ea typeface="Arial"/>
              <a:cs typeface="Arial"/>
              <a:sym typeface="Arial"/>
            </a:endParaRPr>
          </a:p>
        </p:txBody>
      </p:sp>
      <p:sp>
        <p:nvSpPr>
          <p:cNvPr id="760" name="Google Shape;760;p75"/>
          <p:cNvSpPr txBox="1"/>
          <p:nvPr>
            <p:ph type="title"/>
          </p:nvPr>
        </p:nvSpPr>
        <p:spPr>
          <a:xfrm>
            <a:off x="597198" y="219254"/>
            <a:ext cx="7952700" cy="751800"/>
          </a:xfrm>
          <a:prstGeom prst="rect">
            <a:avLst/>
          </a:prstGeom>
          <a:noFill/>
          <a:ln>
            <a:noFill/>
          </a:ln>
        </p:spPr>
        <p:txBody>
          <a:bodyPr anchorCtr="0" anchor="ctr" bIns="91425" lIns="91425" spcFirstLastPara="1" rIns="91425" wrap="square" tIns="91425"/>
          <a:lstStyle>
            <a:lvl1pPr indent="0" lvl="0" marL="0" marR="0" rtl="0" algn="ctr">
              <a:lnSpc>
                <a:spcPct val="120000"/>
              </a:lnSpc>
              <a:spcBef>
                <a:spcPts val="0"/>
              </a:spcBef>
              <a:spcAft>
                <a:spcPts val="0"/>
              </a:spcAft>
              <a:buSzPts val="1400"/>
              <a:buFont typeface="Arial"/>
              <a:buNone/>
              <a:defRPr b="1" i="0" sz="1300" u="none" cap="none" strike="noStrike">
                <a:latin typeface="Arial"/>
                <a:ea typeface="Arial"/>
                <a:cs typeface="Arial"/>
                <a:sym typeface="Arial"/>
              </a:defRPr>
            </a:lvl1pPr>
            <a:lvl2pPr indent="76200" lvl="1" marL="0" marR="0" rtl="0" algn="l">
              <a:lnSpc>
                <a:spcPct val="120000"/>
              </a:lnSpc>
              <a:spcBef>
                <a:spcPts val="0"/>
              </a:spcBef>
              <a:spcAft>
                <a:spcPts val="0"/>
              </a:spcAft>
              <a:buSzPts val="1400"/>
              <a:buNone/>
              <a:defRPr b="1" i="0" sz="1600" u="none" cap="none" strike="noStrike">
                <a:latin typeface="Arial"/>
                <a:ea typeface="Arial"/>
                <a:cs typeface="Arial"/>
                <a:sym typeface="Arial"/>
              </a:defRPr>
            </a:lvl2pPr>
            <a:lvl3pPr indent="165100" lvl="2" marL="0" marR="0" rtl="0" algn="l">
              <a:lnSpc>
                <a:spcPct val="120000"/>
              </a:lnSpc>
              <a:spcBef>
                <a:spcPts val="0"/>
              </a:spcBef>
              <a:spcAft>
                <a:spcPts val="0"/>
              </a:spcAft>
              <a:buSzPts val="1400"/>
              <a:buNone/>
              <a:defRPr b="1" i="0" sz="1600" u="none" cap="none" strike="noStrike">
                <a:latin typeface="Arial"/>
                <a:ea typeface="Arial"/>
                <a:cs typeface="Arial"/>
                <a:sym typeface="Arial"/>
              </a:defRPr>
            </a:lvl3pPr>
            <a:lvl4pPr indent="254000" lvl="3" marL="0" marR="0" rtl="0" algn="l">
              <a:lnSpc>
                <a:spcPct val="120000"/>
              </a:lnSpc>
              <a:spcBef>
                <a:spcPts val="0"/>
              </a:spcBef>
              <a:spcAft>
                <a:spcPts val="0"/>
              </a:spcAft>
              <a:buSzPts val="1400"/>
              <a:buNone/>
              <a:defRPr b="1" i="0" sz="1600" u="none" cap="none" strike="noStrike">
                <a:latin typeface="Arial"/>
                <a:ea typeface="Arial"/>
                <a:cs typeface="Arial"/>
                <a:sym typeface="Arial"/>
              </a:defRPr>
            </a:lvl4pPr>
            <a:lvl5pPr indent="342900" lvl="4" marL="0" marR="0" rtl="0" algn="l">
              <a:lnSpc>
                <a:spcPct val="120000"/>
              </a:lnSpc>
              <a:spcBef>
                <a:spcPts val="0"/>
              </a:spcBef>
              <a:spcAft>
                <a:spcPts val="0"/>
              </a:spcAft>
              <a:buSzPts val="1400"/>
              <a:buNone/>
              <a:defRPr b="1" i="0" sz="1600" u="none" cap="none" strike="noStrike">
                <a:latin typeface="Arial"/>
                <a:ea typeface="Arial"/>
                <a:cs typeface="Arial"/>
                <a:sym typeface="Arial"/>
              </a:defRPr>
            </a:lvl5pPr>
            <a:lvl6pPr indent="419100" lvl="5" marL="0" marR="0" rtl="0" algn="l">
              <a:lnSpc>
                <a:spcPct val="120000"/>
              </a:lnSpc>
              <a:spcBef>
                <a:spcPts val="0"/>
              </a:spcBef>
              <a:spcAft>
                <a:spcPts val="0"/>
              </a:spcAft>
              <a:buSzPts val="1400"/>
              <a:buNone/>
              <a:defRPr b="1" i="0" sz="1600" u="none" cap="none" strike="noStrike">
                <a:latin typeface="Arial"/>
                <a:ea typeface="Arial"/>
                <a:cs typeface="Arial"/>
                <a:sym typeface="Arial"/>
              </a:defRPr>
            </a:lvl6pPr>
            <a:lvl7pPr indent="508000" lvl="6" marL="0" marR="0" rtl="0" algn="l">
              <a:lnSpc>
                <a:spcPct val="120000"/>
              </a:lnSpc>
              <a:spcBef>
                <a:spcPts val="0"/>
              </a:spcBef>
              <a:spcAft>
                <a:spcPts val="0"/>
              </a:spcAft>
              <a:buSzPts val="1400"/>
              <a:buNone/>
              <a:defRPr b="1" i="0" sz="1600" u="none" cap="none" strike="noStrike">
                <a:latin typeface="Arial"/>
                <a:ea typeface="Arial"/>
                <a:cs typeface="Arial"/>
                <a:sym typeface="Arial"/>
              </a:defRPr>
            </a:lvl7pPr>
            <a:lvl8pPr indent="596900" lvl="7" marL="0" marR="0" rtl="0" algn="l">
              <a:lnSpc>
                <a:spcPct val="120000"/>
              </a:lnSpc>
              <a:spcBef>
                <a:spcPts val="0"/>
              </a:spcBef>
              <a:spcAft>
                <a:spcPts val="0"/>
              </a:spcAft>
              <a:buSzPts val="1400"/>
              <a:buNone/>
              <a:defRPr b="1" i="0" sz="1600" u="none" cap="none" strike="noStrike">
                <a:latin typeface="Arial"/>
                <a:ea typeface="Arial"/>
                <a:cs typeface="Arial"/>
                <a:sym typeface="Arial"/>
              </a:defRPr>
            </a:lvl8pPr>
            <a:lvl9pPr indent="685800" lvl="8" marL="0" marR="0" rtl="0" algn="l">
              <a:lnSpc>
                <a:spcPct val="120000"/>
              </a:lnSpc>
              <a:spcBef>
                <a:spcPts val="0"/>
              </a:spcBef>
              <a:spcAft>
                <a:spcPts val="0"/>
              </a:spcAft>
              <a:buSzPts val="1400"/>
              <a:buNone/>
              <a:defRPr b="1" i="0" sz="1600" u="none" cap="none" strike="noStrike">
                <a:latin typeface="Arial"/>
                <a:ea typeface="Arial"/>
                <a:cs typeface="Arial"/>
                <a:sym typeface="Arial"/>
              </a:defRPr>
            </a:lvl9pPr>
          </a:lstStyle>
          <a:p/>
        </p:txBody>
      </p:sp>
      <p:sp>
        <p:nvSpPr>
          <p:cNvPr id="761" name="Google Shape;761;p75"/>
          <p:cNvSpPr txBox="1"/>
          <p:nvPr>
            <p:ph idx="1" type="body"/>
          </p:nvPr>
        </p:nvSpPr>
        <p:spPr>
          <a:xfrm>
            <a:off x="595856" y="969875"/>
            <a:ext cx="7946100" cy="210900"/>
          </a:xfrm>
          <a:prstGeom prst="rect">
            <a:avLst/>
          </a:prstGeom>
          <a:noFill/>
          <a:ln>
            <a:noFill/>
          </a:ln>
        </p:spPr>
        <p:txBody>
          <a:bodyPr anchorCtr="0" anchor="ctr" bIns="91425" lIns="91425" spcFirstLastPara="1" rIns="91425" wrap="square" tIns="91425"/>
          <a:lstStyle>
            <a:lvl1pPr indent="-228600" lvl="0" marL="457200" marR="0" rtl="0" algn="ctr">
              <a:lnSpc>
                <a:spcPct val="120000"/>
              </a:lnSpc>
              <a:spcBef>
                <a:spcPts val="0"/>
              </a:spcBef>
              <a:spcAft>
                <a:spcPts val="0"/>
              </a:spcAft>
              <a:buSzPts val="1400"/>
              <a:buFont typeface="Arial"/>
              <a:buNone/>
              <a:defRPr b="1" i="0" sz="1000" u="none" cap="none" strike="noStrike">
                <a:latin typeface="Arial"/>
                <a:ea typeface="Arial"/>
                <a:cs typeface="Arial"/>
                <a:sym typeface="Arial"/>
              </a:defRPr>
            </a:lvl1pPr>
            <a:lvl2pPr indent="-228600" lvl="1" marL="914400" marR="0" rtl="0" algn="ctr">
              <a:lnSpc>
                <a:spcPct val="150000"/>
              </a:lnSpc>
              <a:spcBef>
                <a:spcPts val="0"/>
              </a:spcBef>
              <a:spcAft>
                <a:spcPts val="0"/>
              </a:spcAft>
              <a:buSzPts val="600"/>
              <a:buFont typeface="Arial"/>
              <a:buNone/>
              <a:defRPr i="0" sz="600" u="none" cap="none" strike="noStrike">
                <a:latin typeface="Arial"/>
                <a:ea typeface="Arial"/>
                <a:cs typeface="Arial"/>
                <a:sym typeface="Arial"/>
              </a:defRPr>
            </a:lvl2pPr>
            <a:lvl3pPr indent="-228600" lvl="2" marL="1371600" marR="0" rtl="0" algn="ctr">
              <a:lnSpc>
                <a:spcPct val="150000"/>
              </a:lnSpc>
              <a:spcBef>
                <a:spcPts val="0"/>
              </a:spcBef>
              <a:spcAft>
                <a:spcPts val="0"/>
              </a:spcAft>
              <a:buSzPts val="600"/>
              <a:buFont typeface="Arial"/>
              <a:buNone/>
              <a:defRPr i="0" sz="600" u="none" cap="none" strike="noStrike">
                <a:latin typeface="Arial"/>
                <a:ea typeface="Arial"/>
                <a:cs typeface="Arial"/>
                <a:sym typeface="Arial"/>
              </a:defRPr>
            </a:lvl3pPr>
            <a:lvl4pPr indent="-228600" lvl="3" marL="1828800" marR="0" rtl="0" algn="ctr">
              <a:lnSpc>
                <a:spcPct val="150000"/>
              </a:lnSpc>
              <a:spcBef>
                <a:spcPts val="0"/>
              </a:spcBef>
              <a:spcAft>
                <a:spcPts val="0"/>
              </a:spcAft>
              <a:buSzPts val="600"/>
              <a:buFont typeface="Arial"/>
              <a:buNone/>
              <a:defRPr i="0" sz="600" u="none" cap="none" strike="noStrike">
                <a:latin typeface="Arial"/>
                <a:ea typeface="Arial"/>
                <a:cs typeface="Arial"/>
                <a:sym typeface="Arial"/>
              </a:defRPr>
            </a:lvl4pPr>
            <a:lvl5pPr indent="-228600" lvl="4" marL="2286000" marR="0" rtl="0" algn="ctr">
              <a:lnSpc>
                <a:spcPct val="150000"/>
              </a:lnSpc>
              <a:spcBef>
                <a:spcPts val="0"/>
              </a:spcBef>
              <a:spcAft>
                <a:spcPts val="0"/>
              </a:spcAft>
              <a:buSzPts val="600"/>
              <a:buFont typeface="Arial"/>
              <a:buNone/>
              <a:defRPr i="0" sz="600" u="none" cap="none" strike="noStrike">
                <a:latin typeface="Arial"/>
                <a:ea typeface="Arial"/>
                <a:cs typeface="Arial"/>
                <a:sym typeface="Arial"/>
              </a:defRPr>
            </a:lvl5pPr>
            <a:lvl6pPr indent="-266700" lvl="5" marL="2743200" marR="0" rtl="0" algn="ctr">
              <a:lnSpc>
                <a:spcPct val="150000"/>
              </a:lnSpc>
              <a:spcBef>
                <a:spcPts val="0"/>
              </a:spcBef>
              <a:spcAft>
                <a:spcPts val="0"/>
              </a:spcAft>
              <a:buSzPts val="600"/>
              <a:buFont typeface="Arial"/>
              <a:buChar char="•"/>
              <a:defRPr i="0" sz="600" u="none" cap="none" strike="noStrike">
                <a:latin typeface="Arial"/>
                <a:ea typeface="Arial"/>
                <a:cs typeface="Arial"/>
                <a:sym typeface="Arial"/>
              </a:defRPr>
            </a:lvl6pPr>
            <a:lvl7pPr indent="-266700" lvl="6" marL="3200400" marR="0" rtl="0" algn="ctr">
              <a:lnSpc>
                <a:spcPct val="150000"/>
              </a:lnSpc>
              <a:spcBef>
                <a:spcPts val="0"/>
              </a:spcBef>
              <a:spcAft>
                <a:spcPts val="0"/>
              </a:spcAft>
              <a:buSzPts val="600"/>
              <a:buFont typeface="Arial"/>
              <a:buChar char="•"/>
              <a:defRPr i="0" sz="600" u="none" cap="none" strike="noStrike">
                <a:latin typeface="Arial"/>
                <a:ea typeface="Arial"/>
                <a:cs typeface="Arial"/>
                <a:sym typeface="Arial"/>
              </a:defRPr>
            </a:lvl7pPr>
            <a:lvl8pPr indent="-266700" lvl="7" marL="3657600" marR="0" rtl="0" algn="ctr">
              <a:lnSpc>
                <a:spcPct val="150000"/>
              </a:lnSpc>
              <a:spcBef>
                <a:spcPts val="0"/>
              </a:spcBef>
              <a:spcAft>
                <a:spcPts val="0"/>
              </a:spcAft>
              <a:buSzPts val="600"/>
              <a:buFont typeface="Arial"/>
              <a:buChar char="•"/>
              <a:defRPr i="0" sz="600" u="none" cap="none" strike="noStrike">
                <a:latin typeface="Arial"/>
                <a:ea typeface="Arial"/>
                <a:cs typeface="Arial"/>
                <a:sym typeface="Arial"/>
              </a:defRPr>
            </a:lvl8pPr>
            <a:lvl9pPr indent="-266700" lvl="8" marL="4114800" marR="0" rtl="0" algn="ctr">
              <a:lnSpc>
                <a:spcPct val="150000"/>
              </a:lnSpc>
              <a:spcBef>
                <a:spcPts val="0"/>
              </a:spcBef>
              <a:spcAft>
                <a:spcPts val="0"/>
              </a:spcAft>
              <a:buSzPts val="600"/>
              <a:buFont typeface="Arial"/>
              <a:buChar char="•"/>
              <a:defRPr i="0" sz="600" u="none" cap="none" strike="noStrike">
                <a:latin typeface="Arial"/>
                <a:ea typeface="Arial"/>
                <a:cs typeface="Arial"/>
                <a:sym typeface="Arial"/>
              </a:defRPr>
            </a:lvl9pPr>
          </a:lstStyle>
          <a:p/>
        </p:txBody>
      </p:sp>
      <p:sp>
        <p:nvSpPr>
          <p:cNvPr id="762" name="Google Shape;762;p75"/>
          <p:cNvSpPr txBox="1"/>
          <p:nvPr>
            <p:ph idx="2" type="body"/>
          </p:nvPr>
        </p:nvSpPr>
        <p:spPr>
          <a:xfrm>
            <a:off x="742950" y="4658700"/>
            <a:ext cx="6925800" cy="290400"/>
          </a:xfrm>
          <a:prstGeom prst="rect">
            <a:avLst/>
          </a:prstGeom>
          <a:noFill/>
          <a:ln>
            <a:noFill/>
          </a:ln>
        </p:spPr>
        <p:txBody>
          <a:bodyPr anchorCtr="0" anchor="b" bIns="91425" lIns="91425" spcFirstLastPara="1" rIns="91425" wrap="square" tIns="91425"/>
          <a:lstStyle>
            <a:lvl1pPr indent="-279400" lvl="0" marL="457200" marR="0" rtl="0">
              <a:lnSpc>
                <a:spcPct val="100000"/>
              </a:lnSpc>
              <a:spcBef>
                <a:spcPts val="0"/>
              </a:spcBef>
              <a:spcAft>
                <a:spcPts val="0"/>
              </a:spcAft>
              <a:buSzPts val="800"/>
              <a:buFont typeface="Arial"/>
              <a:buAutoNum type="alphaUcPeriod"/>
              <a:defRPr b="0" i="0" sz="800" u="none" cap="none" strike="noStrike">
                <a:latin typeface="Arial"/>
                <a:ea typeface="Arial"/>
                <a:cs typeface="Arial"/>
                <a:sym typeface="Arial"/>
              </a:defRPr>
            </a:lvl1pPr>
            <a:lvl2pPr indent="-279400" lvl="1" marL="914400" marR="0" rtl="0">
              <a:lnSpc>
                <a:spcPct val="100000"/>
              </a:lnSpc>
              <a:spcBef>
                <a:spcPts val="0"/>
              </a:spcBef>
              <a:spcAft>
                <a:spcPts val="0"/>
              </a:spcAft>
              <a:buSzPts val="800"/>
              <a:buFont typeface="Arial"/>
              <a:buAutoNum type="alphaLcPeriod"/>
              <a:defRPr b="1" i="0" sz="800" u="none" cap="none" strike="noStrike">
                <a:latin typeface="Arial"/>
                <a:ea typeface="Arial"/>
                <a:cs typeface="Arial"/>
                <a:sym typeface="Arial"/>
              </a:defRPr>
            </a:lvl2pPr>
            <a:lvl3pPr indent="-279400" lvl="2" marL="1371600" marR="0" rtl="0">
              <a:lnSpc>
                <a:spcPct val="100000"/>
              </a:lnSpc>
              <a:spcBef>
                <a:spcPts val="0"/>
              </a:spcBef>
              <a:spcAft>
                <a:spcPts val="0"/>
              </a:spcAft>
              <a:buSzPts val="800"/>
              <a:buFont typeface="Arial"/>
              <a:buAutoNum type="romanLcPeriod"/>
              <a:defRPr b="1" i="0" sz="800" u="none" cap="none" strike="noStrike">
                <a:latin typeface="Arial"/>
                <a:ea typeface="Arial"/>
                <a:cs typeface="Arial"/>
                <a:sym typeface="Arial"/>
              </a:defRPr>
            </a:lvl3pPr>
            <a:lvl4pPr indent="-279400" lvl="3" marL="1828800" marR="0" rtl="0">
              <a:lnSpc>
                <a:spcPct val="100000"/>
              </a:lnSpc>
              <a:spcBef>
                <a:spcPts val="0"/>
              </a:spcBef>
              <a:spcAft>
                <a:spcPts val="0"/>
              </a:spcAft>
              <a:buSzPts val="800"/>
              <a:buFont typeface="Arial"/>
              <a:buAutoNum type="arabicPeriod"/>
              <a:defRPr b="1" i="0" sz="800" u="none" cap="none" strike="noStrike">
                <a:latin typeface="Arial"/>
                <a:ea typeface="Arial"/>
                <a:cs typeface="Arial"/>
                <a:sym typeface="Arial"/>
              </a:defRPr>
            </a:lvl4pPr>
            <a:lvl5pPr indent="-279400" lvl="4" marL="2286000" marR="0" rtl="0">
              <a:lnSpc>
                <a:spcPct val="100000"/>
              </a:lnSpc>
              <a:spcBef>
                <a:spcPts val="0"/>
              </a:spcBef>
              <a:spcAft>
                <a:spcPts val="0"/>
              </a:spcAft>
              <a:buSzPts val="800"/>
              <a:buFont typeface="Arial"/>
              <a:buAutoNum type="alphaLcPeriod"/>
              <a:defRPr b="1" i="0" sz="800" u="none" cap="none" strike="noStrike">
                <a:latin typeface="Arial"/>
                <a:ea typeface="Arial"/>
                <a:cs typeface="Arial"/>
                <a:sym typeface="Arial"/>
              </a:defRPr>
            </a:lvl5pPr>
            <a:lvl6pPr indent="-279400" lvl="5" marL="2743200" marR="0" rtl="0">
              <a:lnSpc>
                <a:spcPct val="100000"/>
              </a:lnSpc>
              <a:spcBef>
                <a:spcPts val="0"/>
              </a:spcBef>
              <a:spcAft>
                <a:spcPts val="0"/>
              </a:spcAft>
              <a:buSzPts val="800"/>
              <a:buFont typeface="Arial"/>
              <a:buAutoNum type="romanLcPeriod"/>
              <a:defRPr b="1" i="0" sz="800" u="none" cap="none" strike="noStrike">
                <a:latin typeface="Arial"/>
                <a:ea typeface="Arial"/>
                <a:cs typeface="Arial"/>
                <a:sym typeface="Arial"/>
              </a:defRPr>
            </a:lvl6pPr>
            <a:lvl7pPr indent="-279400" lvl="6" marL="3200400" marR="0" rtl="0">
              <a:lnSpc>
                <a:spcPct val="100000"/>
              </a:lnSpc>
              <a:spcBef>
                <a:spcPts val="0"/>
              </a:spcBef>
              <a:spcAft>
                <a:spcPts val="0"/>
              </a:spcAft>
              <a:buSzPts val="800"/>
              <a:buFont typeface="Arial"/>
              <a:buAutoNum type="arabicPeriod"/>
              <a:defRPr b="1" i="0" sz="800" u="none" cap="none" strike="noStrike">
                <a:latin typeface="Arial"/>
                <a:ea typeface="Arial"/>
                <a:cs typeface="Arial"/>
                <a:sym typeface="Arial"/>
              </a:defRPr>
            </a:lvl7pPr>
            <a:lvl8pPr indent="-279400" lvl="7" marL="3657600" marR="0" rtl="0">
              <a:lnSpc>
                <a:spcPct val="100000"/>
              </a:lnSpc>
              <a:spcBef>
                <a:spcPts val="0"/>
              </a:spcBef>
              <a:spcAft>
                <a:spcPts val="0"/>
              </a:spcAft>
              <a:buSzPts val="800"/>
              <a:buFont typeface="Arial"/>
              <a:buAutoNum type="alphaLcPeriod"/>
              <a:defRPr b="1" i="0" sz="800" u="none" cap="none" strike="noStrike">
                <a:latin typeface="Arial"/>
                <a:ea typeface="Arial"/>
                <a:cs typeface="Arial"/>
                <a:sym typeface="Arial"/>
              </a:defRPr>
            </a:lvl8pPr>
            <a:lvl9pPr indent="-279400" lvl="8" marL="4114800" marR="0" rtl="0">
              <a:lnSpc>
                <a:spcPct val="100000"/>
              </a:lnSpc>
              <a:spcBef>
                <a:spcPts val="0"/>
              </a:spcBef>
              <a:spcAft>
                <a:spcPts val="0"/>
              </a:spcAft>
              <a:buSzPts val="800"/>
              <a:buFont typeface="Arial"/>
              <a:buAutoNum type="romanLcPeriod"/>
              <a:defRPr b="1" i="0" sz="800" u="none" cap="none" strike="noStrike">
                <a:latin typeface="Arial"/>
                <a:ea typeface="Arial"/>
                <a:cs typeface="Arial"/>
                <a:sym typeface="Arial"/>
              </a:defRPr>
            </a:lvl9pPr>
          </a:lstStyle>
          <a:p/>
        </p:txBody>
      </p:sp>
      <p:sp>
        <p:nvSpPr>
          <p:cNvPr id="763" name="Google Shape;763;p75"/>
          <p:cNvSpPr/>
          <p:nvPr/>
        </p:nvSpPr>
        <p:spPr>
          <a:xfrm>
            <a:off x="9312750" y="28625"/>
            <a:ext cx="1317600" cy="456600"/>
          </a:xfrm>
          <a:prstGeom prst="wedgeRectCallout">
            <a:avLst>
              <a:gd fmla="val -53209" name="adj1"/>
              <a:gd fmla="val -19669" name="adj2"/>
            </a:avLst>
          </a:prstGeom>
          <a:solidFill>
            <a:schemeClr val="l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800">
                <a:solidFill>
                  <a:schemeClr val="accent6"/>
                </a:solidFill>
                <a:highlight>
                  <a:srgbClr val="FFFFFF"/>
                </a:highlight>
              </a:rPr>
              <a:t>Please write the title in all capital letters</a:t>
            </a:r>
            <a:endParaRPr sz="800">
              <a:solidFill>
                <a:schemeClr val="accent6"/>
              </a:solidFill>
              <a:highlight>
                <a:srgbClr val="FFFFFF"/>
              </a:highlight>
            </a:endParaRPr>
          </a:p>
        </p:txBody>
      </p:sp>
      <p:pic>
        <p:nvPicPr>
          <p:cNvPr descr="Logo.png" id="764" name="Google Shape;764;p75"/>
          <p:cNvPicPr preferRelativeResize="0"/>
          <p:nvPr/>
        </p:nvPicPr>
        <p:blipFill>
          <a:blip r:embed="rId2">
            <a:alphaModFix/>
          </a:blip>
          <a:stretch>
            <a:fillRect/>
          </a:stretch>
        </p:blipFill>
        <p:spPr>
          <a:xfrm>
            <a:off x="7724083" y="4717150"/>
            <a:ext cx="798517" cy="163200"/>
          </a:xfrm>
          <a:prstGeom prst="rect">
            <a:avLst/>
          </a:prstGeom>
          <a:noFill/>
          <a:ln>
            <a:noFill/>
          </a:ln>
        </p:spPr>
      </p:pic>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05_Text and Image left_01" showMasterSp="0">
  <p:cSld name="1. text + picture">
    <p:bg>
      <p:bgPr>
        <a:solidFill>
          <a:srgbClr val="FFFFFF"/>
        </a:solidFill>
      </p:bgPr>
    </p:bg>
    <p:spTree>
      <p:nvGrpSpPr>
        <p:cNvPr id="765" name="Shape 765"/>
        <p:cNvGrpSpPr/>
        <p:nvPr/>
      </p:nvGrpSpPr>
      <p:grpSpPr>
        <a:xfrm>
          <a:off x="0" y="0"/>
          <a:ext cx="0" cy="0"/>
          <a:chOff x="0" y="0"/>
          <a:chExt cx="0" cy="0"/>
        </a:xfrm>
      </p:grpSpPr>
      <p:sp>
        <p:nvSpPr>
          <p:cNvPr id="766" name="Google Shape;766;p76"/>
          <p:cNvSpPr txBox="1"/>
          <p:nvPr>
            <p:ph idx="1" type="body"/>
          </p:nvPr>
        </p:nvSpPr>
        <p:spPr>
          <a:xfrm>
            <a:off x="4999210" y="1062470"/>
            <a:ext cx="3533100" cy="3417600"/>
          </a:xfrm>
          <a:prstGeom prst="rect">
            <a:avLst/>
          </a:prstGeom>
          <a:noFill/>
          <a:ln>
            <a:noFill/>
          </a:ln>
        </p:spPr>
        <p:txBody>
          <a:bodyPr anchorCtr="0" anchor="ctr" bIns="91425" lIns="91425" spcFirstLastPara="1" rIns="91425" wrap="square" tIns="91425"/>
          <a:lstStyle>
            <a:lvl1pPr indent="-304800" lvl="0" marL="457200" marR="0" rtl="0" algn="l">
              <a:lnSpc>
                <a:spcPct val="100000"/>
              </a:lnSpc>
              <a:spcBef>
                <a:spcPts val="1200"/>
              </a:spcBef>
              <a:spcAft>
                <a:spcPts val="0"/>
              </a:spcAft>
              <a:buSzPts val="1200"/>
              <a:buFont typeface="Arial"/>
              <a:buChar char="•"/>
              <a:defRPr i="0" sz="1200" u="none" cap="none" strike="noStrike">
                <a:latin typeface="Arial"/>
                <a:ea typeface="Arial"/>
                <a:cs typeface="Arial"/>
                <a:sym typeface="Arial"/>
              </a:defRPr>
            </a:lvl1pPr>
            <a:lvl2pPr indent="-298450" lvl="1" marL="914400" marR="0" rtl="0" algn="l">
              <a:lnSpc>
                <a:spcPct val="100000"/>
              </a:lnSpc>
              <a:spcBef>
                <a:spcPts val="600"/>
              </a:spcBef>
              <a:spcAft>
                <a:spcPts val="0"/>
              </a:spcAft>
              <a:buSzPts val="1100"/>
              <a:buFont typeface="Arial"/>
              <a:buChar char="•"/>
              <a:defRPr i="0" sz="1100" u="none" cap="none" strike="noStrike">
                <a:latin typeface="Arial"/>
                <a:ea typeface="Arial"/>
                <a:cs typeface="Arial"/>
                <a:sym typeface="Arial"/>
              </a:defRPr>
            </a:lvl2pPr>
            <a:lvl3pPr indent="-298450" lvl="2" marL="1371600" marR="0" rtl="0" algn="l">
              <a:lnSpc>
                <a:spcPct val="100000"/>
              </a:lnSpc>
              <a:spcBef>
                <a:spcPts val="600"/>
              </a:spcBef>
              <a:spcAft>
                <a:spcPts val="0"/>
              </a:spcAft>
              <a:buSzPts val="1100"/>
              <a:buFont typeface="Arial"/>
              <a:buChar char="•"/>
              <a:defRPr i="0" sz="1100" u="none" cap="none" strike="noStrike">
                <a:latin typeface="Arial"/>
                <a:ea typeface="Arial"/>
                <a:cs typeface="Arial"/>
                <a:sym typeface="Arial"/>
              </a:defRPr>
            </a:lvl3pPr>
            <a:lvl4pPr indent="-298450" lvl="3" marL="1828800" marR="0" rtl="0" algn="l">
              <a:lnSpc>
                <a:spcPct val="100000"/>
              </a:lnSpc>
              <a:spcBef>
                <a:spcPts val="1200"/>
              </a:spcBef>
              <a:spcAft>
                <a:spcPts val="0"/>
              </a:spcAft>
              <a:buSzPts val="1100"/>
              <a:buFont typeface="Arial"/>
              <a:buChar char="•"/>
              <a:defRPr i="0" sz="1100" u="none" cap="none" strike="noStrike">
                <a:latin typeface="Arial"/>
                <a:ea typeface="Arial"/>
                <a:cs typeface="Arial"/>
                <a:sym typeface="Arial"/>
              </a:defRPr>
            </a:lvl4pPr>
            <a:lvl5pPr indent="-298450" lvl="4" marL="2286000" marR="0" rtl="0" algn="ctr">
              <a:lnSpc>
                <a:spcPct val="150000"/>
              </a:lnSpc>
              <a:spcBef>
                <a:spcPts val="0"/>
              </a:spcBef>
              <a:spcAft>
                <a:spcPts val="0"/>
              </a:spcAft>
              <a:buSzPts val="1100"/>
              <a:buFont typeface="Arial"/>
              <a:buChar char="•"/>
              <a:defRPr i="0" sz="1100" u="none" cap="none" strike="noStrike">
                <a:latin typeface="Arial"/>
                <a:ea typeface="Arial"/>
                <a:cs typeface="Arial"/>
                <a:sym typeface="Arial"/>
              </a:defRPr>
            </a:lvl5pPr>
            <a:lvl6pPr indent="-298450" lvl="5" marL="2743200" marR="0" rtl="0" algn="ctr">
              <a:lnSpc>
                <a:spcPct val="150000"/>
              </a:lnSpc>
              <a:spcBef>
                <a:spcPts val="0"/>
              </a:spcBef>
              <a:spcAft>
                <a:spcPts val="0"/>
              </a:spcAft>
              <a:buSzPts val="1100"/>
              <a:buFont typeface="Arial"/>
              <a:buChar char="•"/>
              <a:defRPr i="0" sz="1100" u="none" cap="none" strike="noStrike">
                <a:latin typeface="Arial"/>
                <a:ea typeface="Arial"/>
                <a:cs typeface="Arial"/>
                <a:sym typeface="Arial"/>
              </a:defRPr>
            </a:lvl6pPr>
            <a:lvl7pPr indent="-298450" lvl="6" marL="3200400" marR="0" rtl="0" algn="ctr">
              <a:lnSpc>
                <a:spcPct val="150000"/>
              </a:lnSpc>
              <a:spcBef>
                <a:spcPts val="0"/>
              </a:spcBef>
              <a:spcAft>
                <a:spcPts val="0"/>
              </a:spcAft>
              <a:buSzPts val="1100"/>
              <a:buFont typeface="Arial"/>
              <a:buChar char="•"/>
              <a:defRPr i="0" sz="1100" u="none" cap="none" strike="noStrike">
                <a:latin typeface="Arial"/>
                <a:ea typeface="Arial"/>
                <a:cs typeface="Arial"/>
                <a:sym typeface="Arial"/>
              </a:defRPr>
            </a:lvl7pPr>
            <a:lvl8pPr indent="-298450" lvl="7" marL="3657600" marR="0" rtl="0" algn="ctr">
              <a:lnSpc>
                <a:spcPct val="150000"/>
              </a:lnSpc>
              <a:spcBef>
                <a:spcPts val="0"/>
              </a:spcBef>
              <a:spcAft>
                <a:spcPts val="0"/>
              </a:spcAft>
              <a:buSzPts val="1100"/>
              <a:buFont typeface="Arial"/>
              <a:buChar char="•"/>
              <a:defRPr i="0" sz="1100" u="none" cap="none" strike="noStrike">
                <a:latin typeface="Arial"/>
                <a:ea typeface="Arial"/>
                <a:cs typeface="Arial"/>
                <a:sym typeface="Arial"/>
              </a:defRPr>
            </a:lvl8pPr>
            <a:lvl9pPr indent="-298450" lvl="8" marL="4114800" marR="0" rtl="0" algn="ctr">
              <a:lnSpc>
                <a:spcPct val="150000"/>
              </a:lnSpc>
              <a:spcBef>
                <a:spcPts val="0"/>
              </a:spcBef>
              <a:spcAft>
                <a:spcPts val="0"/>
              </a:spcAft>
              <a:buSzPts val="1100"/>
              <a:buFont typeface="Arial"/>
              <a:buChar char="•"/>
              <a:defRPr i="0" sz="1100" u="none" cap="none" strike="noStrike">
                <a:latin typeface="Arial"/>
                <a:ea typeface="Arial"/>
                <a:cs typeface="Arial"/>
                <a:sym typeface="Arial"/>
              </a:defRPr>
            </a:lvl9pPr>
          </a:lstStyle>
          <a:p/>
        </p:txBody>
      </p:sp>
      <p:sp>
        <p:nvSpPr>
          <p:cNvPr id="767" name="Google Shape;767;p76"/>
          <p:cNvSpPr/>
          <p:nvPr/>
        </p:nvSpPr>
        <p:spPr>
          <a:xfrm>
            <a:off x="3045619" y="1324"/>
            <a:ext cx="3052800" cy="67800"/>
          </a:xfrm>
          <a:prstGeom prst="rect">
            <a:avLst/>
          </a:prstGeom>
          <a:solidFill>
            <a:srgbClr val="FF6900"/>
          </a:solidFill>
          <a:ln>
            <a:noFill/>
          </a:ln>
        </p:spPr>
        <p:txBody>
          <a:bodyPr anchorCtr="0" anchor="ctr" bIns="0" lIns="0" spcFirstLastPara="1" rIns="0" wrap="square" tIns="0">
            <a:noAutofit/>
          </a:bodyPr>
          <a:lstStyle/>
          <a:p>
            <a:pPr indent="0" lvl="0" marL="0" marR="0" rtl="0" algn="ctr">
              <a:lnSpc>
                <a:spcPct val="120000"/>
              </a:lnSpc>
              <a:spcBef>
                <a:spcPts val="0"/>
              </a:spcBef>
              <a:spcAft>
                <a:spcPts val="0"/>
              </a:spcAft>
              <a:buNone/>
            </a:pPr>
            <a:r>
              <a:t/>
            </a:r>
            <a:endParaRPr b="0" i="0" sz="1900" u="none" cap="none" strike="noStrike">
              <a:latin typeface="Arial"/>
              <a:ea typeface="Arial"/>
              <a:cs typeface="Arial"/>
              <a:sym typeface="Arial"/>
            </a:endParaRPr>
          </a:p>
        </p:txBody>
      </p:sp>
      <p:sp>
        <p:nvSpPr>
          <p:cNvPr id="768" name="Google Shape;768;p76"/>
          <p:cNvSpPr/>
          <p:nvPr>
            <p:ph idx="2" type="pic"/>
          </p:nvPr>
        </p:nvSpPr>
        <p:spPr>
          <a:xfrm>
            <a:off x="590352" y="1059656"/>
            <a:ext cx="3983100" cy="4083900"/>
          </a:xfrm>
          <a:prstGeom prst="rect">
            <a:avLst/>
          </a:prstGeom>
          <a:noFill/>
          <a:ln cap="flat" cmpd="sng" w="9525">
            <a:solidFill>
              <a:srgbClr val="D9D9D9"/>
            </a:solidFill>
            <a:prstDash val="dash"/>
            <a:round/>
            <a:headEnd len="sm" w="sm" type="none"/>
            <a:tailEnd len="sm" w="sm" type="none"/>
          </a:ln>
        </p:spPr>
        <p:txBody>
          <a:bodyPr anchorCtr="0" anchor="ctr" bIns="91425" lIns="91425" spcFirstLastPara="1" rIns="91425" wrap="square" tIns="91425"/>
          <a:lstStyle>
            <a:lvl1pPr indent="0" lvl="0" marL="0" marR="0" rtl="0" algn="ctr">
              <a:lnSpc>
                <a:spcPct val="150000"/>
              </a:lnSpc>
              <a:spcBef>
                <a:spcPts val="0"/>
              </a:spcBef>
              <a:spcAft>
                <a:spcPts val="0"/>
              </a:spcAft>
              <a:buSzPts val="1400"/>
              <a:buFont typeface="Arial"/>
              <a:buNone/>
              <a:defRPr b="1" i="0" sz="600" u="none" cap="none" strike="noStrike">
                <a:latin typeface="Arial"/>
                <a:ea typeface="Arial"/>
                <a:cs typeface="Arial"/>
                <a:sym typeface="Arial"/>
              </a:defRPr>
            </a:lvl1pPr>
            <a:lvl2pPr indent="-75670" lvl="1" marL="24077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2pPr>
            <a:lvl3pPr indent="-77257" lvl="2" marL="407457"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3pPr>
            <a:lvl4pPr indent="-78845" lvl="3" marL="574145"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4pPr>
            <a:lvl5pPr indent="-80432" lvl="4" marL="740832"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5pPr>
            <a:lvl6pPr indent="-82020" lvl="5" marL="90752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6pPr>
            <a:lvl7pPr indent="-83607" lvl="6" marL="1074207"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7pPr>
            <a:lvl8pPr indent="-85195" lvl="7" marL="1240895"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8pPr>
            <a:lvl9pPr indent="-74082" lvl="8" marL="1407582"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9pPr>
          </a:lstStyle>
          <a:p/>
        </p:txBody>
      </p:sp>
      <p:sp>
        <p:nvSpPr>
          <p:cNvPr id="769" name="Google Shape;769;p76"/>
          <p:cNvSpPr txBox="1"/>
          <p:nvPr>
            <p:ph type="title"/>
          </p:nvPr>
        </p:nvSpPr>
        <p:spPr>
          <a:xfrm>
            <a:off x="597198" y="219254"/>
            <a:ext cx="7952700" cy="751800"/>
          </a:xfrm>
          <a:prstGeom prst="rect">
            <a:avLst/>
          </a:prstGeom>
          <a:noFill/>
          <a:ln>
            <a:noFill/>
          </a:ln>
        </p:spPr>
        <p:txBody>
          <a:bodyPr anchorCtr="0" anchor="ctr" bIns="91425" lIns="91425" spcFirstLastPara="1" rIns="91425" wrap="square" tIns="91425"/>
          <a:lstStyle>
            <a:lvl1pPr indent="0" lvl="0" marL="0" marR="0" rtl="0" algn="ctr">
              <a:lnSpc>
                <a:spcPct val="120000"/>
              </a:lnSpc>
              <a:spcBef>
                <a:spcPts val="0"/>
              </a:spcBef>
              <a:spcAft>
                <a:spcPts val="0"/>
              </a:spcAft>
              <a:buSzPts val="1400"/>
              <a:buFont typeface="Arial"/>
              <a:buNone/>
              <a:defRPr b="1" i="0" sz="1300" u="none" cap="none" strike="noStrike">
                <a:latin typeface="Arial"/>
                <a:ea typeface="Arial"/>
                <a:cs typeface="Arial"/>
                <a:sym typeface="Arial"/>
              </a:defRPr>
            </a:lvl1pPr>
            <a:lvl2pPr indent="76200" lvl="1" marL="0" marR="0" rtl="0" algn="l">
              <a:lnSpc>
                <a:spcPct val="120000"/>
              </a:lnSpc>
              <a:spcBef>
                <a:spcPts val="0"/>
              </a:spcBef>
              <a:spcAft>
                <a:spcPts val="0"/>
              </a:spcAft>
              <a:buSzPts val="1400"/>
              <a:buNone/>
              <a:defRPr b="1" i="0" sz="1600" u="none" cap="none" strike="noStrike">
                <a:latin typeface="Arial"/>
                <a:ea typeface="Arial"/>
                <a:cs typeface="Arial"/>
                <a:sym typeface="Arial"/>
              </a:defRPr>
            </a:lvl2pPr>
            <a:lvl3pPr indent="165100" lvl="2" marL="0" marR="0" rtl="0" algn="l">
              <a:lnSpc>
                <a:spcPct val="120000"/>
              </a:lnSpc>
              <a:spcBef>
                <a:spcPts val="0"/>
              </a:spcBef>
              <a:spcAft>
                <a:spcPts val="0"/>
              </a:spcAft>
              <a:buSzPts val="1400"/>
              <a:buNone/>
              <a:defRPr b="1" i="0" sz="1600" u="none" cap="none" strike="noStrike">
                <a:latin typeface="Arial"/>
                <a:ea typeface="Arial"/>
                <a:cs typeface="Arial"/>
                <a:sym typeface="Arial"/>
              </a:defRPr>
            </a:lvl3pPr>
            <a:lvl4pPr indent="254000" lvl="3" marL="0" marR="0" rtl="0" algn="l">
              <a:lnSpc>
                <a:spcPct val="120000"/>
              </a:lnSpc>
              <a:spcBef>
                <a:spcPts val="0"/>
              </a:spcBef>
              <a:spcAft>
                <a:spcPts val="0"/>
              </a:spcAft>
              <a:buSzPts val="1400"/>
              <a:buNone/>
              <a:defRPr b="1" i="0" sz="1600" u="none" cap="none" strike="noStrike">
                <a:latin typeface="Arial"/>
                <a:ea typeface="Arial"/>
                <a:cs typeface="Arial"/>
                <a:sym typeface="Arial"/>
              </a:defRPr>
            </a:lvl4pPr>
            <a:lvl5pPr indent="342900" lvl="4" marL="0" marR="0" rtl="0" algn="l">
              <a:lnSpc>
                <a:spcPct val="120000"/>
              </a:lnSpc>
              <a:spcBef>
                <a:spcPts val="0"/>
              </a:spcBef>
              <a:spcAft>
                <a:spcPts val="0"/>
              </a:spcAft>
              <a:buSzPts val="1400"/>
              <a:buNone/>
              <a:defRPr b="1" i="0" sz="1600" u="none" cap="none" strike="noStrike">
                <a:latin typeface="Arial"/>
                <a:ea typeface="Arial"/>
                <a:cs typeface="Arial"/>
                <a:sym typeface="Arial"/>
              </a:defRPr>
            </a:lvl5pPr>
            <a:lvl6pPr indent="419100" lvl="5" marL="0" marR="0" rtl="0" algn="l">
              <a:lnSpc>
                <a:spcPct val="120000"/>
              </a:lnSpc>
              <a:spcBef>
                <a:spcPts val="0"/>
              </a:spcBef>
              <a:spcAft>
                <a:spcPts val="0"/>
              </a:spcAft>
              <a:buSzPts val="1400"/>
              <a:buNone/>
              <a:defRPr b="1" i="0" sz="1600" u="none" cap="none" strike="noStrike">
                <a:latin typeface="Arial"/>
                <a:ea typeface="Arial"/>
                <a:cs typeface="Arial"/>
                <a:sym typeface="Arial"/>
              </a:defRPr>
            </a:lvl6pPr>
            <a:lvl7pPr indent="508000" lvl="6" marL="0" marR="0" rtl="0" algn="l">
              <a:lnSpc>
                <a:spcPct val="120000"/>
              </a:lnSpc>
              <a:spcBef>
                <a:spcPts val="0"/>
              </a:spcBef>
              <a:spcAft>
                <a:spcPts val="0"/>
              </a:spcAft>
              <a:buSzPts val="1400"/>
              <a:buNone/>
              <a:defRPr b="1" i="0" sz="1600" u="none" cap="none" strike="noStrike">
                <a:latin typeface="Arial"/>
                <a:ea typeface="Arial"/>
                <a:cs typeface="Arial"/>
                <a:sym typeface="Arial"/>
              </a:defRPr>
            </a:lvl7pPr>
            <a:lvl8pPr indent="596900" lvl="7" marL="0" marR="0" rtl="0" algn="l">
              <a:lnSpc>
                <a:spcPct val="120000"/>
              </a:lnSpc>
              <a:spcBef>
                <a:spcPts val="0"/>
              </a:spcBef>
              <a:spcAft>
                <a:spcPts val="0"/>
              </a:spcAft>
              <a:buSzPts val="1400"/>
              <a:buNone/>
              <a:defRPr b="1" i="0" sz="1600" u="none" cap="none" strike="noStrike">
                <a:latin typeface="Arial"/>
                <a:ea typeface="Arial"/>
                <a:cs typeface="Arial"/>
                <a:sym typeface="Arial"/>
              </a:defRPr>
            </a:lvl8pPr>
            <a:lvl9pPr indent="685800" lvl="8" marL="0" marR="0" rtl="0" algn="l">
              <a:lnSpc>
                <a:spcPct val="120000"/>
              </a:lnSpc>
              <a:spcBef>
                <a:spcPts val="0"/>
              </a:spcBef>
              <a:spcAft>
                <a:spcPts val="0"/>
              </a:spcAft>
              <a:buSzPts val="1400"/>
              <a:buNone/>
              <a:defRPr b="1" i="0" sz="1600" u="none" cap="none" strike="noStrike">
                <a:latin typeface="Arial"/>
                <a:ea typeface="Arial"/>
                <a:cs typeface="Arial"/>
                <a:sym typeface="Arial"/>
              </a:defRPr>
            </a:lvl9pPr>
          </a:lstStyle>
          <a:p/>
        </p:txBody>
      </p:sp>
      <p:sp>
        <p:nvSpPr>
          <p:cNvPr id="770" name="Google Shape;770;p76"/>
          <p:cNvSpPr/>
          <p:nvPr/>
        </p:nvSpPr>
        <p:spPr>
          <a:xfrm>
            <a:off x="5192713" y="4734611"/>
            <a:ext cx="338100" cy="1386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fld id="{00000000-1234-1234-1234-123412341234}" type="slidenum">
              <a:rPr b="1" i="0" lang="en" sz="900" u="none" cap="none" strike="noStrike">
                <a:latin typeface="Arial"/>
                <a:ea typeface="Arial"/>
                <a:cs typeface="Arial"/>
                <a:sym typeface="Arial"/>
              </a:rPr>
              <a:t>‹#›</a:t>
            </a:fld>
            <a:endParaRPr b="1" i="0" sz="900" u="none" cap="none" strike="noStrike">
              <a:latin typeface="Arial"/>
              <a:ea typeface="Arial"/>
              <a:cs typeface="Arial"/>
              <a:sym typeface="Arial"/>
            </a:endParaRPr>
          </a:p>
        </p:txBody>
      </p:sp>
      <p:sp>
        <p:nvSpPr>
          <p:cNvPr id="771" name="Google Shape;771;p76"/>
          <p:cNvSpPr txBox="1"/>
          <p:nvPr>
            <p:ph idx="3" type="body"/>
          </p:nvPr>
        </p:nvSpPr>
        <p:spPr>
          <a:xfrm>
            <a:off x="5267325" y="4658700"/>
            <a:ext cx="2401500" cy="290400"/>
          </a:xfrm>
          <a:prstGeom prst="rect">
            <a:avLst/>
          </a:prstGeom>
          <a:noFill/>
          <a:ln>
            <a:noFill/>
          </a:ln>
        </p:spPr>
        <p:txBody>
          <a:bodyPr anchorCtr="0" anchor="b" bIns="91425" lIns="91425" spcFirstLastPara="1" rIns="91425" wrap="square" tIns="91425"/>
          <a:lstStyle>
            <a:lvl1pPr indent="-279400" lvl="0" marL="457200" marR="0" rtl="0">
              <a:lnSpc>
                <a:spcPct val="100000"/>
              </a:lnSpc>
              <a:spcBef>
                <a:spcPts val="0"/>
              </a:spcBef>
              <a:spcAft>
                <a:spcPts val="0"/>
              </a:spcAft>
              <a:buSzPts val="800"/>
              <a:buFont typeface="Arial"/>
              <a:buAutoNum type="alphaUcPeriod"/>
              <a:defRPr b="0" i="0" sz="800" u="none" cap="none" strike="noStrike">
                <a:latin typeface="Arial"/>
                <a:ea typeface="Arial"/>
                <a:cs typeface="Arial"/>
                <a:sym typeface="Arial"/>
              </a:defRPr>
            </a:lvl1pPr>
            <a:lvl2pPr indent="-279400" lvl="1" marL="914400" marR="0" rtl="0">
              <a:lnSpc>
                <a:spcPct val="100000"/>
              </a:lnSpc>
              <a:spcBef>
                <a:spcPts val="0"/>
              </a:spcBef>
              <a:spcAft>
                <a:spcPts val="0"/>
              </a:spcAft>
              <a:buSzPts val="800"/>
              <a:buFont typeface="Arial"/>
              <a:buAutoNum type="alphaLcPeriod"/>
              <a:defRPr b="1" i="0" sz="800" u="none" cap="none" strike="noStrike">
                <a:latin typeface="Arial"/>
                <a:ea typeface="Arial"/>
                <a:cs typeface="Arial"/>
                <a:sym typeface="Arial"/>
              </a:defRPr>
            </a:lvl2pPr>
            <a:lvl3pPr indent="-279400" lvl="2" marL="1371600" marR="0" rtl="0">
              <a:lnSpc>
                <a:spcPct val="100000"/>
              </a:lnSpc>
              <a:spcBef>
                <a:spcPts val="0"/>
              </a:spcBef>
              <a:spcAft>
                <a:spcPts val="0"/>
              </a:spcAft>
              <a:buSzPts val="800"/>
              <a:buFont typeface="Arial"/>
              <a:buAutoNum type="romanLcPeriod"/>
              <a:defRPr b="1" i="0" sz="800" u="none" cap="none" strike="noStrike">
                <a:latin typeface="Arial"/>
                <a:ea typeface="Arial"/>
                <a:cs typeface="Arial"/>
                <a:sym typeface="Arial"/>
              </a:defRPr>
            </a:lvl3pPr>
            <a:lvl4pPr indent="-279400" lvl="3" marL="1828800" marR="0" rtl="0">
              <a:lnSpc>
                <a:spcPct val="100000"/>
              </a:lnSpc>
              <a:spcBef>
                <a:spcPts val="0"/>
              </a:spcBef>
              <a:spcAft>
                <a:spcPts val="0"/>
              </a:spcAft>
              <a:buSzPts val="800"/>
              <a:buFont typeface="Arial"/>
              <a:buAutoNum type="arabicPeriod"/>
              <a:defRPr b="1" i="0" sz="800" u="none" cap="none" strike="noStrike">
                <a:latin typeface="Arial"/>
                <a:ea typeface="Arial"/>
                <a:cs typeface="Arial"/>
                <a:sym typeface="Arial"/>
              </a:defRPr>
            </a:lvl4pPr>
            <a:lvl5pPr indent="-279400" lvl="4" marL="2286000" marR="0" rtl="0">
              <a:lnSpc>
                <a:spcPct val="100000"/>
              </a:lnSpc>
              <a:spcBef>
                <a:spcPts val="0"/>
              </a:spcBef>
              <a:spcAft>
                <a:spcPts val="0"/>
              </a:spcAft>
              <a:buSzPts val="800"/>
              <a:buFont typeface="Arial"/>
              <a:buAutoNum type="alphaLcPeriod"/>
              <a:defRPr b="1" i="0" sz="800" u="none" cap="none" strike="noStrike">
                <a:latin typeface="Arial"/>
                <a:ea typeface="Arial"/>
                <a:cs typeface="Arial"/>
                <a:sym typeface="Arial"/>
              </a:defRPr>
            </a:lvl5pPr>
            <a:lvl6pPr indent="-279400" lvl="5" marL="2743200" marR="0" rtl="0">
              <a:lnSpc>
                <a:spcPct val="100000"/>
              </a:lnSpc>
              <a:spcBef>
                <a:spcPts val="0"/>
              </a:spcBef>
              <a:spcAft>
                <a:spcPts val="0"/>
              </a:spcAft>
              <a:buSzPts val="800"/>
              <a:buFont typeface="Arial"/>
              <a:buAutoNum type="romanLcPeriod"/>
              <a:defRPr b="1" i="0" sz="800" u="none" cap="none" strike="noStrike">
                <a:latin typeface="Arial"/>
                <a:ea typeface="Arial"/>
                <a:cs typeface="Arial"/>
                <a:sym typeface="Arial"/>
              </a:defRPr>
            </a:lvl6pPr>
            <a:lvl7pPr indent="-279400" lvl="6" marL="3200400" marR="0" rtl="0">
              <a:lnSpc>
                <a:spcPct val="100000"/>
              </a:lnSpc>
              <a:spcBef>
                <a:spcPts val="0"/>
              </a:spcBef>
              <a:spcAft>
                <a:spcPts val="0"/>
              </a:spcAft>
              <a:buSzPts val="800"/>
              <a:buFont typeface="Arial"/>
              <a:buAutoNum type="arabicPeriod"/>
              <a:defRPr b="1" i="0" sz="800" u="none" cap="none" strike="noStrike">
                <a:latin typeface="Arial"/>
                <a:ea typeface="Arial"/>
                <a:cs typeface="Arial"/>
                <a:sym typeface="Arial"/>
              </a:defRPr>
            </a:lvl7pPr>
            <a:lvl8pPr indent="-279400" lvl="7" marL="3657600" marR="0" rtl="0">
              <a:lnSpc>
                <a:spcPct val="100000"/>
              </a:lnSpc>
              <a:spcBef>
                <a:spcPts val="0"/>
              </a:spcBef>
              <a:spcAft>
                <a:spcPts val="0"/>
              </a:spcAft>
              <a:buSzPts val="800"/>
              <a:buFont typeface="Arial"/>
              <a:buAutoNum type="alphaLcPeriod"/>
              <a:defRPr b="1" i="0" sz="800" u="none" cap="none" strike="noStrike">
                <a:latin typeface="Arial"/>
                <a:ea typeface="Arial"/>
                <a:cs typeface="Arial"/>
                <a:sym typeface="Arial"/>
              </a:defRPr>
            </a:lvl8pPr>
            <a:lvl9pPr indent="-279400" lvl="8" marL="4114800" marR="0" rtl="0">
              <a:lnSpc>
                <a:spcPct val="100000"/>
              </a:lnSpc>
              <a:spcBef>
                <a:spcPts val="0"/>
              </a:spcBef>
              <a:spcAft>
                <a:spcPts val="0"/>
              </a:spcAft>
              <a:buSzPts val="800"/>
              <a:buFont typeface="Arial"/>
              <a:buAutoNum type="romanLcPeriod"/>
              <a:defRPr b="1" i="0" sz="800" u="none" cap="none" strike="noStrike">
                <a:latin typeface="Arial"/>
                <a:ea typeface="Arial"/>
                <a:cs typeface="Arial"/>
                <a:sym typeface="Arial"/>
              </a:defRPr>
            </a:lvl9pPr>
          </a:lstStyle>
          <a:p/>
        </p:txBody>
      </p:sp>
      <p:sp>
        <p:nvSpPr>
          <p:cNvPr id="772" name="Google Shape;772;p76"/>
          <p:cNvSpPr/>
          <p:nvPr/>
        </p:nvSpPr>
        <p:spPr>
          <a:xfrm>
            <a:off x="9312750" y="562025"/>
            <a:ext cx="1317600" cy="456600"/>
          </a:xfrm>
          <a:prstGeom prst="wedgeRectCallout">
            <a:avLst>
              <a:gd fmla="val -53209" name="adj1"/>
              <a:gd fmla="val -19669" name="adj2"/>
            </a:avLst>
          </a:prstGeom>
          <a:solidFill>
            <a:schemeClr val="l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00000"/>
              </a:lnSpc>
              <a:spcBef>
                <a:spcPts val="500"/>
              </a:spcBef>
              <a:spcAft>
                <a:spcPts val="500"/>
              </a:spcAft>
              <a:buNone/>
            </a:pPr>
            <a:r>
              <a:rPr lang="en" sz="800">
                <a:solidFill>
                  <a:schemeClr val="accent6"/>
                </a:solidFill>
                <a:highlight>
                  <a:srgbClr val="FFFFFF"/>
                </a:highlight>
              </a:rPr>
              <a:t>Please write the title in all capital letters</a:t>
            </a:r>
            <a:endParaRPr sz="800">
              <a:solidFill>
                <a:schemeClr val="accent6"/>
              </a:solidFill>
              <a:highlight>
                <a:srgbClr val="FFFFFF"/>
              </a:highlight>
            </a:endParaRPr>
          </a:p>
        </p:txBody>
      </p:sp>
      <p:sp>
        <p:nvSpPr>
          <p:cNvPr id="773" name="Google Shape;773;p76"/>
          <p:cNvSpPr/>
          <p:nvPr/>
        </p:nvSpPr>
        <p:spPr>
          <a:xfrm>
            <a:off x="9312750" y="28625"/>
            <a:ext cx="1317600" cy="456600"/>
          </a:xfrm>
          <a:prstGeom prst="wedgeRectCallout">
            <a:avLst>
              <a:gd fmla="val -53209" name="adj1"/>
              <a:gd fmla="val -19669" name="adj2"/>
            </a:avLst>
          </a:prstGeom>
          <a:solidFill>
            <a:schemeClr val="l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800">
                <a:solidFill>
                  <a:schemeClr val="accent6"/>
                </a:solidFill>
                <a:highlight>
                  <a:srgbClr val="FFFFFF"/>
                </a:highlight>
              </a:rPr>
              <a:t>Put images in the grey dotted box "unsupported placeholder"</a:t>
            </a:r>
            <a:endParaRPr sz="800">
              <a:solidFill>
                <a:schemeClr val="accent6"/>
              </a:solidFill>
              <a:highlight>
                <a:srgbClr val="FFFFFF"/>
              </a:highlight>
            </a:endParaRPr>
          </a:p>
        </p:txBody>
      </p:sp>
      <p:sp>
        <p:nvSpPr>
          <p:cNvPr id="774" name="Google Shape;774;p76"/>
          <p:cNvSpPr/>
          <p:nvPr/>
        </p:nvSpPr>
        <p:spPr>
          <a:xfrm>
            <a:off x="9312750" y="1095425"/>
            <a:ext cx="1317600" cy="666000"/>
          </a:xfrm>
          <a:prstGeom prst="wedgeRectCallout">
            <a:avLst>
              <a:gd fmla="val -53209" name="adj1"/>
              <a:gd fmla="val -19669" name="adj2"/>
            </a:avLst>
          </a:prstGeom>
          <a:solidFill>
            <a:schemeClr val="l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00000"/>
              </a:lnSpc>
              <a:spcBef>
                <a:spcPts val="500"/>
              </a:spcBef>
              <a:spcAft>
                <a:spcPts val="500"/>
              </a:spcAft>
              <a:buNone/>
            </a:pPr>
            <a:r>
              <a:rPr lang="en" sz="800">
                <a:solidFill>
                  <a:schemeClr val="accent6"/>
                </a:solidFill>
                <a:highlight>
                  <a:srgbClr val="FFFFFF"/>
                </a:highlight>
              </a:rPr>
              <a:t>Use bullet points to summarize information rather than writing long paragraphs in the text box</a:t>
            </a:r>
            <a:endParaRPr sz="800">
              <a:solidFill>
                <a:schemeClr val="accent6"/>
              </a:solidFill>
              <a:highlight>
                <a:srgbClr val="FFFFFF"/>
              </a:highlight>
            </a:endParaRPr>
          </a:p>
        </p:txBody>
      </p:sp>
      <p:pic>
        <p:nvPicPr>
          <p:cNvPr descr="Logo.png" id="775" name="Google Shape;775;p76"/>
          <p:cNvPicPr preferRelativeResize="0"/>
          <p:nvPr/>
        </p:nvPicPr>
        <p:blipFill>
          <a:blip r:embed="rId2">
            <a:alphaModFix/>
          </a:blip>
          <a:stretch>
            <a:fillRect/>
          </a:stretch>
        </p:blipFill>
        <p:spPr>
          <a:xfrm>
            <a:off x="7724083" y="4717150"/>
            <a:ext cx="798517" cy="163200"/>
          </a:xfrm>
          <a:prstGeom prst="rect">
            <a:avLst/>
          </a:prstGeom>
          <a:noFill/>
          <a:ln>
            <a:noFill/>
          </a:ln>
        </p:spPr>
      </p:pic>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05_Text and Image left_02" showMasterSp="0">
  <p:cSld name="1_text + picture">
    <p:bg>
      <p:bgPr>
        <a:solidFill>
          <a:srgbClr val="FFFFFF"/>
        </a:solidFill>
      </p:bgPr>
    </p:bg>
    <p:spTree>
      <p:nvGrpSpPr>
        <p:cNvPr id="776" name="Shape 776"/>
        <p:cNvGrpSpPr/>
        <p:nvPr/>
      </p:nvGrpSpPr>
      <p:grpSpPr>
        <a:xfrm>
          <a:off x="0" y="0"/>
          <a:ext cx="0" cy="0"/>
          <a:chOff x="0" y="0"/>
          <a:chExt cx="0" cy="0"/>
        </a:xfrm>
      </p:grpSpPr>
      <p:sp>
        <p:nvSpPr>
          <p:cNvPr id="777" name="Google Shape;777;p77"/>
          <p:cNvSpPr/>
          <p:nvPr/>
        </p:nvSpPr>
        <p:spPr>
          <a:xfrm>
            <a:off x="3045619" y="1324"/>
            <a:ext cx="3052800" cy="67800"/>
          </a:xfrm>
          <a:prstGeom prst="rect">
            <a:avLst/>
          </a:prstGeom>
          <a:solidFill>
            <a:srgbClr val="FF6900"/>
          </a:solidFill>
          <a:ln>
            <a:noFill/>
          </a:ln>
        </p:spPr>
        <p:txBody>
          <a:bodyPr anchorCtr="0" anchor="ctr" bIns="0" lIns="0" spcFirstLastPara="1" rIns="0" wrap="square" tIns="0">
            <a:noAutofit/>
          </a:bodyPr>
          <a:lstStyle/>
          <a:p>
            <a:pPr indent="0" lvl="0" marL="0" marR="0" rtl="0" algn="ctr">
              <a:lnSpc>
                <a:spcPct val="120000"/>
              </a:lnSpc>
              <a:spcBef>
                <a:spcPts val="0"/>
              </a:spcBef>
              <a:spcAft>
                <a:spcPts val="0"/>
              </a:spcAft>
              <a:buNone/>
            </a:pPr>
            <a:r>
              <a:t/>
            </a:r>
            <a:endParaRPr b="0" i="0" sz="1900" u="none" cap="none" strike="noStrike">
              <a:latin typeface="Arial"/>
              <a:ea typeface="Arial"/>
              <a:cs typeface="Arial"/>
              <a:sym typeface="Arial"/>
            </a:endParaRPr>
          </a:p>
        </p:txBody>
      </p:sp>
      <p:sp>
        <p:nvSpPr>
          <p:cNvPr id="778" name="Google Shape;778;p77"/>
          <p:cNvSpPr/>
          <p:nvPr>
            <p:ph idx="2" type="pic"/>
          </p:nvPr>
        </p:nvSpPr>
        <p:spPr>
          <a:xfrm>
            <a:off x="0" y="1059656"/>
            <a:ext cx="4572000" cy="3429000"/>
          </a:xfrm>
          <a:prstGeom prst="rect">
            <a:avLst/>
          </a:prstGeom>
          <a:noFill/>
          <a:ln cap="flat" cmpd="sng" w="9525">
            <a:solidFill>
              <a:srgbClr val="D9D9D9"/>
            </a:solidFill>
            <a:prstDash val="dash"/>
            <a:round/>
            <a:headEnd len="sm" w="sm" type="none"/>
            <a:tailEnd len="sm" w="sm" type="none"/>
          </a:ln>
        </p:spPr>
        <p:txBody>
          <a:bodyPr anchorCtr="0" anchor="ctr" bIns="91425" lIns="91425" spcFirstLastPara="1" rIns="91425" wrap="square" tIns="91425"/>
          <a:lstStyle>
            <a:lvl1pPr indent="0" lvl="0" marL="0" marR="0" rtl="0" algn="ctr">
              <a:lnSpc>
                <a:spcPct val="150000"/>
              </a:lnSpc>
              <a:spcBef>
                <a:spcPts val="0"/>
              </a:spcBef>
              <a:spcAft>
                <a:spcPts val="0"/>
              </a:spcAft>
              <a:buSzPts val="1400"/>
              <a:buFont typeface="Arial"/>
              <a:buNone/>
              <a:defRPr b="1" i="0" sz="600" u="none" cap="none" strike="noStrike">
                <a:latin typeface="Arial"/>
                <a:ea typeface="Arial"/>
                <a:cs typeface="Arial"/>
                <a:sym typeface="Arial"/>
              </a:defRPr>
            </a:lvl1pPr>
            <a:lvl2pPr indent="-75670" lvl="1" marL="24077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2pPr>
            <a:lvl3pPr indent="-77257" lvl="2" marL="407457"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3pPr>
            <a:lvl4pPr indent="-78845" lvl="3" marL="574145"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4pPr>
            <a:lvl5pPr indent="-80432" lvl="4" marL="740832"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5pPr>
            <a:lvl6pPr indent="-82020" lvl="5" marL="90752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6pPr>
            <a:lvl7pPr indent="-83607" lvl="6" marL="1074207"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7pPr>
            <a:lvl8pPr indent="-85195" lvl="7" marL="1240895"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8pPr>
            <a:lvl9pPr indent="-74082" lvl="8" marL="1407582"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9pPr>
          </a:lstStyle>
          <a:p/>
        </p:txBody>
      </p:sp>
      <p:sp>
        <p:nvSpPr>
          <p:cNvPr id="779" name="Google Shape;779;p77"/>
          <p:cNvSpPr/>
          <p:nvPr/>
        </p:nvSpPr>
        <p:spPr>
          <a:xfrm>
            <a:off x="591146" y="4734611"/>
            <a:ext cx="338100" cy="1386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fld id="{00000000-1234-1234-1234-123412341234}" type="slidenum">
              <a:rPr b="1" i="0" lang="en" sz="900" u="none" cap="none" strike="noStrike">
                <a:latin typeface="Arial"/>
                <a:ea typeface="Arial"/>
                <a:cs typeface="Arial"/>
                <a:sym typeface="Arial"/>
              </a:rPr>
              <a:t>‹#›</a:t>
            </a:fld>
            <a:endParaRPr b="1" i="0" sz="900" u="none" cap="none" strike="noStrike">
              <a:latin typeface="Arial"/>
              <a:ea typeface="Arial"/>
              <a:cs typeface="Arial"/>
              <a:sym typeface="Arial"/>
            </a:endParaRPr>
          </a:p>
        </p:txBody>
      </p:sp>
      <p:sp>
        <p:nvSpPr>
          <p:cNvPr id="780" name="Google Shape;780;p77"/>
          <p:cNvSpPr txBox="1"/>
          <p:nvPr>
            <p:ph type="title"/>
          </p:nvPr>
        </p:nvSpPr>
        <p:spPr>
          <a:xfrm>
            <a:off x="597198" y="219254"/>
            <a:ext cx="7952700" cy="751800"/>
          </a:xfrm>
          <a:prstGeom prst="rect">
            <a:avLst/>
          </a:prstGeom>
          <a:noFill/>
          <a:ln>
            <a:noFill/>
          </a:ln>
        </p:spPr>
        <p:txBody>
          <a:bodyPr anchorCtr="0" anchor="ctr" bIns="91425" lIns="91425" spcFirstLastPara="1" rIns="91425" wrap="square" tIns="91425"/>
          <a:lstStyle>
            <a:lvl1pPr indent="0" lvl="0" marL="0" marR="0" rtl="0" algn="ctr">
              <a:lnSpc>
                <a:spcPct val="120000"/>
              </a:lnSpc>
              <a:spcBef>
                <a:spcPts val="0"/>
              </a:spcBef>
              <a:spcAft>
                <a:spcPts val="0"/>
              </a:spcAft>
              <a:buSzPts val="1400"/>
              <a:buFont typeface="Arial"/>
              <a:buNone/>
              <a:defRPr b="1" i="0" sz="1300" u="none" cap="none" strike="noStrike">
                <a:latin typeface="Arial"/>
                <a:ea typeface="Arial"/>
                <a:cs typeface="Arial"/>
                <a:sym typeface="Arial"/>
              </a:defRPr>
            </a:lvl1pPr>
            <a:lvl2pPr indent="76200" lvl="1" marL="0" marR="0" rtl="0" algn="l">
              <a:lnSpc>
                <a:spcPct val="120000"/>
              </a:lnSpc>
              <a:spcBef>
                <a:spcPts val="0"/>
              </a:spcBef>
              <a:spcAft>
                <a:spcPts val="0"/>
              </a:spcAft>
              <a:buSzPts val="1400"/>
              <a:buNone/>
              <a:defRPr b="1" i="0" sz="1600" u="none" cap="none" strike="noStrike">
                <a:latin typeface="Arial"/>
                <a:ea typeface="Arial"/>
                <a:cs typeface="Arial"/>
                <a:sym typeface="Arial"/>
              </a:defRPr>
            </a:lvl2pPr>
            <a:lvl3pPr indent="165100" lvl="2" marL="0" marR="0" rtl="0" algn="l">
              <a:lnSpc>
                <a:spcPct val="120000"/>
              </a:lnSpc>
              <a:spcBef>
                <a:spcPts val="0"/>
              </a:spcBef>
              <a:spcAft>
                <a:spcPts val="0"/>
              </a:spcAft>
              <a:buSzPts val="1400"/>
              <a:buNone/>
              <a:defRPr b="1" i="0" sz="1600" u="none" cap="none" strike="noStrike">
                <a:latin typeface="Arial"/>
                <a:ea typeface="Arial"/>
                <a:cs typeface="Arial"/>
                <a:sym typeface="Arial"/>
              </a:defRPr>
            </a:lvl3pPr>
            <a:lvl4pPr indent="254000" lvl="3" marL="0" marR="0" rtl="0" algn="l">
              <a:lnSpc>
                <a:spcPct val="120000"/>
              </a:lnSpc>
              <a:spcBef>
                <a:spcPts val="0"/>
              </a:spcBef>
              <a:spcAft>
                <a:spcPts val="0"/>
              </a:spcAft>
              <a:buSzPts val="1400"/>
              <a:buNone/>
              <a:defRPr b="1" i="0" sz="1600" u="none" cap="none" strike="noStrike">
                <a:latin typeface="Arial"/>
                <a:ea typeface="Arial"/>
                <a:cs typeface="Arial"/>
                <a:sym typeface="Arial"/>
              </a:defRPr>
            </a:lvl4pPr>
            <a:lvl5pPr indent="342900" lvl="4" marL="0" marR="0" rtl="0" algn="l">
              <a:lnSpc>
                <a:spcPct val="120000"/>
              </a:lnSpc>
              <a:spcBef>
                <a:spcPts val="0"/>
              </a:spcBef>
              <a:spcAft>
                <a:spcPts val="0"/>
              </a:spcAft>
              <a:buSzPts val="1400"/>
              <a:buNone/>
              <a:defRPr b="1" i="0" sz="1600" u="none" cap="none" strike="noStrike">
                <a:latin typeface="Arial"/>
                <a:ea typeface="Arial"/>
                <a:cs typeface="Arial"/>
                <a:sym typeface="Arial"/>
              </a:defRPr>
            </a:lvl5pPr>
            <a:lvl6pPr indent="419100" lvl="5" marL="0" marR="0" rtl="0" algn="l">
              <a:lnSpc>
                <a:spcPct val="120000"/>
              </a:lnSpc>
              <a:spcBef>
                <a:spcPts val="0"/>
              </a:spcBef>
              <a:spcAft>
                <a:spcPts val="0"/>
              </a:spcAft>
              <a:buSzPts val="1400"/>
              <a:buNone/>
              <a:defRPr b="1" i="0" sz="1600" u="none" cap="none" strike="noStrike">
                <a:latin typeface="Arial"/>
                <a:ea typeface="Arial"/>
                <a:cs typeface="Arial"/>
                <a:sym typeface="Arial"/>
              </a:defRPr>
            </a:lvl6pPr>
            <a:lvl7pPr indent="508000" lvl="6" marL="0" marR="0" rtl="0" algn="l">
              <a:lnSpc>
                <a:spcPct val="120000"/>
              </a:lnSpc>
              <a:spcBef>
                <a:spcPts val="0"/>
              </a:spcBef>
              <a:spcAft>
                <a:spcPts val="0"/>
              </a:spcAft>
              <a:buSzPts val="1400"/>
              <a:buNone/>
              <a:defRPr b="1" i="0" sz="1600" u="none" cap="none" strike="noStrike">
                <a:latin typeface="Arial"/>
                <a:ea typeface="Arial"/>
                <a:cs typeface="Arial"/>
                <a:sym typeface="Arial"/>
              </a:defRPr>
            </a:lvl7pPr>
            <a:lvl8pPr indent="596900" lvl="7" marL="0" marR="0" rtl="0" algn="l">
              <a:lnSpc>
                <a:spcPct val="120000"/>
              </a:lnSpc>
              <a:spcBef>
                <a:spcPts val="0"/>
              </a:spcBef>
              <a:spcAft>
                <a:spcPts val="0"/>
              </a:spcAft>
              <a:buSzPts val="1400"/>
              <a:buNone/>
              <a:defRPr b="1" i="0" sz="1600" u="none" cap="none" strike="noStrike">
                <a:latin typeface="Arial"/>
                <a:ea typeface="Arial"/>
                <a:cs typeface="Arial"/>
                <a:sym typeface="Arial"/>
              </a:defRPr>
            </a:lvl8pPr>
            <a:lvl9pPr indent="685800" lvl="8" marL="0" marR="0" rtl="0" algn="l">
              <a:lnSpc>
                <a:spcPct val="120000"/>
              </a:lnSpc>
              <a:spcBef>
                <a:spcPts val="0"/>
              </a:spcBef>
              <a:spcAft>
                <a:spcPts val="0"/>
              </a:spcAft>
              <a:buSzPts val="1400"/>
              <a:buNone/>
              <a:defRPr b="1" i="0" sz="1600" u="none" cap="none" strike="noStrike">
                <a:latin typeface="Arial"/>
                <a:ea typeface="Arial"/>
                <a:cs typeface="Arial"/>
                <a:sym typeface="Arial"/>
              </a:defRPr>
            </a:lvl9pPr>
          </a:lstStyle>
          <a:p/>
        </p:txBody>
      </p:sp>
      <p:sp>
        <p:nvSpPr>
          <p:cNvPr id="781" name="Google Shape;781;p77"/>
          <p:cNvSpPr txBox="1"/>
          <p:nvPr>
            <p:ph idx="1" type="body"/>
          </p:nvPr>
        </p:nvSpPr>
        <p:spPr>
          <a:xfrm>
            <a:off x="4999210" y="1062470"/>
            <a:ext cx="3533100" cy="3417600"/>
          </a:xfrm>
          <a:prstGeom prst="rect">
            <a:avLst/>
          </a:prstGeom>
          <a:noFill/>
          <a:ln>
            <a:noFill/>
          </a:ln>
        </p:spPr>
        <p:txBody>
          <a:bodyPr anchorCtr="0" anchor="ctr" bIns="91425" lIns="91425" spcFirstLastPara="1" rIns="91425" wrap="square" tIns="91425"/>
          <a:lstStyle>
            <a:lvl1pPr indent="-304800" lvl="0" marL="457200" marR="0" rtl="0" algn="l">
              <a:lnSpc>
                <a:spcPct val="100000"/>
              </a:lnSpc>
              <a:spcBef>
                <a:spcPts val="1200"/>
              </a:spcBef>
              <a:spcAft>
                <a:spcPts val="0"/>
              </a:spcAft>
              <a:buSzPts val="1200"/>
              <a:buFont typeface="Arial"/>
              <a:buChar char="•"/>
              <a:defRPr i="0" sz="1200" u="none" cap="none" strike="noStrike">
                <a:latin typeface="Arial"/>
                <a:ea typeface="Arial"/>
                <a:cs typeface="Arial"/>
                <a:sym typeface="Arial"/>
              </a:defRPr>
            </a:lvl1pPr>
            <a:lvl2pPr indent="-298450" lvl="1" marL="914400" marR="0" rtl="0" algn="l">
              <a:lnSpc>
                <a:spcPct val="100000"/>
              </a:lnSpc>
              <a:spcBef>
                <a:spcPts val="600"/>
              </a:spcBef>
              <a:spcAft>
                <a:spcPts val="0"/>
              </a:spcAft>
              <a:buSzPts val="1100"/>
              <a:buFont typeface="Arial"/>
              <a:buChar char="•"/>
              <a:defRPr i="0" sz="1100" u="none" cap="none" strike="noStrike">
                <a:latin typeface="Arial"/>
                <a:ea typeface="Arial"/>
                <a:cs typeface="Arial"/>
                <a:sym typeface="Arial"/>
              </a:defRPr>
            </a:lvl2pPr>
            <a:lvl3pPr indent="-298450" lvl="2" marL="1371600" marR="0" rtl="0" algn="l">
              <a:lnSpc>
                <a:spcPct val="100000"/>
              </a:lnSpc>
              <a:spcBef>
                <a:spcPts val="600"/>
              </a:spcBef>
              <a:spcAft>
                <a:spcPts val="0"/>
              </a:spcAft>
              <a:buSzPts val="1100"/>
              <a:buFont typeface="Arial"/>
              <a:buChar char="•"/>
              <a:defRPr i="0" sz="1100" u="none" cap="none" strike="noStrike">
                <a:latin typeface="Arial"/>
                <a:ea typeface="Arial"/>
                <a:cs typeface="Arial"/>
                <a:sym typeface="Arial"/>
              </a:defRPr>
            </a:lvl3pPr>
            <a:lvl4pPr indent="-298450" lvl="3" marL="1828800" marR="0" rtl="0" algn="l">
              <a:lnSpc>
                <a:spcPct val="100000"/>
              </a:lnSpc>
              <a:spcBef>
                <a:spcPts val="1200"/>
              </a:spcBef>
              <a:spcAft>
                <a:spcPts val="0"/>
              </a:spcAft>
              <a:buSzPts val="1100"/>
              <a:buFont typeface="Arial"/>
              <a:buChar char="•"/>
              <a:defRPr i="0" sz="1100" u="none" cap="none" strike="noStrike">
                <a:latin typeface="Arial"/>
                <a:ea typeface="Arial"/>
                <a:cs typeface="Arial"/>
                <a:sym typeface="Arial"/>
              </a:defRPr>
            </a:lvl4pPr>
            <a:lvl5pPr indent="-298450" lvl="4" marL="2286000" marR="0" rtl="0" algn="ctr">
              <a:lnSpc>
                <a:spcPct val="150000"/>
              </a:lnSpc>
              <a:spcBef>
                <a:spcPts val="0"/>
              </a:spcBef>
              <a:spcAft>
                <a:spcPts val="0"/>
              </a:spcAft>
              <a:buSzPts val="1100"/>
              <a:buFont typeface="Arial"/>
              <a:buChar char="•"/>
              <a:defRPr i="0" sz="1100" u="none" cap="none" strike="noStrike">
                <a:latin typeface="Arial"/>
                <a:ea typeface="Arial"/>
                <a:cs typeface="Arial"/>
                <a:sym typeface="Arial"/>
              </a:defRPr>
            </a:lvl5pPr>
            <a:lvl6pPr indent="-298450" lvl="5" marL="2743200" marR="0" rtl="0" algn="ctr">
              <a:lnSpc>
                <a:spcPct val="150000"/>
              </a:lnSpc>
              <a:spcBef>
                <a:spcPts val="0"/>
              </a:spcBef>
              <a:spcAft>
                <a:spcPts val="0"/>
              </a:spcAft>
              <a:buSzPts val="1100"/>
              <a:buFont typeface="Arial"/>
              <a:buChar char="•"/>
              <a:defRPr i="0" sz="1100" u="none" cap="none" strike="noStrike">
                <a:latin typeface="Arial"/>
                <a:ea typeface="Arial"/>
                <a:cs typeface="Arial"/>
                <a:sym typeface="Arial"/>
              </a:defRPr>
            </a:lvl6pPr>
            <a:lvl7pPr indent="-298450" lvl="6" marL="3200400" marR="0" rtl="0" algn="ctr">
              <a:lnSpc>
                <a:spcPct val="150000"/>
              </a:lnSpc>
              <a:spcBef>
                <a:spcPts val="0"/>
              </a:spcBef>
              <a:spcAft>
                <a:spcPts val="0"/>
              </a:spcAft>
              <a:buSzPts val="1100"/>
              <a:buFont typeface="Arial"/>
              <a:buChar char="•"/>
              <a:defRPr i="0" sz="1100" u="none" cap="none" strike="noStrike">
                <a:latin typeface="Arial"/>
                <a:ea typeface="Arial"/>
                <a:cs typeface="Arial"/>
                <a:sym typeface="Arial"/>
              </a:defRPr>
            </a:lvl7pPr>
            <a:lvl8pPr indent="-298450" lvl="7" marL="3657600" marR="0" rtl="0" algn="ctr">
              <a:lnSpc>
                <a:spcPct val="150000"/>
              </a:lnSpc>
              <a:spcBef>
                <a:spcPts val="0"/>
              </a:spcBef>
              <a:spcAft>
                <a:spcPts val="0"/>
              </a:spcAft>
              <a:buSzPts val="1100"/>
              <a:buFont typeface="Arial"/>
              <a:buChar char="•"/>
              <a:defRPr i="0" sz="1100" u="none" cap="none" strike="noStrike">
                <a:latin typeface="Arial"/>
                <a:ea typeface="Arial"/>
                <a:cs typeface="Arial"/>
                <a:sym typeface="Arial"/>
              </a:defRPr>
            </a:lvl8pPr>
            <a:lvl9pPr indent="-298450" lvl="8" marL="4114800" marR="0" rtl="0" algn="ctr">
              <a:lnSpc>
                <a:spcPct val="150000"/>
              </a:lnSpc>
              <a:spcBef>
                <a:spcPts val="0"/>
              </a:spcBef>
              <a:spcAft>
                <a:spcPts val="0"/>
              </a:spcAft>
              <a:buSzPts val="1100"/>
              <a:buFont typeface="Arial"/>
              <a:buChar char="•"/>
              <a:defRPr i="0" sz="1100" u="none" cap="none" strike="noStrike">
                <a:latin typeface="Arial"/>
                <a:ea typeface="Arial"/>
                <a:cs typeface="Arial"/>
                <a:sym typeface="Arial"/>
              </a:defRPr>
            </a:lvl9pPr>
          </a:lstStyle>
          <a:p/>
        </p:txBody>
      </p:sp>
      <p:sp>
        <p:nvSpPr>
          <p:cNvPr id="782" name="Google Shape;782;p77"/>
          <p:cNvSpPr txBox="1"/>
          <p:nvPr>
            <p:ph idx="3" type="body"/>
          </p:nvPr>
        </p:nvSpPr>
        <p:spPr>
          <a:xfrm>
            <a:off x="742950" y="4658700"/>
            <a:ext cx="6925800" cy="290400"/>
          </a:xfrm>
          <a:prstGeom prst="rect">
            <a:avLst/>
          </a:prstGeom>
          <a:noFill/>
          <a:ln>
            <a:noFill/>
          </a:ln>
        </p:spPr>
        <p:txBody>
          <a:bodyPr anchorCtr="0" anchor="b" bIns="91425" lIns="91425" spcFirstLastPara="1" rIns="91425" wrap="square" tIns="91425"/>
          <a:lstStyle>
            <a:lvl1pPr indent="-279400" lvl="0" marL="457200" marR="0" rtl="0">
              <a:lnSpc>
                <a:spcPct val="100000"/>
              </a:lnSpc>
              <a:spcBef>
                <a:spcPts val="0"/>
              </a:spcBef>
              <a:spcAft>
                <a:spcPts val="0"/>
              </a:spcAft>
              <a:buSzPts val="800"/>
              <a:buFont typeface="Arial"/>
              <a:buAutoNum type="alphaUcPeriod"/>
              <a:defRPr b="0" i="0" sz="800" u="none" cap="none" strike="noStrike">
                <a:latin typeface="Arial"/>
                <a:ea typeface="Arial"/>
                <a:cs typeface="Arial"/>
                <a:sym typeface="Arial"/>
              </a:defRPr>
            </a:lvl1pPr>
            <a:lvl2pPr indent="-279400" lvl="1" marL="914400" marR="0" rtl="0">
              <a:lnSpc>
                <a:spcPct val="100000"/>
              </a:lnSpc>
              <a:spcBef>
                <a:spcPts val="0"/>
              </a:spcBef>
              <a:spcAft>
                <a:spcPts val="0"/>
              </a:spcAft>
              <a:buSzPts val="800"/>
              <a:buFont typeface="Arial"/>
              <a:buAutoNum type="alphaLcPeriod"/>
              <a:defRPr b="1" i="0" sz="800" u="none" cap="none" strike="noStrike">
                <a:latin typeface="Arial"/>
                <a:ea typeface="Arial"/>
                <a:cs typeface="Arial"/>
                <a:sym typeface="Arial"/>
              </a:defRPr>
            </a:lvl2pPr>
            <a:lvl3pPr indent="-279400" lvl="2" marL="1371600" marR="0" rtl="0">
              <a:lnSpc>
                <a:spcPct val="100000"/>
              </a:lnSpc>
              <a:spcBef>
                <a:spcPts val="0"/>
              </a:spcBef>
              <a:spcAft>
                <a:spcPts val="0"/>
              </a:spcAft>
              <a:buSzPts val="800"/>
              <a:buFont typeface="Arial"/>
              <a:buAutoNum type="romanLcPeriod"/>
              <a:defRPr b="1" i="0" sz="800" u="none" cap="none" strike="noStrike">
                <a:latin typeface="Arial"/>
                <a:ea typeface="Arial"/>
                <a:cs typeface="Arial"/>
                <a:sym typeface="Arial"/>
              </a:defRPr>
            </a:lvl3pPr>
            <a:lvl4pPr indent="-279400" lvl="3" marL="1828800" marR="0" rtl="0">
              <a:lnSpc>
                <a:spcPct val="100000"/>
              </a:lnSpc>
              <a:spcBef>
                <a:spcPts val="0"/>
              </a:spcBef>
              <a:spcAft>
                <a:spcPts val="0"/>
              </a:spcAft>
              <a:buSzPts val="800"/>
              <a:buFont typeface="Arial"/>
              <a:buAutoNum type="arabicPeriod"/>
              <a:defRPr b="1" i="0" sz="800" u="none" cap="none" strike="noStrike">
                <a:latin typeface="Arial"/>
                <a:ea typeface="Arial"/>
                <a:cs typeface="Arial"/>
                <a:sym typeface="Arial"/>
              </a:defRPr>
            </a:lvl4pPr>
            <a:lvl5pPr indent="-279400" lvl="4" marL="2286000" marR="0" rtl="0">
              <a:lnSpc>
                <a:spcPct val="100000"/>
              </a:lnSpc>
              <a:spcBef>
                <a:spcPts val="0"/>
              </a:spcBef>
              <a:spcAft>
                <a:spcPts val="0"/>
              </a:spcAft>
              <a:buSzPts val="800"/>
              <a:buFont typeface="Arial"/>
              <a:buAutoNum type="alphaLcPeriod"/>
              <a:defRPr b="1" i="0" sz="800" u="none" cap="none" strike="noStrike">
                <a:latin typeface="Arial"/>
                <a:ea typeface="Arial"/>
                <a:cs typeface="Arial"/>
                <a:sym typeface="Arial"/>
              </a:defRPr>
            </a:lvl5pPr>
            <a:lvl6pPr indent="-279400" lvl="5" marL="2743200" marR="0" rtl="0">
              <a:lnSpc>
                <a:spcPct val="100000"/>
              </a:lnSpc>
              <a:spcBef>
                <a:spcPts val="0"/>
              </a:spcBef>
              <a:spcAft>
                <a:spcPts val="0"/>
              </a:spcAft>
              <a:buSzPts val="800"/>
              <a:buFont typeface="Arial"/>
              <a:buAutoNum type="romanLcPeriod"/>
              <a:defRPr b="1" i="0" sz="800" u="none" cap="none" strike="noStrike">
                <a:latin typeface="Arial"/>
                <a:ea typeface="Arial"/>
                <a:cs typeface="Arial"/>
                <a:sym typeface="Arial"/>
              </a:defRPr>
            </a:lvl6pPr>
            <a:lvl7pPr indent="-279400" lvl="6" marL="3200400" marR="0" rtl="0">
              <a:lnSpc>
                <a:spcPct val="100000"/>
              </a:lnSpc>
              <a:spcBef>
                <a:spcPts val="0"/>
              </a:spcBef>
              <a:spcAft>
                <a:spcPts val="0"/>
              </a:spcAft>
              <a:buSzPts val="800"/>
              <a:buFont typeface="Arial"/>
              <a:buAutoNum type="arabicPeriod"/>
              <a:defRPr b="1" i="0" sz="800" u="none" cap="none" strike="noStrike">
                <a:latin typeface="Arial"/>
                <a:ea typeface="Arial"/>
                <a:cs typeface="Arial"/>
                <a:sym typeface="Arial"/>
              </a:defRPr>
            </a:lvl7pPr>
            <a:lvl8pPr indent="-279400" lvl="7" marL="3657600" marR="0" rtl="0">
              <a:lnSpc>
                <a:spcPct val="100000"/>
              </a:lnSpc>
              <a:spcBef>
                <a:spcPts val="0"/>
              </a:spcBef>
              <a:spcAft>
                <a:spcPts val="0"/>
              </a:spcAft>
              <a:buSzPts val="800"/>
              <a:buFont typeface="Arial"/>
              <a:buAutoNum type="alphaLcPeriod"/>
              <a:defRPr b="1" i="0" sz="800" u="none" cap="none" strike="noStrike">
                <a:latin typeface="Arial"/>
                <a:ea typeface="Arial"/>
                <a:cs typeface="Arial"/>
                <a:sym typeface="Arial"/>
              </a:defRPr>
            </a:lvl8pPr>
            <a:lvl9pPr indent="-279400" lvl="8" marL="4114800" marR="0" rtl="0">
              <a:lnSpc>
                <a:spcPct val="100000"/>
              </a:lnSpc>
              <a:spcBef>
                <a:spcPts val="0"/>
              </a:spcBef>
              <a:spcAft>
                <a:spcPts val="0"/>
              </a:spcAft>
              <a:buSzPts val="800"/>
              <a:buFont typeface="Arial"/>
              <a:buAutoNum type="romanLcPeriod"/>
              <a:defRPr b="1" i="0" sz="800" u="none" cap="none" strike="noStrike">
                <a:latin typeface="Arial"/>
                <a:ea typeface="Arial"/>
                <a:cs typeface="Arial"/>
                <a:sym typeface="Arial"/>
              </a:defRPr>
            </a:lvl9pPr>
          </a:lstStyle>
          <a:p/>
        </p:txBody>
      </p:sp>
      <p:sp>
        <p:nvSpPr>
          <p:cNvPr id="783" name="Google Shape;783;p77"/>
          <p:cNvSpPr/>
          <p:nvPr/>
        </p:nvSpPr>
        <p:spPr>
          <a:xfrm>
            <a:off x="9312750" y="562025"/>
            <a:ext cx="1317600" cy="456600"/>
          </a:xfrm>
          <a:prstGeom prst="wedgeRectCallout">
            <a:avLst>
              <a:gd fmla="val -53209" name="adj1"/>
              <a:gd fmla="val -19669" name="adj2"/>
            </a:avLst>
          </a:prstGeom>
          <a:solidFill>
            <a:schemeClr val="l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00000"/>
              </a:lnSpc>
              <a:spcBef>
                <a:spcPts val="500"/>
              </a:spcBef>
              <a:spcAft>
                <a:spcPts val="500"/>
              </a:spcAft>
              <a:buNone/>
            </a:pPr>
            <a:r>
              <a:rPr lang="en" sz="800">
                <a:solidFill>
                  <a:schemeClr val="accent6"/>
                </a:solidFill>
                <a:highlight>
                  <a:srgbClr val="FFFFFF"/>
                </a:highlight>
              </a:rPr>
              <a:t>Please write the title in all capital letters</a:t>
            </a:r>
            <a:endParaRPr sz="800">
              <a:solidFill>
                <a:schemeClr val="accent6"/>
              </a:solidFill>
              <a:highlight>
                <a:srgbClr val="FFFFFF"/>
              </a:highlight>
            </a:endParaRPr>
          </a:p>
        </p:txBody>
      </p:sp>
      <p:sp>
        <p:nvSpPr>
          <p:cNvPr id="784" name="Google Shape;784;p77"/>
          <p:cNvSpPr/>
          <p:nvPr/>
        </p:nvSpPr>
        <p:spPr>
          <a:xfrm>
            <a:off x="9312750" y="28625"/>
            <a:ext cx="1317600" cy="456600"/>
          </a:xfrm>
          <a:prstGeom prst="wedgeRectCallout">
            <a:avLst>
              <a:gd fmla="val -53209" name="adj1"/>
              <a:gd fmla="val -19669" name="adj2"/>
            </a:avLst>
          </a:prstGeom>
          <a:solidFill>
            <a:schemeClr val="l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800">
                <a:solidFill>
                  <a:schemeClr val="accent6"/>
                </a:solidFill>
                <a:highlight>
                  <a:srgbClr val="FFFFFF"/>
                </a:highlight>
              </a:rPr>
              <a:t>Put images in the grey dotted box "unsupported placeholder"</a:t>
            </a:r>
            <a:endParaRPr sz="800">
              <a:solidFill>
                <a:schemeClr val="accent6"/>
              </a:solidFill>
              <a:highlight>
                <a:srgbClr val="FFFFFF"/>
              </a:highlight>
            </a:endParaRPr>
          </a:p>
        </p:txBody>
      </p:sp>
      <p:sp>
        <p:nvSpPr>
          <p:cNvPr id="785" name="Google Shape;785;p77"/>
          <p:cNvSpPr/>
          <p:nvPr/>
        </p:nvSpPr>
        <p:spPr>
          <a:xfrm>
            <a:off x="9312750" y="1095425"/>
            <a:ext cx="1317600" cy="666000"/>
          </a:xfrm>
          <a:prstGeom prst="wedgeRectCallout">
            <a:avLst>
              <a:gd fmla="val -53209" name="adj1"/>
              <a:gd fmla="val -19669" name="adj2"/>
            </a:avLst>
          </a:prstGeom>
          <a:solidFill>
            <a:schemeClr val="l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00000"/>
              </a:lnSpc>
              <a:spcBef>
                <a:spcPts val="500"/>
              </a:spcBef>
              <a:spcAft>
                <a:spcPts val="500"/>
              </a:spcAft>
              <a:buNone/>
            </a:pPr>
            <a:r>
              <a:rPr lang="en" sz="800">
                <a:solidFill>
                  <a:schemeClr val="accent6"/>
                </a:solidFill>
                <a:highlight>
                  <a:srgbClr val="FFFFFF"/>
                </a:highlight>
              </a:rPr>
              <a:t>Use bullet points to summarize information rather than writing long paragraphs in the text box</a:t>
            </a:r>
            <a:endParaRPr sz="800">
              <a:solidFill>
                <a:schemeClr val="accent6"/>
              </a:solidFill>
              <a:highlight>
                <a:srgbClr val="FFFFFF"/>
              </a:highlight>
            </a:endParaRPr>
          </a:p>
        </p:txBody>
      </p:sp>
      <p:pic>
        <p:nvPicPr>
          <p:cNvPr descr="Logo.png" id="786" name="Google Shape;786;p77"/>
          <p:cNvPicPr preferRelativeResize="0"/>
          <p:nvPr/>
        </p:nvPicPr>
        <p:blipFill>
          <a:blip r:embed="rId2">
            <a:alphaModFix/>
          </a:blip>
          <a:stretch>
            <a:fillRect/>
          </a:stretch>
        </p:blipFill>
        <p:spPr>
          <a:xfrm>
            <a:off x="7724083" y="4717150"/>
            <a:ext cx="798517" cy="163200"/>
          </a:xfrm>
          <a:prstGeom prst="rect">
            <a:avLst/>
          </a:prstGeom>
          <a:noFill/>
          <a:ln>
            <a:noFill/>
          </a:ln>
        </p:spPr>
      </p:pic>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05_Text and Image left_03" showMasterSp="0">
  <p:cSld name="5_text + picture_2">
    <p:bg>
      <p:bgPr>
        <a:solidFill>
          <a:srgbClr val="FFFFFF"/>
        </a:solidFill>
      </p:bgPr>
    </p:bg>
    <p:spTree>
      <p:nvGrpSpPr>
        <p:cNvPr id="787" name="Shape 787"/>
        <p:cNvGrpSpPr/>
        <p:nvPr/>
      </p:nvGrpSpPr>
      <p:grpSpPr>
        <a:xfrm>
          <a:off x="0" y="0"/>
          <a:ext cx="0" cy="0"/>
          <a:chOff x="0" y="0"/>
          <a:chExt cx="0" cy="0"/>
        </a:xfrm>
      </p:grpSpPr>
      <p:sp>
        <p:nvSpPr>
          <p:cNvPr id="788" name="Google Shape;788;p78"/>
          <p:cNvSpPr/>
          <p:nvPr/>
        </p:nvSpPr>
        <p:spPr>
          <a:xfrm>
            <a:off x="3045619" y="1324"/>
            <a:ext cx="3052800" cy="67800"/>
          </a:xfrm>
          <a:prstGeom prst="rect">
            <a:avLst/>
          </a:prstGeom>
          <a:solidFill>
            <a:srgbClr val="FF6900"/>
          </a:solidFill>
          <a:ln>
            <a:noFill/>
          </a:ln>
        </p:spPr>
        <p:txBody>
          <a:bodyPr anchorCtr="0" anchor="ctr" bIns="0" lIns="0" spcFirstLastPara="1" rIns="0" wrap="square" tIns="0">
            <a:noAutofit/>
          </a:bodyPr>
          <a:lstStyle/>
          <a:p>
            <a:pPr indent="0" lvl="0" marL="0" marR="0" rtl="0" algn="ctr">
              <a:lnSpc>
                <a:spcPct val="120000"/>
              </a:lnSpc>
              <a:spcBef>
                <a:spcPts val="0"/>
              </a:spcBef>
              <a:spcAft>
                <a:spcPts val="0"/>
              </a:spcAft>
              <a:buNone/>
            </a:pPr>
            <a:r>
              <a:t/>
            </a:r>
            <a:endParaRPr b="0" i="0" sz="1900" u="none" cap="none" strike="noStrike">
              <a:latin typeface="Arial"/>
              <a:ea typeface="Arial"/>
              <a:cs typeface="Arial"/>
              <a:sym typeface="Arial"/>
            </a:endParaRPr>
          </a:p>
        </p:txBody>
      </p:sp>
      <p:sp>
        <p:nvSpPr>
          <p:cNvPr id="789" name="Google Shape;789;p78"/>
          <p:cNvSpPr/>
          <p:nvPr>
            <p:ph idx="2" type="pic"/>
          </p:nvPr>
        </p:nvSpPr>
        <p:spPr>
          <a:xfrm>
            <a:off x="589359" y="1059656"/>
            <a:ext cx="3982500" cy="3429000"/>
          </a:xfrm>
          <a:prstGeom prst="rect">
            <a:avLst/>
          </a:prstGeom>
          <a:noFill/>
          <a:ln cap="flat" cmpd="sng" w="9525">
            <a:solidFill>
              <a:srgbClr val="D9D9D9"/>
            </a:solidFill>
            <a:prstDash val="dash"/>
            <a:round/>
            <a:headEnd len="sm" w="sm" type="none"/>
            <a:tailEnd len="sm" w="sm" type="none"/>
          </a:ln>
        </p:spPr>
        <p:txBody>
          <a:bodyPr anchorCtr="0" anchor="ctr" bIns="91425" lIns="91425" spcFirstLastPara="1" rIns="91425" wrap="square" tIns="91425"/>
          <a:lstStyle>
            <a:lvl1pPr indent="0" lvl="0" marL="0" marR="0" rtl="0" algn="ctr">
              <a:lnSpc>
                <a:spcPct val="150000"/>
              </a:lnSpc>
              <a:spcBef>
                <a:spcPts val="0"/>
              </a:spcBef>
              <a:spcAft>
                <a:spcPts val="0"/>
              </a:spcAft>
              <a:buSzPts val="1400"/>
              <a:buFont typeface="Arial"/>
              <a:buNone/>
              <a:defRPr b="1" sz="600"/>
            </a:lvl1pPr>
            <a:lvl2pPr indent="-75670" lvl="1" marL="24077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2pPr>
            <a:lvl3pPr indent="-77257" lvl="2" marL="407457"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3pPr>
            <a:lvl4pPr indent="-78845" lvl="3" marL="574145"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4pPr>
            <a:lvl5pPr indent="-80432" lvl="4" marL="740832"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5pPr>
            <a:lvl6pPr indent="-82020" lvl="5" marL="90752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6pPr>
            <a:lvl7pPr indent="-83607" lvl="6" marL="1074207"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7pPr>
            <a:lvl8pPr indent="-85195" lvl="7" marL="1240895"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8pPr>
            <a:lvl9pPr indent="-74082" lvl="8" marL="1407582"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9pPr>
          </a:lstStyle>
          <a:p/>
        </p:txBody>
      </p:sp>
      <p:sp>
        <p:nvSpPr>
          <p:cNvPr id="790" name="Google Shape;790;p78"/>
          <p:cNvSpPr/>
          <p:nvPr/>
        </p:nvSpPr>
        <p:spPr>
          <a:xfrm>
            <a:off x="591146" y="4734611"/>
            <a:ext cx="338100" cy="1386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fld id="{00000000-1234-1234-1234-123412341234}" type="slidenum">
              <a:rPr b="1" i="0" lang="en" sz="900" u="none" cap="none" strike="noStrike">
                <a:latin typeface="Arial"/>
                <a:ea typeface="Arial"/>
                <a:cs typeface="Arial"/>
                <a:sym typeface="Arial"/>
              </a:rPr>
              <a:t>‹#›</a:t>
            </a:fld>
            <a:endParaRPr b="1" i="0" sz="900" u="none" cap="none" strike="noStrike">
              <a:latin typeface="Arial"/>
              <a:ea typeface="Arial"/>
              <a:cs typeface="Arial"/>
              <a:sym typeface="Arial"/>
            </a:endParaRPr>
          </a:p>
        </p:txBody>
      </p:sp>
      <p:sp>
        <p:nvSpPr>
          <p:cNvPr id="791" name="Google Shape;791;p78"/>
          <p:cNvSpPr txBox="1"/>
          <p:nvPr>
            <p:ph type="title"/>
          </p:nvPr>
        </p:nvSpPr>
        <p:spPr>
          <a:xfrm>
            <a:off x="597198" y="219254"/>
            <a:ext cx="7952700" cy="751800"/>
          </a:xfrm>
          <a:prstGeom prst="rect">
            <a:avLst/>
          </a:prstGeom>
          <a:noFill/>
          <a:ln>
            <a:noFill/>
          </a:ln>
        </p:spPr>
        <p:txBody>
          <a:bodyPr anchorCtr="0" anchor="ctr" bIns="91425" lIns="91425" spcFirstLastPara="1" rIns="91425" wrap="square" tIns="91425"/>
          <a:lstStyle>
            <a:lvl1pPr indent="0" lvl="0" marL="0" marR="0" rtl="0" algn="ctr">
              <a:lnSpc>
                <a:spcPct val="120000"/>
              </a:lnSpc>
              <a:spcBef>
                <a:spcPts val="0"/>
              </a:spcBef>
              <a:spcAft>
                <a:spcPts val="0"/>
              </a:spcAft>
              <a:buSzPts val="1400"/>
              <a:buFont typeface="Arial"/>
              <a:buNone/>
              <a:defRPr b="1" i="0" sz="1300" u="none" cap="none" strike="noStrike">
                <a:latin typeface="Arial"/>
                <a:ea typeface="Arial"/>
                <a:cs typeface="Arial"/>
                <a:sym typeface="Arial"/>
              </a:defRPr>
            </a:lvl1pPr>
            <a:lvl2pPr indent="76200" lvl="1" marL="0" marR="0" rtl="0" algn="l">
              <a:lnSpc>
                <a:spcPct val="120000"/>
              </a:lnSpc>
              <a:spcBef>
                <a:spcPts val="0"/>
              </a:spcBef>
              <a:spcAft>
                <a:spcPts val="0"/>
              </a:spcAft>
              <a:buSzPts val="1400"/>
              <a:buNone/>
              <a:defRPr b="1" i="0" sz="1600" u="none" cap="none" strike="noStrike">
                <a:latin typeface="Arial"/>
                <a:ea typeface="Arial"/>
                <a:cs typeface="Arial"/>
                <a:sym typeface="Arial"/>
              </a:defRPr>
            </a:lvl2pPr>
            <a:lvl3pPr indent="165100" lvl="2" marL="0" marR="0" rtl="0" algn="l">
              <a:lnSpc>
                <a:spcPct val="120000"/>
              </a:lnSpc>
              <a:spcBef>
                <a:spcPts val="0"/>
              </a:spcBef>
              <a:spcAft>
                <a:spcPts val="0"/>
              </a:spcAft>
              <a:buSzPts val="1400"/>
              <a:buNone/>
              <a:defRPr b="1" i="0" sz="1600" u="none" cap="none" strike="noStrike">
                <a:latin typeface="Arial"/>
                <a:ea typeface="Arial"/>
                <a:cs typeface="Arial"/>
                <a:sym typeface="Arial"/>
              </a:defRPr>
            </a:lvl3pPr>
            <a:lvl4pPr indent="254000" lvl="3" marL="0" marR="0" rtl="0" algn="l">
              <a:lnSpc>
                <a:spcPct val="120000"/>
              </a:lnSpc>
              <a:spcBef>
                <a:spcPts val="0"/>
              </a:spcBef>
              <a:spcAft>
                <a:spcPts val="0"/>
              </a:spcAft>
              <a:buSzPts val="1400"/>
              <a:buNone/>
              <a:defRPr b="1" i="0" sz="1600" u="none" cap="none" strike="noStrike">
                <a:latin typeface="Arial"/>
                <a:ea typeface="Arial"/>
                <a:cs typeface="Arial"/>
                <a:sym typeface="Arial"/>
              </a:defRPr>
            </a:lvl4pPr>
            <a:lvl5pPr indent="342900" lvl="4" marL="0" marR="0" rtl="0" algn="l">
              <a:lnSpc>
                <a:spcPct val="120000"/>
              </a:lnSpc>
              <a:spcBef>
                <a:spcPts val="0"/>
              </a:spcBef>
              <a:spcAft>
                <a:spcPts val="0"/>
              </a:spcAft>
              <a:buSzPts val="1400"/>
              <a:buNone/>
              <a:defRPr b="1" i="0" sz="1600" u="none" cap="none" strike="noStrike">
                <a:latin typeface="Arial"/>
                <a:ea typeface="Arial"/>
                <a:cs typeface="Arial"/>
                <a:sym typeface="Arial"/>
              </a:defRPr>
            </a:lvl5pPr>
            <a:lvl6pPr indent="419100" lvl="5" marL="0" marR="0" rtl="0" algn="l">
              <a:lnSpc>
                <a:spcPct val="120000"/>
              </a:lnSpc>
              <a:spcBef>
                <a:spcPts val="0"/>
              </a:spcBef>
              <a:spcAft>
                <a:spcPts val="0"/>
              </a:spcAft>
              <a:buSzPts val="1400"/>
              <a:buNone/>
              <a:defRPr b="1" i="0" sz="1600" u="none" cap="none" strike="noStrike">
                <a:latin typeface="Arial"/>
                <a:ea typeface="Arial"/>
                <a:cs typeface="Arial"/>
                <a:sym typeface="Arial"/>
              </a:defRPr>
            </a:lvl6pPr>
            <a:lvl7pPr indent="508000" lvl="6" marL="0" marR="0" rtl="0" algn="l">
              <a:lnSpc>
                <a:spcPct val="120000"/>
              </a:lnSpc>
              <a:spcBef>
                <a:spcPts val="0"/>
              </a:spcBef>
              <a:spcAft>
                <a:spcPts val="0"/>
              </a:spcAft>
              <a:buSzPts val="1400"/>
              <a:buNone/>
              <a:defRPr b="1" i="0" sz="1600" u="none" cap="none" strike="noStrike">
                <a:latin typeface="Arial"/>
                <a:ea typeface="Arial"/>
                <a:cs typeface="Arial"/>
                <a:sym typeface="Arial"/>
              </a:defRPr>
            </a:lvl7pPr>
            <a:lvl8pPr indent="596900" lvl="7" marL="0" marR="0" rtl="0" algn="l">
              <a:lnSpc>
                <a:spcPct val="120000"/>
              </a:lnSpc>
              <a:spcBef>
                <a:spcPts val="0"/>
              </a:spcBef>
              <a:spcAft>
                <a:spcPts val="0"/>
              </a:spcAft>
              <a:buSzPts val="1400"/>
              <a:buNone/>
              <a:defRPr b="1" i="0" sz="1600" u="none" cap="none" strike="noStrike">
                <a:latin typeface="Arial"/>
                <a:ea typeface="Arial"/>
                <a:cs typeface="Arial"/>
                <a:sym typeface="Arial"/>
              </a:defRPr>
            </a:lvl8pPr>
            <a:lvl9pPr indent="685800" lvl="8" marL="0" marR="0" rtl="0" algn="l">
              <a:lnSpc>
                <a:spcPct val="120000"/>
              </a:lnSpc>
              <a:spcBef>
                <a:spcPts val="0"/>
              </a:spcBef>
              <a:spcAft>
                <a:spcPts val="0"/>
              </a:spcAft>
              <a:buSzPts val="1400"/>
              <a:buNone/>
              <a:defRPr b="1" i="0" sz="1600" u="none" cap="none" strike="noStrike">
                <a:latin typeface="Arial"/>
                <a:ea typeface="Arial"/>
                <a:cs typeface="Arial"/>
                <a:sym typeface="Arial"/>
              </a:defRPr>
            </a:lvl9pPr>
          </a:lstStyle>
          <a:p/>
        </p:txBody>
      </p:sp>
      <p:sp>
        <p:nvSpPr>
          <p:cNvPr id="792" name="Google Shape;792;p78"/>
          <p:cNvSpPr txBox="1"/>
          <p:nvPr>
            <p:ph idx="1" type="body"/>
          </p:nvPr>
        </p:nvSpPr>
        <p:spPr>
          <a:xfrm>
            <a:off x="4999210" y="1062470"/>
            <a:ext cx="3533100" cy="3417600"/>
          </a:xfrm>
          <a:prstGeom prst="rect">
            <a:avLst/>
          </a:prstGeom>
          <a:noFill/>
          <a:ln>
            <a:noFill/>
          </a:ln>
        </p:spPr>
        <p:txBody>
          <a:bodyPr anchorCtr="0" anchor="ctr" bIns="91425" lIns="91425" spcFirstLastPara="1" rIns="91425" wrap="square" tIns="91425"/>
          <a:lstStyle>
            <a:lvl1pPr indent="-304800" lvl="0" marL="457200" marR="0" rtl="0" algn="l">
              <a:lnSpc>
                <a:spcPct val="100000"/>
              </a:lnSpc>
              <a:spcBef>
                <a:spcPts val="1200"/>
              </a:spcBef>
              <a:spcAft>
                <a:spcPts val="0"/>
              </a:spcAft>
              <a:buSzPts val="1200"/>
              <a:buFont typeface="Arial"/>
              <a:buChar char="•"/>
              <a:defRPr i="0" sz="1200" u="none" cap="none" strike="noStrike">
                <a:latin typeface="Arial"/>
                <a:ea typeface="Arial"/>
                <a:cs typeface="Arial"/>
                <a:sym typeface="Arial"/>
              </a:defRPr>
            </a:lvl1pPr>
            <a:lvl2pPr indent="-298450" lvl="1" marL="914400" marR="0" rtl="0" algn="l">
              <a:lnSpc>
                <a:spcPct val="100000"/>
              </a:lnSpc>
              <a:spcBef>
                <a:spcPts val="600"/>
              </a:spcBef>
              <a:spcAft>
                <a:spcPts val="0"/>
              </a:spcAft>
              <a:buSzPts val="1100"/>
              <a:buFont typeface="Arial"/>
              <a:buChar char="•"/>
              <a:defRPr i="0" sz="1100" u="none" cap="none" strike="noStrike">
                <a:latin typeface="Arial"/>
                <a:ea typeface="Arial"/>
                <a:cs typeface="Arial"/>
                <a:sym typeface="Arial"/>
              </a:defRPr>
            </a:lvl2pPr>
            <a:lvl3pPr indent="-298450" lvl="2" marL="1371600" marR="0" rtl="0" algn="l">
              <a:lnSpc>
                <a:spcPct val="100000"/>
              </a:lnSpc>
              <a:spcBef>
                <a:spcPts val="600"/>
              </a:spcBef>
              <a:spcAft>
                <a:spcPts val="0"/>
              </a:spcAft>
              <a:buSzPts val="1100"/>
              <a:buFont typeface="Arial"/>
              <a:buChar char="•"/>
              <a:defRPr i="0" sz="1100" u="none" cap="none" strike="noStrike">
                <a:latin typeface="Arial"/>
                <a:ea typeface="Arial"/>
                <a:cs typeface="Arial"/>
                <a:sym typeface="Arial"/>
              </a:defRPr>
            </a:lvl3pPr>
            <a:lvl4pPr indent="-298450" lvl="3" marL="1828800" marR="0" rtl="0" algn="l">
              <a:lnSpc>
                <a:spcPct val="100000"/>
              </a:lnSpc>
              <a:spcBef>
                <a:spcPts val="1200"/>
              </a:spcBef>
              <a:spcAft>
                <a:spcPts val="0"/>
              </a:spcAft>
              <a:buSzPts val="1100"/>
              <a:buFont typeface="Arial"/>
              <a:buChar char="•"/>
              <a:defRPr i="0" sz="1100" u="none" cap="none" strike="noStrike">
                <a:latin typeface="Arial"/>
                <a:ea typeface="Arial"/>
                <a:cs typeface="Arial"/>
                <a:sym typeface="Arial"/>
              </a:defRPr>
            </a:lvl4pPr>
            <a:lvl5pPr indent="-298450" lvl="4" marL="2286000" marR="0" rtl="0" algn="ctr">
              <a:lnSpc>
                <a:spcPct val="150000"/>
              </a:lnSpc>
              <a:spcBef>
                <a:spcPts val="0"/>
              </a:spcBef>
              <a:spcAft>
                <a:spcPts val="0"/>
              </a:spcAft>
              <a:buSzPts val="1100"/>
              <a:buFont typeface="Arial"/>
              <a:buChar char="•"/>
              <a:defRPr i="0" sz="1100" u="none" cap="none" strike="noStrike">
                <a:latin typeface="Arial"/>
                <a:ea typeface="Arial"/>
                <a:cs typeface="Arial"/>
                <a:sym typeface="Arial"/>
              </a:defRPr>
            </a:lvl5pPr>
            <a:lvl6pPr indent="-298450" lvl="5" marL="2743200" marR="0" rtl="0" algn="ctr">
              <a:lnSpc>
                <a:spcPct val="150000"/>
              </a:lnSpc>
              <a:spcBef>
                <a:spcPts val="0"/>
              </a:spcBef>
              <a:spcAft>
                <a:spcPts val="0"/>
              </a:spcAft>
              <a:buSzPts val="1100"/>
              <a:buFont typeface="Arial"/>
              <a:buChar char="•"/>
              <a:defRPr i="0" sz="1100" u="none" cap="none" strike="noStrike">
                <a:latin typeface="Arial"/>
                <a:ea typeface="Arial"/>
                <a:cs typeface="Arial"/>
                <a:sym typeface="Arial"/>
              </a:defRPr>
            </a:lvl6pPr>
            <a:lvl7pPr indent="-298450" lvl="6" marL="3200400" marR="0" rtl="0" algn="ctr">
              <a:lnSpc>
                <a:spcPct val="150000"/>
              </a:lnSpc>
              <a:spcBef>
                <a:spcPts val="0"/>
              </a:spcBef>
              <a:spcAft>
                <a:spcPts val="0"/>
              </a:spcAft>
              <a:buSzPts val="1100"/>
              <a:buFont typeface="Arial"/>
              <a:buChar char="•"/>
              <a:defRPr i="0" sz="1100" u="none" cap="none" strike="noStrike">
                <a:latin typeface="Arial"/>
                <a:ea typeface="Arial"/>
                <a:cs typeface="Arial"/>
                <a:sym typeface="Arial"/>
              </a:defRPr>
            </a:lvl7pPr>
            <a:lvl8pPr indent="-298450" lvl="7" marL="3657600" marR="0" rtl="0" algn="ctr">
              <a:lnSpc>
                <a:spcPct val="150000"/>
              </a:lnSpc>
              <a:spcBef>
                <a:spcPts val="0"/>
              </a:spcBef>
              <a:spcAft>
                <a:spcPts val="0"/>
              </a:spcAft>
              <a:buSzPts val="1100"/>
              <a:buFont typeface="Arial"/>
              <a:buChar char="•"/>
              <a:defRPr i="0" sz="1100" u="none" cap="none" strike="noStrike">
                <a:latin typeface="Arial"/>
                <a:ea typeface="Arial"/>
                <a:cs typeface="Arial"/>
                <a:sym typeface="Arial"/>
              </a:defRPr>
            </a:lvl8pPr>
            <a:lvl9pPr indent="-298450" lvl="8" marL="4114800" marR="0" rtl="0" algn="ctr">
              <a:lnSpc>
                <a:spcPct val="150000"/>
              </a:lnSpc>
              <a:spcBef>
                <a:spcPts val="0"/>
              </a:spcBef>
              <a:spcAft>
                <a:spcPts val="0"/>
              </a:spcAft>
              <a:buSzPts val="1100"/>
              <a:buFont typeface="Arial"/>
              <a:buChar char="•"/>
              <a:defRPr i="0" sz="1100" u="none" cap="none" strike="noStrike">
                <a:latin typeface="Arial"/>
                <a:ea typeface="Arial"/>
                <a:cs typeface="Arial"/>
                <a:sym typeface="Arial"/>
              </a:defRPr>
            </a:lvl9pPr>
          </a:lstStyle>
          <a:p/>
        </p:txBody>
      </p:sp>
      <p:sp>
        <p:nvSpPr>
          <p:cNvPr id="793" name="Google Shape;793;p78"/>
          <p:cNvSpPr txBox="1"/>
          <p:nvPr>
            <p:ph idx="3" type="body"/>
          </p:nvPr>
        </p:nvSpPr>
        <p:spPr>
          <a:xfrm>
            <a:off x="742950" y="4658700"/>
            <a:ext cx="6925800" cy="290400"/>
          </a:xfrm>
          <a:prstGeom prst="rect">
            <a:avLst/>
          </a:prstGeom>
          <a:noFill/>
          <a:ln>
            <a:noFill/>
          </a:ln>
        </p:spPr>
        <p:txBody>
          <a:bodyPr anchorCtr="0" anchor="b" bIns="91425" lIns="91425" spcFirstLastPara="1" rIns="91425" wrap="square" tIns="91425"/>
          <a:lstStyle>
            <a:lvl1pPr indent="-279400" lvl="0" marL="457200" marR="0" rtl="0">
              <a:lnSpc>
                <a:spcPct val="100000"/>
              </a:lnSpc>
              <a:spcBef>
                <a:spcPts val="0"/>
              </a:spcBef>
              <a:spcAft>
                <a:spcPts val="0"/>
              </a:spcAft>
              <a:buSzPts val="800"/>
              <a:buFont typeface="Arial"/>
              <a:buAutoNum type="alphaUcPeriod"/>
              <a:defRPr b="0" i="0" sz="800" u="none" cap="none" strike="noStrike">
                <a:latin typeface="Arial"/>
                <a:ea typeface="Arial"/>
                <a:cs typeface="Arial"/>
                <a:sym typeface="Arial"/>
              </a:defRPr>
            </a:lvl1pPr>
            <a:lvl2pPr indent="-279400" lvl="1" marL="914400" marR="0" rtl="0">
              <a:lnSpc>
                <a:spcPct val="100000"/>
              </a:lnSpc>
              <a:spcBef>
                <a:spcPts val="0"/>
              </a:spcBef>
              <a:spcAft>
                <a:spcPts val="0"/>
              </a:spcAft>
              <a:buSzPts val="800"/>
              <a:buFont typeface="Arial"/>
              <a:buAutoNum type="alphaLcPeriod"/>
              <a:defRPr b="1" i="0" sz="800" u="none" cap="none" strike="noStrike">
                <a:latin typeface="Arial"/>
                <a:ea typeface="Arial"/>
                <a:cs typeface="Arial"/>
                <a:sym typeface="Arial"/>
              </a:defRPr>
            </a:lvl2pPr>
            <a:lvl3pPr indent="-279400" lvl="2" marL="1371600" marR="0" rtl="0">
              <a:lnSpc>
                <a:spcPct val="100000"/>
              </a:lnSpc>
              <a:spcBef>
                <a:spcPts val="0"/>
              </a:spcBef>
              <a:spcAft>
                <a:spcPts val="0"/>
              </a:spcAft>
              <a:buSzPts val="800"/>
              <a:buFont typeface="Arial"/>
              <a:buAutoNum type="romanLcPeriod"/>
              <a:defRPr b="1" i="0" sz="800" u="none" cap="none" strike="noStrike">
                <a:latin typeface="Arial"/>
                <a:ea typeface="Arial"/>
                <a:cs typeface="Arial"/>
                <a:sym typeface="Arial"/>
              </a:defRPr>
            </a:lvl3pPr>
            <a:lvl4pPr indent="-279400" lvl="3" marL="1828800" marR="0" rtl="0">
              <a:lnSpc>
                <a:spcPct val="100000"/>
              </a:lnSpc>
              <a:spcBef>
                <a:spcPts val="0"/>
              </a:spcBef>
              <a:spcAft>
                <a:spcPts val="0"/>
              </a:spcAft>
              <a:buSzPts val="800"/>
              <a:buFont typeface="Arial"/>
              <a:buAutoNum type="arabicPeriod"/>
              <a:defRPr b="1" i="0" sz="800" u="none" cap="none" strike="noStrike">
                <a:latin typeface="Arial"/>
                <a:ea typeface="Arial"/>
                <a:cs typeface="Arial"/>
                <a:sym typeface="Arial"/>
              </a:defRPr>
            </a:lvl4pPr>
            <a:lvl5pPr indent="-279400" lvl="4" marL="2286000" marR="0" rtl="0">
              <a:lnSpc>
                <a:spcPct val="100000"/>
              </a:lnSpc>
              <a:spcBef>
                <a:spcPts val="0"/>
              </a:spcBef>
              <a:spcAft>
                <a:spcPts val="0"/>
              </a:spcAft>
              <a:buSzPts val="800"/>
              <a:buFont typeface="Arial"/>
              <a:buAutoNum type="alphaLcPeriod"/>
              <a:defRPr b="1" i="0" sz="800" u="none" cap="none" strike="noStrike">
                <a:latin typeface="Arial"/>
                <a:ea typeface="Arial"/>
                <a:cs typeface="Arial"/>
                <a:sym typeface="Arial"/>
              </a:defRPr>
            </a:lvl5pPr>
            <a:lvl6pPr indent="-279400" lvl="5" marL="2743200" marR="0" rtl="0">
              <a:lnSpc>
                <a:spcPct val="100000"/>
              </a:lnSpc>
              <a:spcBef>
                <a:spcPts val="0"/>
              </a:spcBef>
              <a:spcAft>
                <a:spcPts val="0"/>
              </a:spcAft>
              <a:buSzPts val="800"/>
              <a:buFont typeface="Arial"/>
              <a:buAutoNum type="romanLcPeriod"/>
              <a:defRPr b="1" i="0" sz="800" u="none" cap="none" strike="noStrike">
                <a:latin typeface="Arial"/>
                <a:ea typeface="Arial"/>
                <a:cs typeface="Arial"/>
                <a:sym typeface="Arial"/>
              </a:defRPr>
            </a:lvl6pPr>
            <a:lvl7pPr indent="-279400" lvl="6" marL="3200400" marR="0" rtl="0">
              <a:lnSpc>
                <a:spcPct val="100000"/>
              </a:lnSpc>
              <a:spcBef>
                <a:spcPts val="0"/>
              </a:spcBef>
              <a:spcAft>
                <a:spcPts val="0"/>
              </a:spcAft>
              <a:buSzPts val="800"/>
              <a:buFont typeface="Arial"/>
              <a:buAutoNum type="arabicPeriod"/>
              <a:defRPr b="1" i="0" sz="800" u="none" cap="none" strike="noStrike">
                <a:latin typeface="Arial"/>
                <a:ea typeface="Arial"/>
                <a:cs typeface="Arial"/>
                <a:sym typeface="Arial"/>
              </a:defRPr>
            </a:lvl7pPr>
            <a:lvl8pPr indent="-279400" lvl="7" marL="3657600" marR="0" rtl="0">
              <a:lnSpc>
                <a:spcPct val="100000"/>
              </a:lnSpc>
              <a:spcBef>
                <a:spcPts val="0"/>
              </a:spcBef>
              <a:spcAft>
                <a:spcPts val="0"/>
              </a:spcAft>
              <a:buSzPts val="800"/>
              <a:buFont typeface="Arial"/>
              <a:buAutoNum type="alphaLcPeriod"/>
              <a:defRPr b="1" i="0" sz="800" u="none" cap="none" strike="noStrike">
                <a:latin typeface="Arial"/>
                <a:ea typeface="Arial"/>
                <a:cs typeface="Arial"/>
                <a:sym typeface="Arial"/>
              </a:defRPr>
            </a:lvl8pPr>
            <a:lvl9pPr indent="-279400" lvl="8" marL="4114800" marR="0" rtl="0">
              <a:lnSpc>
                <a:spcPct val="100000"/>
              </a:lnSpc>
              <a:spcBef>
                <a:spcPts val="0"/>
              </a:spcBef>
              <a:spcAft>
                <a:spcPts val="0"/>
              </a:spcAft>
              <a:buSzPts val="800"/>
              <a:buFont typeface="Arial"/>
              <a:buAutoNum type="romanLcPeriod"/>
              <a:defRPr b="1" i="0" sz="800" u="none" cap="none" strike="noStrike">
                <a:latin typeface="Arial"/>
                <a:ea typeface="Arial"/>
                <a:cs typeface="Arial"/>
                <a:sym typeface="Arial"/>
              </a:defRPr>
            </a:lvl9pPr>
          </a:lstStyle>
          <a:p/>
        </p:txBody>
      </p:sp>
      <p:sp>
        <p:nvSpPr>
          <p:cNvPr id="794" name="Google Shape;794;p78"/>
          <p:cNvSpPr/>
          <p:nvPr/>
        </p:nvSpPr>
        <p:spPr>
          <a:xfrm>
            <a:off x="9312750" y="562025"/>
            <a:ext cx="1317600" cy="456600"/>
          </a:xfrm>
          <a:prstGeom prst="wedgeRectCallout">
            <a:avLst>
              <a:gd fmla="val -53209" name="adj1"/>
              <a:gd fmla="val -19669" name="adj2"/>
            </a:avLst>
          </a:prstGeom>
          <a:solidFill>
            <a:schemeClr val="l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00000"/>
              </a:lnSpc>
              <a:spcBef>
                <a:spcPts val="500"/>
              </a:spcBef>
              <a:spcAft>
                <a:spcPts val="500"/>
              </a:spcAft>
              <a:buNone/>
            </a:pPr>
            <a:r>
              <a:rPr lang="en" sz="800">
                <a:solidFill>
                  <a:schemeClr val="accent6"/>
                </a:solidFill>
                <a:highlight>
                  <a:srgbClr val="FFFFFF"/>
                </a:highlight>
              </a:rPr>
              <a:t>Please write the title in all capital letters</a:t>
            </a:r>
            <a:endParaRPr sz="800">
              <a:solidFill>
                <a:schemeClr val="accent6"/>
              </a:solidFill>
              <a:highlight>
                <a:srgbClr val="FFFFFF"/>
              </a:highlight>
            </a:endParaRPr>
          </a:p>
        </p:txBody>
      </p:sp>
      <p:sp>
        <p:nvSpPr>
          <p:cNvPr id="795" name="Google Shape;795;p78"/>
          <p:cNvSpPr/>
          <p:nvPr/>
        </p:nvSpPr>
        <p:spPr>
          <a:xfrm>
            <a:off x="9312750" y="28625"/>
            <a:ext cx="1317600" cy="456600"/>
          </a:xfrm>
          <a:prstGeom prst="wedgeRectCallout">
            <a:avLst>
              <a:gd fmla="val -53209" name="adj1"/>
              <a:gd fmla="val -19669" name="adj2"/>
            </a:avLst>
          </a:prstGeom>
          <a:solidFill>
            <a:schemeClr val="l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800">
                <a:solidFill>
                  <a:schemeClr val="accent6"/>
                </a:solidFill>
                <a:highlight>
                  <a:srgbClr val="FFFFFF"/>
                </a:highlight>
              </a:rPr>
              <a:t>Put images in the grey dotted box "unsupported placeholder"</a:t>
            </a:r>
            <a:endParaRPr sz="800">
              <a:solidFill>
                <a:schemeClr val="accent6"/>
              </a:solidFill>
              <a:highlight>
                <a:srgbClr val="FFFFFF"/>
              </a:highlight>
            </a:endParaRPr>
          </a:p>
        </p:txBody>
      </p:sp>
      <p:sp>
        <p:nvSpPr>
          <p:cNvPr id="796" name="Google Shape;796;p78"/>
          <p:cNvSpPr/>
          <p:nvPr/>
        </p:nvSpPr>
        <p:spPr>
          <a:xfrm>
            <a:off x="9312750" y="1095425"/>
            <a:ext cx="1317600" cy="666000"/>
          </a:xfrm>
          <a:prstGeom prst="wedgeRectCallout">
            <a:avLst>
              <a:gd fmla="val -53209" name="adj1"/>
              <a:gd fmla="val -19669" name="adj2"/>
            </a:avLst>
          </a:prstGeom>
          <a:solidFill>
            <a:schemeClr val="l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00000"/>
              </a:lnSpc>
              <a:spcBef>
                <a:spcPts val="500"/>
              </a:spcBef>
              <a:spcAft>
                <a:spcPts val="500"/>
              </a:spcAft>
              <a:buNone/>
            </a:pPr>
            <a:r>
              <a:rPr lang="en" sz="800">
                <a:solidFill>
                  <a:schemeClr val="accent6"/>
                </a:solidFill>
                <a:highlight>
                  <a:srgbClr val="FFFFFF"/>
                </a:highlight>
              </a:rPr>
              <a:t>Use bullet points to summarize information rather than writing long paragraphs in the text box</a:t>
            </a:r>
            <a:endParaRPr sz="800">
              <a:solidFill>
                <a:schemeClr val="accent6"/>
              </a:solidFill>
              <a:highlight>
                <a:srgbClr val="FFFFFF"/>
              </a:highlight>
            </a:endParaRPr>
          </a:p>
        </p:txBody>
      </p:sp>
      <p:pic>
        <p:nvPicPr>
          <p:cNvPr descr="Logo.png" id="797" name="Google Shape;797;p78"/>
          <p:cNvPicPr preferRelativeResize="0"/>
          <p:nvPr/>
        </p:nvPicPr>
        <p:blipFill>
          <a:blip r:embed="rId2">
            <a:alphaModFix/>
          </a:blip>
          <a:stretch>
            <a:fillRect/>
          </a:stretch>
        </p:blipFill>
        <p:spPr>
          <a:xfrm>
            <a:off x="7724083" y="4717150"/>
            <a:ext cx="798517" cy="163200"/>
          </a:xfrm>
          <a:prstGeom prst="rect">
            <a:avLst/>
          </a:prstGeom>
          <a:noFill/>
          <a:ln>
            <a:noFill/>
          </a:ln>
        </p:spPr>
      </p:pic>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06_Text and Image right_01" showMasterSp="0">
  <p:cSld name="text + picture">
    <p:bg>
      <p:bgPr>
        <a:solidFill>
          <a:srgbClr val="FFFFFF"/>
        </a:solidFill>
      </p:bgPr>
    </p:bg>
    <p:spTree>
      <p:nvGrpSpPr>
        <p:cNvPr id="798" name="Shape 798"/>
        <p:cNvGrpSpPr/>
        <p:nvPr/>
      </p:nvGrpSpPr>
      <p:grpSpPr>
        <a:xfrm>
          <a:off x="0" y="0"/>
          <a:ext cx="0" cy="0"/>
          <a:chOff x="0" y="0"/>
          <a:chExt cx="0" cy="0"/>
        </a:xfrm>
      </p:grpSpPr>
      <p:sp>
        <p:nvSpPr>
          <p:cNvPr id="799" name="Google Shape;799;p79"/>
          <p:cNvSpPr/>
          <p:nvPr/>
        </p:nvSpPr>
        <p:spPr>
          <a:xfrm>
            <a:off x="3045619" y="1324"/>
            <a:ext cx="3052800" cy="67800"/>
          </a:xfrm>
          <a:prstGeom prst="rect">
            <a:avLst/>
          </a:prstGeom>
          <a:solidFill>
            <a:srgbClr val="FF6900"/>
          </a:solidFill>
          <a:ln>
            <a:noFill/>
          </a:ln>
        </p:spPr>
        <p:txBody>
          <a:bodyPr anchorCtr="0" anchor="ctr" bIns="0" lIns="0" spcFirstLastPara="1" rIns="0" wrap="square" tIns="0">
            <a:noAutofit/>
          </a:bodyPr>
          <a:lstStyle/>
          <a:p>
            <a:pPr indent="0" lvl="0" marL="0" marR="0" rtl="0" algn="ctr">
              <a:lnSpc>
                <a:spcPct val="120000"/>
              </a:lnSpc>
              <a:spcBef>
                <a:spcPts val="0"/>
              </a:spcBef>
              <a:spcAft>
                <a:spcPts val="0"/>
              </a:spcAft>
              <a:buNone/>
            </a:pPr>
            <a:r>
              <a:t/>
            </a:r>
            <a:endParaRPr b="0" i="0" sz="1900" u="none" cap="none" strike="noStrike">
              <a:latin typeface="Arial"/>
              <a:ea typeface="Arial"/>
              <a:cs typeface="Arial"/>
              <a:sym typeface="Arial"/>
            </a:endParaRPr>
          </a:p>
        </p:txBody>
      </p:sp>
      <p:sp>
        <p:nvSpPr>
          <p:cNvPr id="800" name="Google Shape;800;p79"/>
          <p:cNvSpPr/>
          <p:nvPr>
            <p:ph idx="2" type="pic"/>
          </p:nvPr>
        </p:nvSpPr>
        <p:spPr>
          <a:xfrm>
            <a:off x="4565928" y="1059656"/>
            <a:ext cx="3986700" cy="4083900"/>
          </a:xfrm>
          <a:prstGeom prst="rect">
            <a:avLst/>
          </a:prstGeom>
          <a:noFill/>
          <a:ln cap="flat" cmpd="sng" w="9525">
            <a:solidFill>
              <a:srgbClr val="D9D9D9"/>
            </a:solidFill>
            <a:prstDash val="dash"/>
            <a:round/>
            <a:headEnd len="sm" w="sm" type="none"/>
            <a:tailEnd len="sm" w="sm" type="none"/>
          </a:ln>
        </p:spPr>
        <p:txBody>
          <a:bodyPr anchorCtr="0" anchor="ctr" bIns="91425" lIns="91425" spcFirstLastPara="1" rIns="91425" wrap="square" tIns="91425"/>
          <a:lstStyle>
            <a:lvl1pPr indent="0" lvl="0" marL="0" marR="0" rtl="0" algn="ctr">
              <a:lnSpc>
                <a:spcPct val="150000"/>
              </a:lnSpc>
              <a:spcBef>
                <a:spcPts val="0"/>
              </a:spcBef>
              <a:spcAft>
                <a:spcPts val="0"/>
              </a:spcAft>
              <a:buSzPts val="1400"/>
              <a:buFont typeface="Arial"/>
              <a:buNone/>
              <a:defRPr b="1" i="0" sz="600" u="none" cap="none" strike="noStrike">
                <a:latin typeface="Arial"/>
                <a:ea typeface="Arial"/>
                <a:cs typeface="Arial"/>
                <a:sym typeface="Arial"/>
              </a:defRPr>
            </a:lvl1pPr>
            <a:lvl2pPr indent="-75670" lvl="1" marL="24077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2pPr>
            <a:lvl3pPr indent="-77257" lvl="2" marL="407457"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3pPr>
            <a:lvl4pPr indent="-78845" lvl="3" marL="574145"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4pPr>
            <a:lvl5pPr indent="-80432" lvl="4" marL="740832"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5pPr>
            <a:lvl6pPr indent="-82020" lvl="5" marL="90752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6pPr>
            <a:lvl7pPr indent="-83607" lvl="6" marL="1074207"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7pPr>
            <a:lvl8pPr indent="-85195" lvl="7" marL="1240895"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8pPr>
            <a:lvl9pPr indent="-74082" lvl="8" marL="1407582"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9pPr>
          </a:lstStyle>
          <a:p/>
        </p:txBody>
      </p:sp>
      <p:sp>
        <p:nvSpPr>
          <p:cNvPr id="801" name="Google Shape;801;p79"/>
          <p:cNvSpPr/>
          <p:nvPr/>
        </p:nvSpPr>
        <p:spPr>
          <a:xfrm>
            <a:off x="591146" y="4734611"/>
            <a:ext cx="338100" cy="1386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fld id="{00000000-1234-1234-1234-123412341234}" type="slidenum">
              <a:rPr b="1" i="0" lang="en" sz="900" u="none" cap="none" strike="noStrike">
                <a:latin typeface="Arial"/>
                <a:ea typeface="Arial"/>
                <a:cs typeface="Arial"/>
                <a:sym typeface="Arial"/>
              </a:rPr>
              <a:t>‹#›</a:t>
            </a:fld>
            <a:endParaRPr b="1" i="0" sz="900" u="none" cap="none" strike="noStrike">
              <a:latin typeface="Arial"/>
              <a:ea typeface="Arial"/>
              <a:cs typeface="Arial"/>
              <a:sym typeface="Arial"/>
            </a:endParaRPr>
          </a:p>
        </p:txBody>
      </p:sp>
      <p:sp>
        <p:nvSpPr>
          <p:cNvPr id="802" name="Google Shape;802;p79"/>
          <p:cNvSpPr txBox="1"/>
          <p:nvPr>
            <p:ph type="title"/>
          </p:nvPr>
        </p:nvSpPr>
        <p:spPr>
          <a:xfrm>
            <a:off x="597198" y="219254"/>
            <a:ext cx="7952700" cy="751800"/>
          </a:xfrm>
          <a:prstGeom prst="rect">
            <a:avLst/>
          </a:prstGeom>
          <a:noFill/>
          <a:ln>
            <a:noFill/>
          </a:ln>
        </p:spPr>
        <p:txBody>
          <a:bodyPr anchorCtr="0" anchor="ctr" bIns="91425" lIns="91425" spcFirstLastPara="1" rIns="91425" wrap="square" tIns="91425"/>
          <a:lstStyle>
            <a:lvl1pPr indent="0" lvl="0" marL="0" marR="0" rtl="0" algn="ctr">
              <a:lnSpc>
                <a:spcPct val="120000"/>
              </a:lnSpc>
              <a:spcBef>
                <a:spcPts val="0"/>
              </a:spcBef>
              <a:spcAft>
                <a:spcPts val="0"/>
              </a:spcAft>
              <a:buSzPts val="1400"/>
              <a:buFont typeface="Arial"/>
              <a:buNone/>
              <a:defRPr b="1" i="0" sz="1300" u="none" cap="none" strike="noStrike">
                <a:latin typeface="Arial"/>
                <a:ea typeface="Arial"/>
                <a:cs typeface="Arial"/>
                <a:sym typeface="Arial"/>
              </a:defRPr>
            </a:lvl1pPr>
            <a:lvl2pPr indent="76200" lvl="1" marL="0" marR="0" rtl="0" algn="l">
              <a:lnSpc>
                <a:spcPct val="120000"/>
              </a:lnSpc>
              <a:spcBef>
                <a:spcPts val="0"/>
              </a:spcBef>
              <a:spcAft>
                <a:spcPts val="0"/>
              </a:spcAft>
              <a:buSzPts val="1400"/>
              <a:buNone/>
              <a:defRPr b="1" i="0" sz="1600" u="none" cap="none" strike="noStrike">
                <a:latin typeface="Arial"/>
                <a:ea typeface="Arial"/>
                <a:cs typeface="Arial"/>
                <a:sym typeface="Arial"/>
              </a:defRPr>
            </a:lvl2pPr>
            <a:lvl3pPr indent="165100" lvl="2" marL="0" marR="0" rtl="0" algn="l">
              <a:lnSpc>
                <a:spcPct val="120000"/>
              </a:lnSpc>
              <a:spcBef>
                <a:spcPts val="0"/>
              </a:spcBef>
              <a:spcAft>
                <a:spcPts val="0"/>
              </a:spcAft>
              <a:buSzPts val="1400"/>
              <a:buNone/>
              <a:defRPr b="1" i="0" sz="1600" u="none" cap="none" strike="noStrike">
                <a:latin typeface="Arial"/>
                <a:ea typeface="Arial"/>
                <a:cs typeface="Arial"/>
                <a:sym typeface="Arial"/>
              </a:defRPr>
            </a:lvl3pPr>
            <a:lvl4pPr indent="254000" lvl="3" marL="0" marR="0" rtl="0" algn="l">
              <a:lnSpc>
                <a:spcPct val="120000"/>
              </a:lnSpc>
              <a:spcBef>
                <a:spcPts val="0"/>
              </a:spcBef>
              <a:spcAft>
                <a:spcPts val="0"/>
              </a:spcAft>
              <a:buSzPts val="1400"/>
              <a:buNone/>
              <a:defRPr b="1" i="0" sz="1600" u="none" cap="none" strike="noStrike">
                <a:latin typeface="Arial"/>
                <a:ea typeface="Arial"/>
                <a:cs typeface="Arial"/>
                <a:sym typeface="Arial"/>
              </a:defRPr>
            </a:lvl4pPr>
            <a:lvl5pPr indent="342900" lvl="4" marL="0" marR="0" rtl="0" algn="l">
              <a:lnSpc>
                <a:spcPct val="120000"/>
              </a:lnSpc>
              <a:spcBef>
                <a:spcPts val="0"/>
              </a:spcBef>
              <a:spcAft>
                <a:spcPts val="0"/>
              </a:spcAft>
              <a:buSzPts val="1400"/>
              <a:buNone/>
              <a:defRPr b="1" i="0" sz="1600" u="none" cap="none" strike="noStrike">
                <a:latin typeface="Arial"/>
                <a:ea typeface="Arial"/>
                <a:cs typeface="Arial"/>
                <a:sym typeface="Arial"/>
              </a:defRPr>
            </a:lvl5pPr>
            <a:lvl6pPr indent="419100" lvl="5" marL="0" marR="0" rtl="0" algn="l">
              <a:lnSpc>
                <a:spcPct val="120000"/>
              </a:lnSpc>
              <a:spcBef>
                <a:spcPts val="0"/>
              </a:spcBef>
              <a:spcAft>
                <a:spcPts val="0"/>
              </a:spcAft>
              <a:buSzPts val="1400"/>
              <a:buNone/>
              <a:defRPr b="1" i="0" sz="1600" u="none" cap="none" strike="noStrike">
                <a:latin typeface="Arial"/>
                <a:ea typeface="Arial"/>
                <a:cs typeface="Arial"/>
                <a:sym typeface="Arial"/>
              </a:defRPr>
            </a:lvl6pPr>
            <a:lvl7pPr indent="508000" lvl="6" marL="0" marR="0" rtl="0" algn="l">
              <a:lnSpc>
                <a:spcPct val="120000"/>
              </a:lnSpc>
              <a:spcBef>
                <a:spcPts val="0"/>
              </a:spcBef>
              <a:spcAft>
                <a:spcPts val="0"/>
              </a:spcAft>
              <a:buSzPts val="1400"/>
              <a:buNone/>
              <a:defRPr b="1" i="0" sz="1600" u="none" cap="none" strike="noStrike">
                <a:latin typeface="Arial"/>
                <a:ea typeface="Arial"/>
                <a:cs typeface="Arial"/>
                <a:sym typeface="Arial"/>
              </a:defRPr>
            </a:lvl7pPr>
            <a:lvl8pPr indent="596900" lvl="7" marL="0" marR="0" rtl="0" algn="l">
              <a:lnSpc>
                <a:spcPct val="120000"/>
              </a:lnSpc>
              <a:spcBef>
                <a:spcPts val="0"/>
              </a:spcBef>
              <a:spcAft>
                <a:spcPts val="0"/>
              </a:spcAft>
              <a:buSzPts val="1400"/>
              <a:buNone/>
              <a:defRPr b="1" i="0" sz="1600" u="none" cap="none" strike="noStrike">
                <a:latin typeface="Arial"/>
                <a:ea typeface="Arial"/>
                <a:cs typeface="Arial"/>
                <a:sym typeface="Arial"/>
              </a:defRPr>
            </a:lvl8pPr>
            <a:lvl9pPr indent="685800" lvl="8" marL="0" marR="0" rtl="0" algn="l">
              <a:lnSpc>
                <a:spcPct val="120000"/>
              </a:lnSpc>
              <a:spcBef>
                <a:spcPts val="0"/>
              </a:spcBef>
              <a:spcAft>
                <a:spcPts val="0"/>
              </a:spcAft>
              <a:buSzPts val="1400"/>
              <a:buNone/>
              <a:defRPr b="1" i="0" sz="1600" u="none" cap="none" strike="noStrike">
                <a:latin typeface="Arial"/>
                <a:ea typeface="Arial"/>
                <a:cs typeface="Arial"/>
                <a:sym typeface="Arial"/>
              </a:defRPr>
            </a:lvl9pPr>
          </a:lstStyle>
          <a:p/>
        </p:txBody>
      </p:sp>
      <p:sp>
        <p:nvSpPr>
          <p:cNvPr id="803" name="Google Shape;803;p79"/>
          <p:cNvSpPr txBox="1"/>
          <p:nvPr>
            <p:ph idx="1" type="body"/>
          </p:nvPr>
        </p:nvSpPr>
        <p:spPr>
          <a:xfrm>
            <a:off x="594185" y="1062470"/>
            <a:ext cx="3533100" cy="3417600"/>
          </a:xfrm>
          <a:prstGeom prst="rect">
            <a:avLst/>
          </a:prstGeom>
          <a:noFill/>
          <a:ln>
            <a:noFill/>
          </a:ln>
        </p:spPr>
        <p:txBody>
          <a:bodyPr anchorCtr="0" anchor="ctr" bIns="91425" lIns="91425" spcFirstLastPara="1" rIns="91425" wrap="square" tIns="91425"/>
          <a:lstStyle>
            <a:lvl1pPr indent="-304800" lvl="0" marL="457200" marR="0" rtl="0" algn="l">
              <a:lnSpc>
                <a:spcPct val="100000"/>
              </a:lnSpc>
              <a:spcBef>
                <a:spcPts val="1200"/>
              </a:spcBef>
              <a:spcAft>
                <a:spcPts val="0"/>
              </a:spcAft>
              <a:buSzPts val="1200"/>
              <a:buFont typeface="Arial"/>
              <a:buChar char="•"/>
              <a:defRPr i="0" sz="1200" u="none" cap="none" strike="noStrike">
                <a:latin typeface="Arial"/>
                <a:ea typeface="Arial"/>
                <a:cs typeface="Arial"/>
                <a:sym typeface="Arial"/>
              </a:defRPr>
            </a:lvl1pPr>
            <a:lvl2pPr indent="-298450" lvl="1" marL="914400" marR="0" rtl="0" algn="l">
              <a:lnSpc>
                <a:spcPct val="100000"/>
              </a:lnSpc>
              <a:spcBef>
                <a:spcPts val="600"/>
              </a:spcBef>
              <a:spcAft>
                <a:spcPts val="0"/>
              </a:spcAft>
              <a:buSzPts val="1100"/>
              <a:buFont typeface="Arial"/>
              <a:buChar char="•"/>
              <a:defRPr i="0" sz="1100" u="none" cap="none" strike="noStrike">
                <a:latin typeface="Arial"/>
                <a:ea typeface="Arial"/>
                <a:cs typeface="Arial"/>
                <a:sym typeface="Arial"/>
              </a:defRPr>
            </a:lvl2pPr>
            <a:lvl3pPr indent="-298450" lvl="2" marL="1371600" marR="0" rtl="0" algn="l">
              <a:lnSpc>
                <a:spcPct val="100000"/>
              </a:lnSpc>
              <a:spcBef>
                <a:spcPts val="600"/>
              </a:spcBef>
              <a:spcAft>
                <a:spcPts val="0"/>
              </a:spcAft>
              <a:buSzPts val="1100"/>
              <a:buFont typeface="Arial"/>
              <a:buChar char="•"/>
              <a:defRPr i="0" sz="1100" u="none" cap="none" strike="noStrike">
                <a:latin typeface="Arial"/>
                <a:ea typeface="Arial"/>
                <a:cs typeface="Arial"/>
                <a:sym typeface="Arial"/>
              </a:defRPr>
            </a:lvl3pPr>
            <a:lvl4pPr indent="-298450" lvl="3" marL="1828800" marR="0" rtl="0" algn="l">
              <a:lnSpc>
                <a:spcPct val="100000"/>
              </a:lnSpc>
              <a:spcBef>
                <a:spcPts val="1200"/>
              </a:spcBef>
              <a:spcAft>
                <a:spcPts val="0"/>
              </a:spcAft>
              <a:buSzPts val="1100"/>
              <a:buFont typeface="Arial"/>
              <a:buChar char="•"/>
              <a:defRPr i="0" sz="1100" u="none" cap="none" strike="noStrike">
                <a:latin typeface="Arial"/>
                <a:ea typeface="Arial"/>
                <a:cs typeface="Arial"/>
                <a:sym typeface="Arial"/>
              </a:defRPr>
            </a:lvl4pPr>
            <a:lvl5pPr indent="-298450" lvl="4" marL="2286000" marR="0" rtl="0" algn="ctr">
              <a:lnSpc>
                <a:spcPct val="150000"/>
              </a:lnSpc>
              <a:spcBef>
                <a:spcPts val="0"/>
              </a:spcBef>
              <a:spcAft>
                <a:spcPts val="0"/>
              </a:spcAft>
              <a:buSzPts val="1100"/>
              <a:buFont typeface="Arial"/>
              <a:buChar char="•"/>
              <a:defRPr i="0" sz="1100" u="none" cap="none" strike="noStrike">
                <a:latin typeface="Arial"/>
                <a:ea typeface="Arial"/>
                <a:cs typeface="Arial"/>
                <a:sym typeface="Arial"/>
              </a:defRPr>
            </a:lvl5pPr>
            <a:lvl6pPr indent="-298450" lvl="5" marL="2743200" marR="0" rtl="0" algn="ctr">
              <a:lnSpc>
                <a:spcPct val="150000"/>
              </a:lnSpc>
              <a:spcBef>
                <a:spcPts val="0"/>
              </a:spcBef>
              <a:spcAft>
                <a:spcPts val="0"/>
              </a:spcAft>
              <a:buSzPts val="1100"/>
              <a:buFont typeface="Arial"/>
              <a:buChar char="•"/>
              <a:defRPr i="0" sz="1100" u="none" cap="none" strike="noStrike">
                <a:latin typeface="Arial"/>
                <a:ea typeface="Arial"/>
                <a:cs typeface="Arial"/>
                <a:sym typeface="Arial"/>
              </a:defRPr>
            </a:lvl6pPr>
            <a:lvl7pPr indent="-298450" lvl="6" marL="3200400" marR="0" rtl="0" algn="ctr">
              <a:lnSpc>
                <a:spcPct val="150000"/>
              </a:lnSpc>
              <a:spcBef>
                <a:spcPts val="0"/>
              </a:spcBef>
              <a:spcAft>
                <a:spcPts val="0"/>
              </a:spcAft>
              <a:buSzPts val="1100"/>
              <a:buFont typeface="Arial"/>
              <a:buChar char="•"/>
              <a:defRPr i="0" sz="1100" u="none" cap="none" strike="noStrike">
                <a:latin typeface="Arial"/>
                <a:ea typeface="Arial"/>
                <a:cs typeface="Arial"/>
                <a:sym typeface="Arial"/>
              </a:defRPr>
            </a:lvl7pPr>
            <a:lvl8pPr indent="-298450" lvl="7" marL="3657600" marR="0" rtl="0" algn="ctr">
              <a:lnSpc>
                <a:spcPct val="150000"/>
              </a:lnSpc>
              <a:spcBef>
                <a:spcPts val="0"/>
              </a:spcBef>
              <a:spcAft>
                <a:spcPts val="0"/>
              </a:spcAft>
              <a:buSzPts val="1100"/>
              <a:buFont typeface="Arial"/>
              <a:buChar char="•"/>
              <a:defRPr i="0" sz="1100" u="none" cap="none" strike="noStrike">
                <a:latin typeface="Arial"/>
                <a:ea typeface="Arial"/>
                <a:cs typeface="Arial"/>
                <a:sym typeface="Arial"/>
              </a:defRPr>
            </a:lvl8pPr>
            <a:lvl9pPr indent="-298450" lvl="8" marL="4114800" marR="0" rtl="0" algn="ctr">
              <a:lnSpc>
                <a:spcPct val="150000"/>
              </a:lnSpc>
              <a:spcBef>
                <a:spcPts val="0"/>
              </a:spcBef>
              <a:spcAft>
                <a:spcPts val="0"/>
              </a:spcAft>
              <a:buSzPts val="1100"/>
              <a:buFont typeface="Arial"/>
              <a:buChar char="•"/>
              <a:defRPr i="0" sz="1100" u="none" cap="none" strike="noStrike">
                <a:latin typeface="Arial"/>
                <a:ea typeface="Arial"/>
                <a:cs typeface="Arial"/>
                <a:sym typeface="Arial"/>
              </a:defRPr>
            </a:lvl9pPr>
          </a:lstStyle>
          <a:p/>
        </p:txBody>
      </p:sp>
      <p:sp>
        <p:nvSpPr>
          <p:cNvPr id="804" name="Google Shape;804;p79"/>
          <p:cNvSpPr txBox="1"/>
          <p:nvPr>
            <p:ph idx="3" type="body"/>
          </p:nvPr>
        </p:nvSpPr>
        <p:spPr>
          <a:xfrm>
            <a:off x="742950" y="4658700"/>
            <a:ext cx="6925800" cy="290400"/>
          </a:xfrm>
          <a:prstGeom prst="rect">
            <a:avLst/>
          </a:prstGeom>
          <a:noFill/>
          <a:ln>
            <a:noFill/>
          </a:ln>
        </p:spPr>
        <p:txBody>
          <a:bodyPr anchorCtr="0" anchor="b" bIns="91425" lIns="91425" spcFirstLastPara="1" rIns="91425" wrap="square" tIns="91425"/>
          <a:lstStyle>
            <a:lvl1pPr indent="-279400" lvl="0" marL="457200" marR="0" rtl="0">
              <a:lnSpc>
                <a:spcPct val="100000"/>
              </a:lnSpc>
              <a:spcBef>
                <a:spcPts val="0"/>
              </a:spcBef>
              <a:spcAft>
                <a:spcPts val="0"/>
              </a:spcAft>
              <a:buSzPts val="800"/>
              <a:buFont typeface="Arial"/>
              <a:buAutoNum type="alphaUcPeriod"/>
              <a:defRPr b="0" i="0" sz="800" u="none" cap="none" strike="noStrike">
                <a:latin typeface="Arial"/>
                <a:ea typeface="Arial"/>
                <a:cs typeface="Arial"/>
                <a:sym typeface="Arial"/>
              </a:defRPr>
            </a:lvl1pPr>
            <a:lvl2pPr indent="-279400" lvl="1" marL="914400" marR="0" rtl="0">
              <a:lnSpc>
                <a:spcPct val="100000"/>
              </a:lnSpc>
              <a:spcBef>
                <a:spcPts val="0"/>
              </a:spcBef>
              <a:spcAft>
                <a:spcPts val="0"/>
              </a:spcAft>
              <a:buSzPts val="800"/>
              <a:buFont typeface="Arial"/>
              <a:buAutoNum type="alphaLcPeriod"/>
              <a:defRPr b="1" i="0" sz="800" u="none" cap="none" strike="noStrike">
                <a:latin typeface="Arial"/>
                <a:ea typeface="Arial"/>
                <a:cs typeface="Arial"/>
                <a:sym typeface="Arial"/>
              </a:defRPr>
            </a:lvl2pPr>
            <a:lvl3pPr indent="-279400" lvl="2" marL="1371600" marR="0" rtl="0">
              <a:lnSpc>
                <a:spcPct val="100000"/>
              </a:lnSpc>
              <a:spcBef>
                <a:spcPts val="0"/>
              </a:spcBef>
              <a:spcAft>
                <a:spcPts val="0"/>
              </a:spcAft>
              <a:buSzPts val="800"/>
              <a:buFont typeface="Arial"/>
              <a:buAutoNum type="romanLcPeriod"/>
              <a:defRPr b="1" i="0" sz="800" u="none" cap="none" strike="noStrike">
                <a:latin typeface="Arial"/>
                <a:ea typeface="Arial"/>
                <a:cs typeface="Arial"/>
                <a:sym typeface="Arial"/>
              </a:defRPr>
            </a:lvl3pPr>
            <a:lvl4pPr indent="-279400" lvl="3" marL="1828800" marR="0" rtl="0">
              <a:lnSpc>
                <a:spcPct val="100000"/>
              </a:lnSpc>
              <a:spcBef>
                <a:spcPts val="0"/>
              </a:spcBef>
              <a:spcAft>
                <a:spcPts val="0"/>
              </a:spcAft>
              <a:buSzPts val="800"/>
              <a:buFont typeface="Arial"/>
              <a:buAutoNum type="arabicPeriod"/>
              <a:defRPr b="1" i="0" sz="800" u="none" cap="none" strike="noStrike">
                <a:latin typeface="Arial"/>
                <a:ea typeface="Arial"/>
                <a:cs typeface="Arial"/>
                <a:sym typeface="Arial"/>
              </a:defRPr>
            </a:lvl4pPr>
            <a:lvl5pPr indent="-279400" lvl="4" marL="2286000" marR="0" rtl="0">
              <a:lnSpc>
                <a:spcPct val="100000"/>
              </a:lnSpc>
              <a:spcBef>
                <a:spcPts val="0"/>
              </a:spcBef>
              <a:spcAft>
                <a:spcPts val="0"/>
              </a:spcAft>
              <a:buSzPts val="800"/>
              <a:buFont typeface="Arial"/>
              <a:buAutoNum type="alphaLcPeriod"/>
              <a:defRPr b="1" i="0" sz="800" u="none" cap="none" strike="noStrike">
                <a:latin typeface="Arial"/>
                <a:ea typeface="Arial"/>
                <a:cs typeface="Arial"/>
                <a:sym typeface="Arial"/>
              </a:defRPr>
            </a:lvl5pPr>
            <a:lvl6pPr indent="-279400" lvl="5" marL="2743200" marR="0" rtl="0">
              <a:lnSpc>
                <a:spcPct val="100000"/>
              </a:lnSpc>
              <a:spcBef>
                <a:spcPts val="0"/>
              </a:spcBef>
              <a:spcAft>
                <a:spcPts val="0"/>
              </a:spcAft>
              <a:buSzPts val="800"/>
              <a:buFont typeface="Arial"/>
              <a:buAutoNum type="romanLcPeriod"/>
              <a:defRPr b="1" i="0" sz="800" u="none" cap="none" strike="noStrike">
                <a:latin typeface="Arial"/>
                <a:ea typeface="Arial"/>
                <a:cs typeface="Arial"/>
                <a:sym typeface="Arial"/>
              </a:defRPr>
            </a:lvl6pPr>
            <a:lvl7pPr indent="-279400" lvl="6" marL="3200400" marR="0" rtl="0">
              <a:lnSpc>
                <a:spcPct val="100000"/>
              </a:lnSpc>
              <a:spcBef>
                <a:spcPts val="0"/>
              </a:spcBef>
              <a:spcAft>
                <a:spcPts val="0"/>
              </a:spcAft>
              <a:buSzPts val="800"/>
              <a:buFont typeface="Arial"/>
              <a:buAutoNum type="arabicPeriod"/>
              <a:defRPr b="1" i="0" sz="800" u="none" cap="none" strike="noStrike">
                <a:latin typeface="Arial"/>
                <a:ea typeface="Arial"/>
                <a:cs typeface="Arial"/>
                <a:sym typeface="Arial"/>
              </a:defRPr>
            </a:lvl7pPr>
            <a:lvl8pPr indent="-279400" lvl="7" marL="3657600" marR="0" rtl="0">
              <a:lnSpc>
                <a:spcPct val="100000"/>
              </a:lnSpc>
              <a:spcBef>
                <a:spcPts val="0"/>
              </a:spcBef>
              <a:spcAft>
                <a:spcPts val="0"/>
              </a:spcAft>
              <a:buSzPts val="800"/>
              <a:buFont typeface="Arial"/>
              <a:buAutoNum type="alphaLcPeriod"/>
              <a:defRPr b="1" i="0" sz="800" u="none" cap="none" strike="noStrike">
                <a:latin typeface="Arial"/>
                <a:ea typeface="Arial"/>
                <a:cs typeface="Arial"/>
                <a:sym typeface="Arial"/>
              </a:defRPr>
            </a:lvl8pPr>
            <a:lvl9pPr indent="-279400" lvl="8" marL="4114800" marR="0" rtl="0">
              <a:lnSpc>
                <a:spcPct val="100000"/>
              </a:lnSpc>
              <a:spcBef>
                <a:spcPts val="0"/>
              </a:spcBef>
              <a:spcAft>
                <a:spcPts val="0"/>
              </a:spcAft>
              <a:buSzPts val="800"/>
              <a:buFont typeface="Arial"/>
              <a:buAutoNum type="romanLcPeriod"/>
              <a:defRPr b="1" i="0" sz="800" u="none" cap="none" strike="noStrike">
                <a:latin typeface="Arial"/>
                <a:ea typeface="Arial"/>
                <a:cs typeface="Arial"/>
                <a:sym typeface="Arial"/>
              </a:defRPr>
            </a:lvl9pPr>
          </a:lstStyle>
          <a:p/>
        </p:txBody>
      </p:sp>
      <p:sp>
        <p:nvSpPr>
          <p:cNvPr id="805" name="Google Shape;805;p79"/>
          <p:cNvSpPr/>
          <p:nvPr/>
        </p:nvSpPr>
        <p:spPr>
          <a:xfrm>
            <a:off x="9312750" y="562025"/>
            <a:ext cx="1317600" cy="456600"/>
          </a:xfrm>
          <a:prstGeom prst="wedgeRectCallout">
            <a:avLst>
              <a:gd fmla="val -53209" name="adj1"/>
              <a:gd fmla="val -19669" name="adj2"/>
            </a:avLst>
          </a:prstGeom>
          <a:solidFill>
            <a:schemeClr val="l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00000"/>
              </a:lnSpc>
              <a:spcBef>
                <a:spcPts val="500"/>
              </a:spcBef>
              <a:spcAft>
                <a:spcPts val="500"/>
              </a:spcAft>
              <a:buNone/>
            </a:pPr>
            <a:r>
              <a:rPr lang="en" sz="800">
                <a:solidFill>
                  <a:schemeClr val="accent6"/>
                </a:solidFill>
                <a:highlight>
                  <a:srgbClr val="FFFFFF"/>
                </a:highlight>
              </a:rPr>
              <a:t>Please write the title in all capital letters</a:t>
            </a:r>
            <a:endParaRPr sz="800">
              <a:solidFill>
                <a:schemeClr val="accent6"/>
              </a:solidFill>
              <a:highlight>
                <a:srgbClr val="FFFFFF"/>
              </a:highlight>
            </a:endParaRPr>
          </a:p>
        </p:txBody>
      </p:sp>
      <p:sp>
        <p:nvSpPr>
          <p:cNvPr id="806" name="Google Shape;806;p79"/>
          <p:cNvSpPr/>
          <p:nvPr/>
        </p:nvSpPr>
        <p:spPr>
          <a:xfrm>
            <a:off x="9312750" y="28625"/>
            <a:ext cx="1317600" cy="456600"/>
          </a:xfrm>
          <a:prstGeom prst="wedgeRectCallout">
            <a:avLst>
              <a:gd fmla="val -53209" name="adj1"/>
              <a:gd fmla="val -19669" name="adj2"/>
            </a:avLst>
          </a:prstGeom>
          <a:solidFill>
            <a:schemeClr val="l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800">
                <a:solidFill>
                  <a:schemeClr val="accent6"/>
                </a:solidFill>
                <a:highlight>
                  <a:srgbClr val="FFFFFF"/>
                </a:highlight>
              </a:rPr>
              <a:t>Put images in the grey dotted box "unsupported placeholder"</a:t>
            </a:r>
            <a:endParaRPr sz="800">
              <a:solidFill>
                <a:schemeClr val="accent6"/>
              </a:solidFill>
              <a:highlight>
                <a:srgbClr val="FFFFFF"/>
              </a:highlight>
            </a:endParaRPr>
          </a:p>
        </p:txBody>
      </p:sp>
      <p:sp>
        <p:nvSpPr>
          <p:cNvPr id="807" name="Google Shape;807;p79"/>
          <p:cNvSpPr/>
          <p:nvPr/>
        </p:nvSpPr>
        <p:spPr>
          <a:xfrm>
            <a:off x="9312750" y="1095425"/>
            <a:ext cx="1317600" cy="666000"/>
          </a:xfrm>
          <a:prstGeom prst="wedgeRectCallout">
            <a:avLst>
              <a:gd fmla="val -53209" name="adj1"/>
              <a:gd fmla="val -19669" name="adj2"/>
            </a:avLst>
          </a:prstGeom>
          <a:solidFill>
            <a:schemeClr val="l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00000"/>
              </a:lnSpc>
              <a:spcBef>
                <a:spcPts val="500"/>
              </a:spcBef>
              <a:spcAft>
                <a:spcPts val="500"/>
              </a:spcAft>
              <a:buNone/>
            </a:pPr>
            <a:r>
              <a:rPr lang="en" sz="800">
                <a:solidFill>
                  <a:schemeClr val="accent6"/>
                </a:solidFill>
                <a:highlight>
                  <a:srgbClr val="FFFFFF"/>
                </a:highlight>
              </a:rPr>
              <a:t>Use bullet points to summarize information rather than writing long paragraphs in the text box</a:t>
            </a:r>
            <a:endParaRPr sz="800">
              <a:solidFill>
                <a:schemeClr val="accent6"/>
              </a:solidFill>
              <a:highlight>
                <a:srgbClr val="FFFFFF"/>
              </a:highlight>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06_Text and Image right_02" showMasterSp="0">
  <p:cSld name="2_text + picture">
    <p:bg>
      <p:bgPr>
        <a:solidFill>
          <a:srgbClr val="FFFFFF"/>
        </a:solidFill>
      </p:bgPr>
    </p:bg>
    <p:spTree>
      <p:nvGrpSpPr>
        <p:cNvPr id="808" name="Shape 808"/>
        <p:cNvGrpSpPr/>
        <p:nvPr/>
      </p:nvGrpSpPr>
      <p:grpSpPr>
        <a:xfrm>
          <a:off x="0" y="0"/>
          <a:ext cx="0" cy="0"/>
          <a:chOff x="0" y="0"/>
          <a:chExt cx="0" cy="0"/>
        </a:xfrm>
      </p:grpSpPr>
      <p:sp>
        <p:nvSpPr>
          <p:cNvPr id="809" name="Google Shape;809;p80"/>
          <p:cNvSpPr/>
          <p:nvPr/>
        </p:nvSpPr>
        <p:spPr>
          <a:xfrm>
            <a:off x="3045619" y="1324"/>
            <a:ext cx="3052800" cy="67800"/>
          </a:xfrm>
          <a:prstGeom prst="rect">
            <a:avLst/>
          </a:prstGeom>
          <a:solidFill>
            <a:srgbClr val="FF6900"/>
          </a:solidFill>
          <a:ln>
            <a:noFill/>
          </a:ln>
        </p:spPr>
        <p:txBody>
          <a:bodyPr anchorCtr="0" anchor="ctr" bIns="0" lIns="0" spcFirstLastPara="1" rIns="0" wrap="square" tIns="0">
            <a:noAutofit/>
          </a:bodyPr>
          <a:lstStyle/>
          <a:p>
            <a:pPr indent="0" lvl="0" marL="0" marR="0" rtl="0" algn="ctr">
              <a:lnSpc>
                <a:spcPct val="120000"/>
              </a:lnSpc>
              <a:spcBef>
                <a:spcPts val="0"/>
              </a:spcBef>
              <a:spcAft>
                <a:spcPts val="0"/>
              </a:spcAft>
              <a:buNone/>
            </a:pPr>
            <a:r>
              <a:t/>
            </a:r>
            <a:endParaRPr b="0" i="0" sz="1900" u="none" cap="none" strike="noStrike">
              <a:latin typeface="Arial"/>
              <a:ea typeface="Arial"/>
              <a:cs typeface="Arial"/>
              <a:sym typeface="Arial"/>
            </a:endParaRPr>
          </a:p>
        </p:txBody>
      </p:sp>
      <p:sp>
        <p:nvSpPr>
          <p:cNvPr id="810" name="Google Shape;810;p80"/>
          <p:cNvSpPr/>
          <p:nvPr>
            <p:ph idx="2" type="pic"/>
          </p:nvPr>
        </p:nvSpPr>
        <p:spPr>
          <a:xfrm>
            <a:off x="4564380" y="1059656"/>
            <a:ext cx="4579500" cy="3429000"/>
          </a:xfrm>
          <a:prstGeom prst="rect">
            <a:avLst/>
          </a:prstGeom>
          <a:noFill/>
          <a:ln cap="flat" cmpd="sng" w="9525">
            <a:solidFill>
              <a:srgbClr val="D9D9D9"/>
            </a:solidFill>
            <a:prstDash val="dash"/>
            <a:round/>
            <a:headEnd len="sm" w="sm" type="none"/>
            <a:tailEnd len="sm" w="sm" type="none"/>
          </a:ln>
        </p:spPr>
        <p:txBody>
          <a:bodyPr anchorCtr="0" anchor="ctr" bIns="91425" lIns="91425" spcFirstLastPara="1" rIns="91425" wrap="square" tIns="91425"/>
          <a:lstStyle>
            <a:lvl1pPr indent="0" lvl="0" marL="0" marR="0" rtl="0" algn="ctr">
              <a:lnSpc>
                <a:spcPct val="150000"/>
              </a:lnSpc>
              <a:spcBef>
                <a:spcPts val="0"/>
              </a:spcBef>
              <a:spcAft>
                <a:spcPts val="0"/>
              </a:spcAft>
              <a:buSzPts val="1400"/>
              <a:buFont typeface="Arial"/>
              <a:buNone/>
              <a:defRPr b="1" i="0" sz="600" u="none" cap="none" strike="noStrike">
                <a:latin typeface="Arial"/>
                <a:ea typeface="Arial"/>
                <a:cs typeface="Arial"/>
                <a:sym typeface="Arial"/>
              </a:defRPr>
            </a:lvl1pPr>
            <a:lvl2pPr indent="-75670" lvl="1" marL="24077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2pPr>
            <a:lvl3pPr indent="-77257" lvl="2" marL="407457"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3pPr>
            <a:lvl4pPr indent="-78845" lvl="3" marL="574145"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4pPr>
            <a:lvl5pPr indent="-80432" lvl="4" marL="740832"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5pPr>
            <a:lvl6pPr indent="-82020" lvl="5" marL="90752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6pPr>
            <a:lvl7pPr indent="-83607" lvl="6" marL="1074207"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7pPr>
            <a:lvl8pPr indent="-85195" lvl="7" marL="1240895"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8pPr>
            <a:lvl9pPr indent="-74082" lvl="8" marL="1407582"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9pPr>
          </a:lstStyle>
          <a:p/>
        </p:txBody>
      </p:sp>
      <p:sp>
        <p:nvSpPr>
          <p:cNvPr id="811" name="Google Shape;811;p80"/>
          <p:cNvSpPr/>
          <p:nvPr/>
        </p:nvSpPr>
        <p:spPr>
          <a:xfrm>
            <a:off x="591146" y="4734611"/>
            <a:ext cx="338100" cy="1386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fld id="{00000000-1234-1234-1234-123412341234}" type="slidenum">
              <a:rPr b="1" i="0" lang="en" sz="900" u="none" cap="none" strike="noStrike">
                <a:latin typeface="Arial"/>
                <a:ea typeface="Arial"/>
                <a:cs typeface="Arial"/>
                <a:sym typeface="Arial"/>
              </a:rPr>
              <a:t>‹#›</a:t>
            </a:fld>
            <a:endParaRPr b="1" i="0" sz="900" u="none" cap="none" strike="noStrike">
              <a:latin typeface="Arial"/>
              <a:ea typeface="Arial"/>
              <a:cs typeface="Arial"/>
              <a:sym typeface="Arial"/>
            </a:endParaRPr>
          </a:p>
        </p:txBody>
      </p:sp>
      <p:sp>
        <p:nvSpPr>
          <p:cNvPr id="812" name="Google Shape;812;p80"/>
          <p:cNvSpPr txBox="1"/>
          <p:nvPr>
            <p:ph idx="1" type="body"/>
          </p:nvPr>
        </p:nvSpPr>
        <p:spPr>
          <a:xfrm>
            <a:off x="594185" y="1062470"/>
            <a:ext cx="3533100" cy="3417600"/>
          </a:xfrm>
          <a:prstGeom prst="rect">
            <a:avLst/>
          </a:prstGeom>
          <a:noFill/>
          <a:ln>
            <a:noFill/>
          </a:ln>
        </p:spPr>
        <p:txBody>
          <a:bodyPr anchorCtr="0" anchor="ctr" bIns="91425" lIns="91425" spcFirstLastPara="1" rIns="91425" wrap="square" tIns="91425"/>
          <a:lstStyle>
            <a:lvl1pPr indent="-304800" lvl="0" marL="457200" marR="0" rtl="0" algn="l">
              <a:lnSpc>
                <a:spcPct val="100000"/>
              </a:lnSpc>
              <a:spcBef>
                <a:spcPts val="1200"/>
              </a:spcBef>
              <a:spcAft>
                <a:spcPts val="0"/>
              </a:spcAft>
              <a:buSzPts val="1200"/>
              <a:buFont typeface="Arial"/>
              <a:buChar char="•"/>
              <a:defRPr i="0" sz="1200" u="none" cap="none" strike="noStrike">
                <a:latin typeface="Arial"/>
                <a:ea typeface="Arial"/>
                <a:cs typeface="Arial"/>
                <a:sym typeface="Arial"/>
              </a:defRPr>
            </a:lvl1pPr>
            <a:lvl2pPr indent="-298450" lvl="1" marL="914400" marR="0" rtl="0" algn="l">
              <a:lnSpc>
                <a:spcPct val="100000"/>
              </a:lnSpc>
              <a:spcBef>
                <a:spcPts val="600"/>
              </a:spcBef>
              <a:spcAft>
                <a:spcPts val="0"/>
              </a:spcAft>
              <a:buSzPts val="1100"/>
              <a:buFont typeface="Arial"/>
              <a:buChar char="•"/>
              <a:defRPr i="0" sz="1100" u="none" cap="none" strike="noStrike">
                <a:latin typeface="Arial"/>
                <a:ea typeface="Arial"/>
                <a:cs typeface="Arial"/>
                <a:sym typeface="Arial"/>
              </a:defRPr>
            </a:lvl2pPr>
            <a:lvl3pPr indent="-298450" lvl="2" marL="1371600" marR="0" rtl="0" algn="l">
              <a:lnSpc>
                <a:spcPct val="100000"/>
              </a:lnSpc>
              <a:spcBef>
                <a:spcPts val="600"/>
              </a:spcBef>
              <a:spcAft>
                <a:spcPts val="0"/>
              </a:spcAft>
              <a:buSzPts val="1100"/>
              <a:buFont typeface="Arial"/>
              <a:buChar char="•"/>
              <a:defRPr i="0" sz="1100" u="none" cap="none" strike="noStrike">
                <a:latin typeface="Arial"/>
                <a:ea typeface="Arial"/>
                <a:cs typeface="Arial"/>
                <a:sym typeface="Arial"/>
              </a:defRPr>
            </a:lvl3pPr>
            <a:lvl4pPr indent="-298450" lvl="3" marL="1828800" marR="0" rtl="0" algn="l">
              <a:lnSpc>
                <a:spcPct val="100000"/>
              </a:lnSpc>
              <a:spcBef>
                <a:spcPts val="1200"/>
              </a:spcBef>
              <a:spcAft>
                <a:spcPts val="0"/>
              </a:spcAft>
              <a:buSzPts val="1100"/>
              <a:buFont typeface="Arial"/>
              <a:buChar char="•"/>
              <a:defRPr i="0" sz="1100" u="none" cap="none" strike="noStrike">
                <a:latin typeface="Arial"/>
                <a:ea typeface="Arial"/>
                <a:cs typeface="Arial"/>
                <a:sym typeface="Arial"/>
              </a:defRPr>
            </a:lvl4pPr>
            <a:lvl5pPr indent="-298450" lvl="4" marL="2286000" marR="0" rtl="0" algn="ctr">
              <a:lnSpc>
                <a:spcPct val="150000"/>
              </a:lnSpc>
              <a:spcBef>
                <a:spcPts val="0"/>
              </a:spcBef>
              <a:spcAft>
                <a:spcPts val="0"/>
              </a:spcAft>
              <a:buSzPts val="1100"/>
              <a:buFont typeface="Arial"/>
              <a:buChar char="•"/>
              <a:defRPr i="0" sz="1100" u="none" cap="none" strike="noStrike">
                <a:latin typeface="Arial"/>
                <a:ea typeface="Arial"/>
                <a:cs typeface="Arial"/>
                <a:sym typeface="Arial"/>
              </a:defRPr>
            </a:lvl5pPr>
            <a:lvl6pPr indent="-298450" lvl="5" marL="2743200" marR="0" rtl="0" algn="ctr">
              <a:lnSpc>
                <a:spcPct val="150000"/>
              </a:lnSpc>
              <a:spcBef>
                <a:spcPts val="0"/>
              </a:spcBef>
              <a:spcAft>
                <a:spcPts val="0"/>
              </a:spcAft>
              <a:buSzPts val="1100"/>
              <a:buFont typeface="Arial"/>
              <a:buChar char="•"/>
              <a:defRPr i="0" sz="1100" u="none" cap="none" strike="noStrike">
                <a:latin typeface="Arial"/>
                <a:ea typeface="Arial"/>
                <a:cs typeface="Arial"/>
                <a:sym typeface="Arial"/>
              </a:defRPr>
            </a:lvl6pPr>
            <a:lvl7pPr indent="-298450" lvl="6" marL="3200400" marR="0" rtl="0" algn="ctr">
              <a:lnSpc>
                <a:spcPct val="150000"/>
              </a:lnSpc>
              <a:spcBef>
                <a:spcPts val="0"/>
              </a:spcBef>
              <a:spcAft>
                <a:spcPts val="0"/>
              </a:spcAft>
              <a:buSzPts val="1100"/>
              <a:buFont typeface="Arial"/>
              <a:buChar char="•"/>
              <a:defRPr i="0" sz="1100" u="none" cap="none" strike="noStrike">
                <a:latin typeface="Arial"/>
                <a:ea typeface="Arial"/>
                <a:cs typeface="Arial"/>
                <a:sym typeface="Arial"/>
              </a:defRPr>
            </a:lvl7pPr>
            <a:lvl8pPr indent="-298450" lvl="7" marL="3657600" marR="0" rtl="0" algn="ctr">
              <a:lnSpc>
                <a:spcPct val="150000"/>
              </a:lnSpc>
              <a:spcBef>
                <a:spcPts val="0"/>
              </a:spcBef>
              <a:spcAft>
                <a:spcPts val="0"/>
              </a:spcAft>
              <a:buSzPts val="1100"/>
              <a:buFont typeface="Arial"/>
              <a:buChar char="•"/>
              <a:defRPr i="0" sz="1100" u="none" cap="none" strike="noStrike">
                <a:latin typeface="Arial"/>
                <a:ea typeface="Arial"/>
                <a:cs typeface="Arial"/>
                <a:sym typeface="Arial"/>
              </a:defRPr>
            </a:lvl8pPr>
            <a:lvl9pPr indent="-298450" lvl="8" marL="4114800" marR="0" rtl="0" algn="ctr">
              <a:lnSpc>
                <a:spcPct val="150000"/>
              </a:lnSpc>
              <a:spcBef>
                <a:spcPts val="0"/>
              </a:spcBef>
              <a:spcAft>
                <a:spcPts val="0"/>
              </a:spcAft>
              <a:buSzPts val="1100"/>
              <a:buFont typeface="Arial"/>
              <a:buChar char="•"/>
              <a:defRPr i="0" sz="1100" u="none" cap="none" strike="noStrike">
                <a:latin typeface="Arial"/>
                <a:ea typeface="Arial"/>
                <a:cs typeface="Arial"/>
                <a:sym typeface="Arial"/>
              </a:defRPr>
            </a:lvl9pPr>
          </a:lstStyle>
          <a:p/>
        </p:txBody>
      </p:sp>
      <p:sp>
        <p:nvSpPr>
          <p:cNvPr id="813" name="Google Shape;813;p80"/>
          <p:cNvSpPr txBox="1"/>
          <p:nvPr>
            <p:ph type="title"/>
          </p:nvPr>
        </p:nvSpPr>
        <p:spPr>
          <a:xfrm>
            <a:off x="597198" y="219254"/>
            <a:ext cx="7952700" cy="751800"/>
          </a:xfrm>
          <a:prstGeom prst="rect">
            <a:avLst/>
          </a:prstGeom>
          <a:noFill/>
          <a:ln>
            <a:noFill/>
          </a:ln>
        </p:spPr>
        <p:txBody>
          <a:bodyPr anchorCtr="0" anchor="ctr" bIns="91425" lIns="91425" spcFirstLastPara="1" rIns="91425" wrap="square" tIns="91425"/>
          <a:lstStyle>
            <a:lvl1pPr indent="0" lvl="0" marL="0" marR="0" rtl="0" algn="ctr">
              <a:lnSpc>
                <a:spcPct val="120000"/>
              </a:lnSpc>
              <a:spcBef>
                <a:spcPts val="0"/>
              </a:spcBef>
              <a:spcAft>
                <a:spcPts val="0"/>
              </a:spcAft>
              <a:buSzPts val="1400"/>
              <a:buFont typeface="Arial"/>
              <a:buNone/>
              <a:defRPr b="1" i="0" sz="1300" u="none" cap="none" strike="noStrike">
                <a:latin typeface="Arial"/>
                <a:ea typeface="Arial"/>
                <a:cs typeface="Arial"/>
                <a:sym typeface="Arial"/>
              </a:defRPr>
            </a:lvl1pPr>
            <a:lvl2pPr indent="76200" lvl="1" marL="0" marR="0" rtl="0" algn="l">
              <a:lnSpc>
                <a:spcPct val="120000"/>
              </a:lnSpc>
              <a:spcBef>
                <a:spcPts val="0"/>
              </a:spcBef>
              <a:spcAft>
                <a:spcPts val="0"/>
              </a:spcAft>
              <a:buSzPts val="1400"/>
              <a:buNone/>
              <a:defRPr b="1" i="0" sz="1600" u="none" cap="none" strike="noStrike">
                <a:latin typeface="Arial"/>
                <a:ea typeface="Arial"/>
                <a:cs typeface="Arial"/>
                <a:sym typeface="Arial"/>
              </a:defRPr>
            </a:lvl2pPr>
            <a:lvl3pPr indent="165100" lvl="2" marL="0" marR="0" rtl="0" algn="l">
              <a:lnSpc>
                <a:spcPct val="120000"/>
              </a:lnSpc>
              <a:spcBef>
                <a:spcPts val="0"/>
              </a:spcBef>
              <a:spcAft>
                <a:spcPts val="0"/>
              </a:spcAft>
              <a:buSzPts val="1400"/>
              <a:buNone/>
              <a:defRPr b="1" i="0" sz="1600" u="none" cap="none" strike="noStrike">
                <a:latin typeface="Arial"/>
                <a:ea typeface="Arial"/>
                <a:cs typeface="Arial"/>
                <a:sym typeface="Arial"/>
              </a:defRPr>
            </a:lvl3pPr>
            <a:lvl4pPr indent="254000" lvl="3" marL="0" marR="0" rtl="0" algn="l">
              <a:lnSpc>
                <a:spcPct val="120000"/>
              </a:lnSpc>
              <a:spcBef>
                <a:spcPts val="0"/>
              </a:spcBef>
              <a:spcAft>
                <a:spcPts val="0"/>
              </a:spcAft>
              <a:buSzPts val="1400"/>
              <a:buNone/>
              <a:defRPr b="1" i="0" sz="1600" u="none" cap="none" strike="noStrike">
                <a:latin typeface="Arial"/>
                <a:ea typeface="Arial"/>
                <a:cs typeface="Arial"/>
                <a:sym typeface="Arial"/>
              </a:defRPr>
            </a:lvl4pPr>
            <a:lvl5pPr indent="342900" lvl="4" marL="0" marR="0" rtl="0" algn="l">
              <a:lnSpc>
                <a:spcPct val="120000"/>
              </a:lnSpc>
              <a:spcBef>
                <a:spcPts val="0"/>
              </a:spcBef>
              <a:spcAft>
                <a:spcPts val="0"/>
              </a:spcAft>
              <a:buSzPts val="1400"/>
              <a:buNone/>
              <a:defRPr b="1" i="0" sz="1600" u="none" cap="none" strike="noStrike">
                <a:latin typeface="Arial"/>
                <a:ea typeface="Arial"/>
                <a:cs typeface="Arial"/>
                <a:sym typeface="Arial"/>
              </a:defRPr>
            </a:lvl5pPr>
            <a:lvl6pPr indent="419100" lvl="5" marL="0" marR="0" rtl="0" algn="l">
              <a:lnSpc>
                <a:spcPct val="120000"/>
              </a:lnSpc>
              <a:spcBef>
                <a:spcPts val="0"/>
              </a:spcBef>
              <a:spcAft>
                <a:spcPts val="0"/>
              </a:spcAft>
              <a:buSzPts val="1400"/>
              <a:buNone/>
              <a:defRPr b="1" i="0" sz="1600" u="none" cap="none" strike="noStrike">
                <a:latin typeface="Arial"/>
                <a:ea typeface="Arial"/>
                <a:cs typeface="Arial"/>
                <a:sym typeface="Arial"/>
              </a:defRPr>
            </a:lvl6pPr>
            <a:lvl7pPr indent="508000" lvl="6" marL="0" marR="0" rtl="0" algn="l">
              <a:lnSpc>
                <a:spcPct val="120000"/>
              </a:lnSpc>
              <a:spcBef>
                <a:spcPts val="0"/>
              </a:spcBef>
              <a:spcAft>
                <a:spcPts val="0"/>
              </a:spcAft>
              <a:buSzPts val="1400"/>
              <a:buNone/>
              <a:defRPr b="1" i="0" sz="1600" u="none" cap="none" strike="noStrike">
                <a:latin typeface="Arial"/>
                <a:ea typeface="Arial"/>
                <a:cs typeface="Arial"/>
                <a:sym typeface="Arial"/>
              </a:defRPr>
            </a:lvl7pPr>
            <a:lvl8pPr indent="596900" lvl="7" marL="0" marR="0" rtl="0" algn="l">
              <a:lnSpc>
                <a:spcPct val="120000"/>
              </a:lnSpc>
              <a:spcBef>
                <a:spcPts val="0"/>
              </a:spcBef>
              <a:spcAft>
                <a:spcPts val="0"/>
              </a:spcAft>
              <a:buSzPts val="1400"/>
              <a:buNone/>
              <a:defRPr b="1" i="0" sz="1600" u="none" cap="none" strike="noStrike">
                <a:latin typeface="Arial"/>
                <a:ea typeface="Arial"/>
                <a:cs typeface="Arial"/>
                <a:sym typeface="Arial"/>
              </a:defRPr>
            </a:lvl8pPr>
            <a:lvl9pPr indent="685800" lvl="8" marL="0" marR="0" rtl="0" algn="l">
              <a:lnSpc>
                <a:spcPct val="120000"/>
              </a:lnSpc>
              <a:spcBef>
                <a:spcPts val="0"/>
              </a:spcBef>
              <a:spcAft>
                <a:spcPts val="0"/>
              </a:spcAft>
              <a:buSzPts val="1400"/>
              <a:buNone/>
              <a:defRPr b="1" i="0" sz="1600" u="none" cap="none" strike="noStrike">
                <a:latin typeface="Arial"/>
                <a:ea typeface="Arial"/>
                <a:cs typeface="Arial"/>
                <a:sym typeface="Arial"/>
              </a:defRPr>
            </a:lvl9pPr>
          </a:lstStyle>
          <a:p/>
        </p:txBody>
      </p:sp>
      <p:sp>
        <p:nvSpPr>
          <p:cNvPr id="814" name="Google Shape;814;p80"/>
          <p:cNvSpPr txBox="1"/>
          <p:nvPr>
            <p:ph idx="3" type="body"/>
          </p:nvPr>
        </p:nvSpPr>
        <p:spPr>
          <a:xfrm>
            <a:off x="742950" y="4658700"/>
            <a:ext cx="6925800" cy="290400"/>
          </a:xfrm>
          <a:prstGeom prst="rect">
            <a:avLst/>
          </a:prstGeom>
          <a:noFill/>
          <a:ln>
            <a:noFill/>
          </a:ln>
        </p:spPr>
        <p:txBody>
          <a:bodyPr anchorCtr="0" anchor="b" bIns="91425" lIns="91425" spcFirstLastPara="1" rIns="91425" wrap="square" tIns="91425"/>
          <a:lstStyle>
            <a:lvl1pPr indent="-279400" lvl="0" marL="457200" marR="0" rtl="0">
              <a:lnSpc>
                <a:spcPct val="100000"/>
              </a:lnSpc>
              <a:spcBef>
                <a:spcPts val="0"/>
              </a:spcBef>
              <a:spcAft>
                <a:spcPts val="0"/>
              </a:spcAft>
              <a:buSzPts val="800"/>
              <a:buFont typeface="Arial"/>
              <a:buAutoNum type="alphaUcPeriod"/>
              <a:defRPr b="0" i="0" sz="800" u="none" cap="none" strike="noStrike">
                <a:latin typeface="Arial"/>
                <a:ea typeface="Arial"/>
                <a:cs typeface="Arial"/>
                <a:sym typeface="Arial"/>
              </a:defRPr>
            </a:lvl1pPr>
            <a:lvl2pPr indent="-279400" lvl="1" marL="914400" marR="0" rtl="0">
              <a:lnSpc>
                <a:spcPct val="100000"/>
              </a:lnSpc>
              <a:spcBef>
                <a:spcPts val="0"/>
              </a:spcBef>
              <a:spcAft>
                <a:spcPts val="0"/>
              </a:spcAft>
              <a:buSzPts val="800"/>
              <a:buFont typeface="Arial"/>
              <a:buAutoNum type="alphaLcPeriod"/>
              <a:defRPr b="1" i="0" sz="800" u="none" cap="none" strike="noStrike">
                <a:latin typeface="Arial"/>
                <a:ea typeface="Arial"/>
                <a:cs typeface="Arial"/>
                <a:sym typeface="Arial"/>
              </a:defRPr>
            </a:lvl2pPr>
            <a:lvl3pPr indent="-279400" lvl="2" marL="1371600" marR="0" rtl="0">
              <a:lnSpc>
                <a:spcPct val="100000"/>
              </a:lnSpc>
              <a:spcBef>
                <a:spcPts val="0"/>
              </a:spcBef>
              <a:spcAft>
                <a:spcPts val="0"/>
              </a:spcAft>
              <a:buSzPts val="800"/>
              <a:buFont typeface="Arial"/>
              <a:buAutoNum type="romanLcPeriod"/>
              <a:defRPr b="1" i="0" sz="800" u="none" cap="none" strike="noStrike">
                <a:latin typeface="Arial"/>
                <a:ea typeface="Arial"/>
                <a:cs typeface="Arial"/>
                <a:sym typeface="Arial"/>
              </a:defRPr>
            </a:lvl3pPr>
            <a:lvl4pPr indent="-279400" lvl="3" marL="1828800" marR="0" rtl="0">
              <a:lnSpc>
                <a:spcPct val="100000"/>
              </a:lnSpc>
              <a:spcBef>
                <a:spcPts val="0"/>
              </a:spcBef>
              <a:spcAft>
                <a:spcPts val="0"/>
              </a:spcAft>
              <a:buSzPts val="800"/>
              <a:buFont typeface="Arial"/>
              <a:buAutoNum type="arabicPeriod"/>
              <a:defRPr b="1" i="0" sz="800" u="none" cap="none" strike="noStrike">
                <a:latin typeface="Arial"/>
                <a:ea typeface="Arial"/>
                <a:cs typeface="Arial"/>
                <a:sym typeface="Arial"/>
              </a:defRPr>
            </a:lvl4pPr>
            <a:lvl5pPr indent="-279400" lvl="4" marL="2286000" marR="0" rtl="0">
              <a:lnSpc>
                <a:spcPct val="100000"/>
              </a:lnSpc>
              <a:spcBef>
                <a:spcPts val="0"/>
              </a:spcBef>
              <a:spcAft>
                <a:spcPts val="0"/>
              </a:spcAft>
              <a:buSzPts val="800"/>
              <a:buFont typeface="Arial"/>
              <a:buAutoNum type="alphaLcPeriod"/>
              <a:defRPr b="1" i="0" sz="800" u="none" cap="none" strike="noStrike">
                <a:latin typeface="Arial"/>
                <a:ea typeface="Arial"/>
                <a:cs typeface="Arial"/>
                <a:sym typeface="Arial"/>
              </a:defRPr>
            </a:lvl5pPr>
            <a:lvl6pPr indent="-279400" lvl="5" marL="2743200" marR="0" rtl="0">
              <a:lnSpc>
                <a:spcPct val="100000"/>
              </a:lnSpc>
              <a:spcBef>
                <a:spcPts val="0"/>
              </a:spcBef>
              <a:spcAft>
                <a:spcPts val="0"/>
              </a:spcAft>
              <a:buSzPts val="800"/>
              <a:buFont typeface="Arial"/>
              <a:buAutoNum type="romanLcPeriod"/>
              <a:defRPr b="1" i="0" sz="800" u="none" cap="none" strike="noStrike">
                <a:latin typeface="Arial"/>
                <a:ea typeface="Arial"/>
                <a:cs typeface="Arial"/>
                <a:sym typeface="Arial"/>
              </a:defRPr>
            </a:lvl6pPr>
            <a:lvl7pPr indent="-279400" lvl="6" marL="3200400" marR="0" rtl="0">
              <a:lnSpc>
                <a:spcPct val="100000"/>
              </a:lnSpc>
              <a:spcBef>
                <a:spcPts val="0"/>
              </a:spcBef>
              <a:spcAft>
                <a:spcPts val="0"/>
              </a:spcAft>
              <a:buSzPts val="800"/>
              <a:buFont typeface="Arial"/>
              <a:buAutoNum type="arabicPeriod"/>
              <a:defRPr b="1" i="0" sz="800" u="none" cap="none" strike="noStrike">
                <a:latin typeface="Arial"/>
                <a:ea typeface="Arial"/>
                <a:cs typeface="Arial"/>
                <a:sym typeface="Arial"/>
              </a:defRPr>
            </a:lvl7pPr>
            <a:lvl8pPr indent="-279400" lvl="7" marL="3657600" marR="0" rtl="0">
              <a:lnSpc>
                <a:spcPct val="100000"/>
              </a:lnSpc>
              <a:spcBef>
                <a:spcPts val="0"/>
              </a:spcBef>
              <a:spcAft>
                <a:spcPts val="0"/>
              </a:spcAft>
              <a:buSzPts val="800"/>
              <a:buFont typeface="Arial"/>
              <a:buAutoNum type="alphaLcPeriod"/>
              <a:defRPr b="1" i="0" sz="800" u="none" cap="none" strike="noStrike">
                <a:latin typeface="Arial"/>
                <a:ea typeface="Arial"/>
                <a:cs typeface="Arial"/>
                <a:sym typeface="Arial"/>
              </a:defRPr>
            </a:lvl8pPr>
            <a:lvl9pPr indent="-279400" lvl="8" marL="4114800" marR="0" rtl="0">
              <a:lnSpc>
                <a:spcPct val="100000"/>
              </a:lnSpc>
              <a:spcBef>
                <a:spcPts val="0"/>
              </a:spcBef>
              <a:spcAft>
                <a:spcPts val="0"/>
              </a:spcAft>
              <a:buSzPts val="800"/>
              <a:buFont typeface="Arial"/>
              <a:buAutoNum type="romanLcPeriod"/>
              <a:defRPr b="1" i="0" sz="800" u="none" cap="none" strike="noStrike">
                <a:latin typeface="Arial"/>
                <a:ea typeface="Arial"/>
                <a:cs typeface="Arial"/>
                <a:sym typeface="Arial"/>
              </a:defRPr>
            </a:lvl9pPr>
          </a:lstStyle>
          <a:p/>
        </p:txBody>
      </p:sp>
      <p:sp>
        <p:nvSpPr>
          <p:cNvPr id="815" name="Google Shape;815;p80"/>
          <p:cNvSpPr/>
          <p:nvPr/>
        </p:nvSpPr>
        <p:spPr>
          <a:xfrm>
            <a:off x="9312750" y="562025"/>
            <a:ext cx="1317600" cy="456600"/>
          </a:xfrm>
          <a:prstGeom prst="wedgeRectCallout">
            <a:avLst>
              <a:gd fmla="val -53209" name="adj1"/>
              <a:gd fmla="val -19669" name="adj2"/>
            </a:avLst>
          </a:prstGeom>
          <a:solidFill>
            <a:schemeClr val="l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00000"/>
              </a:lnSpc>
              <a:spcBef>
                <a:spcPts val="500"/>
              </a:spcBef>
              <a:spcAft>
                <a:spcPts val="500"/>
              </a:spcAft>
              <a:buNone/>
            </a:pPr>
            <a:r>
              <a:rPr lang="en" sz="800">
                <a:solidFill>
                  <a:schemeClr val="accent6"/>
                </a:solidFill>
                <a:highlight>
                  <a:srgbClr val="FFFFFF"/>
                </a:highlight>
              </a:rPr>
              <a:t>Please write the title in all capital letters</a:t>
            </a:r>
            <a:endParaRPr sz="800">
              <a:solidFill>
                <a:schemeClr val="accent6"/>
              </a:solidFill>
              <a:highlight>
                <a:srgbClr val="FFFFFF"/>
              </a:highlight>
            </a:endParaRPr>
          </a:p>
        </p:txBody>
      </p:sp>
      <p:sp>
        <p:nvSpPr>
          <p:cNvPr id="816" name="Google Shape;816;p80"/>
          <p:cNvSpPr/>
          <p:nvPr/>
        </p:nvSpPr>
        <p:spPr>
          <a:xfrm>
            <a:off x="9312750" y="28625"/>
            <a:ext cx="1317600" cy="456600"/>
          </a:xfrm>
          <a:prstGeom prst="wedgeRectCallout">
            <a:avLst>
              <a:gd fmla="val -53209" name="adj1"/>
              <a:gd fmla="val -19669" name="adj2"/>
            </a:avLst>
          </a:prstGeom>
          <a:solidFill>
            <a:schemeClr val="l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800">
                <a:solidFill>
                  <a:schemeClr val="accent6"/>
                </a:solidFill>
                <a:highlight>
                  <a:srgbClr val="FFFFFF"/>
                </a:highlight>
              </a:rPr>
              <a:t>Put images in the grey dotted box "unsupported placeholder"</a:t>
            </a:r>
            <a:endParaRPr sz="800">
              <a:solidFill>
                <a:schemeClr val="accent6"/>
              </a:solidFill>
              <a:highlight>
                <a:srgbClr val="FFFFFF"/>
              </a:highlight>
            </a:endParaRPr>
          </a:p>
        </p:txBody>
      </p:sp>
      <p:sp>
        <p:nvSpPr>
          <p:cNvPr id="817" name="Google Shape;817;p80"/>
          <p:cNvSpPr/>
          <p:nvPr/>
        </p:nvSpPr>
        <p:spPr>
          <a:xfrm>
            <a:off x="9312750" y="1095425"/>
            <a:ext cx="1317600" cy="666000"/>
          </a:xfrm>
          <a:prstGeom prst="wedgeRectCallout">
            <a:avLst>
              <a:gd fmla="val -53209" name="adj1"/>
              <a:gd fmla="val -19669" name="adj2"/>
            </a:avLst>
          </a:prstGeom>
          <a:solidFill>
            <a:schemeClr val="l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00000"/>
              </a:lnSpc>
              <a:spcBef>
                <a:spcPts val="500"/>
              </a:spcBef>
              <a:spcAft>
                <a:spcPts val="500"/>
              </a:spcAft>
              <a:buNone/>
            </a:pPr>
            <a:r>
              <a:rPr lang="en" sz="800">
                <a:solidFill>
                  <a:schemeClr val="accent6"/>
                </a:solidFill>
                <a:highlight>
                  <a:srgbClr val="FFFFFF"/>
                </a:highlight>
              </a:rPr>
              <a:t>Use bullet points to summarize information rather than writing long paragraphs in the text box</a:t>
            </a:r>
            <a:endParaRPr sz="800">
              <a:solidFill>
                <a:schemeClr val="accent6"/>
              </a:solidFill>
              <a:highlight>
                <a:srgbClr val="FFFFFF"/>
              </a:highlight>
            </a:endParaRPr>
          </a:p>
        </p:txBody>
      </p:sp>
      <p:pic>
        <p:nvPicPr>
          <p:cNvPr descr="Logo.png" id="818" name="Google Shape;818;p80"/>
          <p:cNvPicPr preferRelativeResize="0"/>
          <p:nvPr/>
        </p:nvPicPr>
        <p:blipFill>
          <a:blip r:embed="rId2">
            <a:alphaModFix/>
          </a:blip>
          <a:stretch>
            <a:fillRect/>
          </a:stretch>
        </p:blipFill>
        <p:spPr>
          <a:xfrm>
            <a:off x="7724083" y="4717150"/>
            <a:ext cx="798517" cy="163200"/>
          </a:xfrm>
          <a:prstGeom prst="rect">
            <a:avLst/>
          </a:prstGeom>
          <a:noFill/>
          <a:ln>
            <a:noFill/>
          </a:ln>
        </p:spPr>
      </p:pic>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06_Text and Image right_03" showMasterSp="0">
  <p:cSld name="3_text + picture">
    <p:bg>
      <p:bgPr>
        <a:solidFill>
          <a:srgbClr val="FFFFFF"/>
        </a:solidFill>
      </p:bgPr>
    </p:bg>
    <p:spTree>
      <p:nvGrpSpPr>
        <p:cNvPr id="819" name="Shape 819"/>
        <p:cNvGrpSpPr/>
        <p:nvPr/>
      </p:nvGrpSpPr>
      <p:grpSpPr>
        <a:xfrm>
          <a:off x="0" y="0"/>
          <a:ext cx="0" cy="0"/>
          <a:chOff x="0" y="0"/>
          <a:chExt cx="0" cy="0"/>
        </a:xfrm>
      </p:grpSpPr>
      <p:sp>
        <p:nvSpPr>
          <p:cNvPr id="820" name="Google Shape;820;p81"/>
          <p:cNvSpPr/>
          <p:nvPr/>
        </p:nvSpPr>
        <p:spPr>
          <a:xfrm>
            <a:off x="3045619" y="1324"/>
            <a:ext cx="3052800" cy="67800"/>
          </a:xfrm>
          <a:prstGeom prst="rect">
            <a:avLst/>
          </a:prstGeom>
          <a:solidFill>
            <a:srgbClr val="FF6900"/>
          </a:solidFill>
          <a:ln>
            <a:noFill/>
          </a:ln>
        </p:spPr>
        <p:txBody>
          <a:bodyPr anchorCtr="0" anchor="ctr" bIns="0" lIns="0" spcFirstLastPara="1" rIns="0" wrap="square" tIns="0">
            <a:noAutofit/>
          </a:bodyPr>
          <a:lstStyle/>
          <a:p>
            <a:pPr indent="0" lvl="0" marL="0" marR="0" rtl="0" algn="ctr">
              <a:lnSpc>
                <a:spcPct val="120000"/>
              </a:lnSpc>
              <a:spcBef>
                <a:spcPts val="0"/>
              </a:spcBef>
              <a:spcAft>
                <a:spcPts val="0"/>
              </a:spcAft>
              <a:buNone/>
            </a:pPr>
            <a:r>
              <a:t/>
            </a:r>
            <a:endParaRPr b="0" i="0" sz="1900" u="none" cap="none" strike="noStrike">
              <a:latin typeface="Arial"/>
              <a:ea typeface="Arial"/>
              <a:cs typeface="Arial"/>
              <a:sym typeface="Arial"/>
            </a:endParaRPr>
          </a:p>
        </p:txBody>
      </p:sp>
      <p:sp>
        <p:nvSpPr>
          <p:cNvPr id="821" name="Google Shape;821;p81"/>
          <p:cNvSpPr/>
          <p:nvPr>
            <p:ph idx="2" type="pic"/>
          </p:nvPr>
        </p:nvSpPr>
        <p:spPr>
          <a:xfrm>
            <a:off x="4564380" y="1059656"/>
            <a:ext cx="3986700" cy="3429000"/>
          </a:xfrm>
          <a:prstGeom prst="rect">
            <a:avLst/>
          </a:prstGeom>
          <a:noFill/>
          <a:ln cap="flat" cmpd="sng" w="9525">
            <a:solidFill>
              <a:srgbClr val="D9D9D9"/>
            </a:solidFill>
            <a:prstDash val="dash"/>
            <a:round/>
            <a:headEnd len="sm" w="sm" type="none"/>
            <a:tailEnd len="sm" w="sm" type="none"/>
          </a:ln>
        </p:spPr>
        <p:txBody>
          <a:bodyPr anchorCtr="0" anchor="ctr" bIns="91425" lIns="91425" spcFirstLastPara="1" rIns="91425" wrap="square" tIns="91425"/>
          <a:lstStyle>
            <a:lvl1pPr indent="0" lvl="0" marL="0" marR="0" rtl="0" algn="ctr">
              <a:lnSpc>
                <a:spcPct val="150000"/>
              </a:lnSpc>
              <a:spcBef>
                <a:spcPts val="0"/>
              </a:spcBef>
              <a:spcAft>
                <a:spcPts val="0"/>
              </a:spcAft>
              <a:buSzPts val="1400"/>
              <a:buFont typeface="Arial"/>
              <a:buNone/>
              <a:defRPr b="1" sz="600"/>
            </a:lvl1pPr>
            <a:lvl2pPr indent="-75670" lvl="1" marL="24077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2pPr>
            <a:lvl3pPr indent="-77257" lvl="2" marL="407457"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3pPr>
            <a:lvl4pPr indent="-78845" lvl="3" marL="574145"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4pPr>
            <a:lvl5pPr indent="-80432" lvl="4" marL="740832"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5pPr>
            <a:lvl6pPr indent="-82020" lvl="5" marL="90752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6pPr>
            <a:lvl7pPr indent="-83607" lvl="6" marL="1074207"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7pPr>
            <a:lvl8pPr indent="-85195" lvl="7" marL="1240895"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8pPr>
            <a:lvl9pPr indent="-74082" lvl="8" marL="1407582"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9pPr>
          </a:lstStyle>
          <a:p/>
        </p:txBody>
      </p:sp>
      <p:sp>
        <p:nvSpPr>
          <p:cNvPr id="822" name="Google Shape;822;p81"/>
          <p:cNvSpPr/>
          <p:nvPr/>
        </p:nvSpPr>
        <p:spPr>
          <a:xfrm>
            <a:off x="591146" y="4734611"/>
            <a:ext cx="338100" cy="1386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fld id="{00000000-1234-1234-1234-123412341234}" type="slidenum">
              <a:rPr b="1" i="0" lang="en" sz="900" u="none" cap="none" strike="noStrike">
                <a:latin typeface="Arial"/>
                <a:ea typeface="Arial"/>
                <a:cs typeface="Arial"/>
                <a:sym typeface="Arial"/>
              </a:rPr>
              <a:t>‹#›</a:t>
            </a:fld>
            <a:endParaRPr b="1" i="0" sz="900" u="none" cap="none" strike="noStrike">
              <a:latin typeface="Arial"/>
              <a:ea typeface="Arial"/>
              <a:cs typeface="Arial"/>
              <a:sym typeface="Arial"/>
            </a:endParaRPr>
          </a:p>
        </p:txBody>
      </p:sp>
      <p:sp>
        <p:nvSpPr>
          <p:cNvPr id="823" name="Google Shape;823;p81"/>
          <p:cNvSpPr txBox="1"/>
          <p:nvPr>
            <p:ph type="title"/>
          </p:nvPr>
        </p:nvSpPr>
        <p:spPr>
          <a:xfrm>
            <a:off x="597198" y="219254"/>
            <a:ext cx="7952700" cy="751800"/>
          </a:xfrm>
          <a:prstGeom prst="rect">
            <a:avLst/>
          </a:prstGeom>
          <a:noFill/>
          <a:ln>
            <a:noFill/>
          </a:ln>
        </p:spPr>
        <p:txBody>
          <a:bodyPr anchorCtr="0" anchor="ctr" bIns="91425" lIns="91425" spcFirstLastPara="1" rIns="91425" wrap="square" tIns="91425"/>
          <a:lstStyle>
            <a:lvl1pPr indent="0" lvl="0" marL="0" marR="0" rtl="0" algn="ctr">
              <a:lnSpc>
                <a:spcPct val="120000"/>
              </a:lnSpc>
              <a:spcBef>
                <a:spcPts val="0"/>
              </a:spcBef>
              <a:spcAft>
                <a:spcPts val="0"/>
              </a:spcAft>
              <a:buSzPts val="1400"/>
              <a:buFont typeface="Arial"/>
              <a:buNone/>
              <a:defRPr b="1" i="0" sz="1300" u="none" cap="none" strike="noStrike">
                <a:latin typeface="Arial"/>
                <a:ea typeface="Arial"/>
                <a:cs typeface="Arial"/>
                <a:sym typeface="Arial"/>
              </a:defRPr>
            </a:lvl1pPr>
            <a:lvl2pPr indent="76200" lvl="1" marL="0" marR="0" rtl="0" algn="l">
              <a:lnSpc>
                <a:spcPct val="120000"/>
              </a:lnSpc>
              <a:spcBef>
                <a:spcPts val="0"/>
              </a:spcBef>
              <a:spcAft>
                <a:spcPts val="0"/>
              </a:spcAft>
              <a:buSzPts val="1400"/>
              <a:buNone/>
              <a:defRPr b="1" i="0" sz="1600" u="none" cap="none" strike="noStrike">
                <a:latin typeface="Arial"/>
                <a:ea typeface="Arial"/>
                <a:cs typeface="Arial"/>
                <a:sym typeface="Arial"/>
              </a:defRPr>
            </a:lvl2pPr>
            <a:lvl3pPr indent="165100" lvl="2" marL="0" marR="0" rtl="0" algn="l">
              <a:lnSpc>
                <a:spcPct val="120000"/>
              </a:lnSpc>
              <a:spcBef>
                <a:spcPts val="0"/>
              </a:spcBef>
              <a:spcAft>
                <a:spcPts val="0"/>
              </a:spcAft>
              <a:buSzPts val="1400"/>
              <a:buNone/>
              <a:defRPr b="1" i="0" sz="1600" u="none" cap="none" strike="noStrike">
                <a:latin typeface="Arial"/>
                <a:ea typeface="Arial"/>
                <a:cs typeface="Arial"/>
                <a:sym typeface="Arial"/>
              </a:defRPr>
            </a:lvl3pPr>
            <a:lvl4pPr indent="254000" lvl="3" marL="0" marR="0" rtl="0" algn="l">
              <a:lnSpc>
                <a:spcPct val="120000"/>
              </a:lnSpc>
              <a:spcBef>
                <a:spcPts val="0"/>
              </a:spcBef>
              <a:spcAft>
                <a:spcPts val="0"/>
              </a:spcAft>
              <a:buSzPts val="1400"/>
              <a:buNone/>
              <a:defRPr b="1" i="0" sz="1600" u="none" cap="none" strike="noStrike">
                <a:latin typeface="Arial"/>
                <a:ea typeface="Arial"/>
                <a:cs typeface="Arial"/>
                <a:sym typeface="Arial"/>
              </a:defRPr>
            </a:lvl4pPr>
            <a:lvl5pPr indent="342900" lvl="4" marL="0" marR="0" rtl="0" algn="l">
              <a:lnSpc>
                <a:spcPct val="120000"/>
              </a:lnSpc>
              <a:spcBef>
                <a:spcPts val="0"/>
              </a:spcBef>
              <a:spcAft>
                <a:spcPts val="0"/>
              </a:spcAft>
              <a:buSzPts val="1400"/>
              <a:buNone/>
              <a:defRPr b="1" i="0" sz="1600" u="none" cap="none" strike="noStrike">
                <a:latin typeface="Arial"/>
                <a:ea typeface="Arial"/>
                <a:cs typeface="Arial"/>
                <a:sym typeface="Arial"/>
              </a:defRPr>
            </a:lvl5pPr>
            <a:lvl6pPr indent="419100" lvl="5" marL="0" marR="0" rtl="0" algn="l">
              <a:lnSpc>
                <a:spcPct val="120000"/>
              </a:lnSpc>
              <a:spcBef>
                <a:spcPts val="0"/>
              </a:spcBef>
              <a:spcAft>
                <a:spcPts val="0"/>
              </a:spcAft>
              <a:buSzPts val="1400"/>
              <a:buNone/>
              <a:defRPr b="1" i="0" sz="1600" u="none" cap="none" strike="noStrike">
                <a:latin typeface="Arial"/>
                <a:ea typeface="Arial"/>
                <a:cs typeface="Arial"/>
                <a:sym typeface="Arial"/>
              </a:defRPr>
            </a:lvl6pPr>
            <a:lvl7pPr indent="508000" lvl="6" marL="0" marR="0" rtl="0" algn="l">
              <a:lnSpc>
                <a:spcPct val="120000"/>
              </a:lnSpc>
              <a:spcBef>
                <a:spcPts val="0"/>
              </a:spcBef>
              <a:spcAft>
                <a:spcPts val="0"/>
              </a:spcAft>
              <a:buSzPts val="1400"/>
              <a:buNone/>
              <a:defRPr b="1" i="0" sz="1600" u="none" cap="none" strike="noStrike">
                <a:latin typeface="Arial"/>
                <a:ea typeface="Arial"/>
                <a:cs typeface="Arial"/>
                <a:sym typeface="Arial"/>
              </a:defRPr>
            </a:lvl7pPr>
            <a:lvl8pPr indent="596900" lvl="7" marL="0" marR="0" rtl="0" algn="l">
              <a:lnSpc>
                <a:spcPct val="120000"/>
              </a:lnSpc>
              <a:spcBef>
                <a:spcPts val="0"/>
              </a:spcBef>
              <a:spcAft>
                <a:spcPts val="0"/>
              </a:spcAft>
              <a:buSzPts val="1400"/>
              <a:buNone/>
              <a:defRPr b="1" i="0" sz="1600" u="none" cap="none" strike="noStrike">
                <a:latin typeface="Arial"/>
                <a:ea typeface="Arial"/>
                <a:cs typeface="Arial"/>
                <a:sym typeface="Arial"/>
              </a:defRPr>
            </a:lvl8pPr>
            <a:lvl9pPr indent="685800" lvl="8" marL="0" marR="0" rtl="0" algn="l">
              <a:lnSpc>
                <a:spcPct val="120000"/>
              </a:lnSpc>
              <a:spcBef>
                <a:spcPts val="0"/>
              </a:spcBef>
              <a:spcAft>
                <a:spcPts val="0"/>
              </a:spcAft>
              <a:buSzPts val="1400"/>
              <a:buNone/>
              <a:defRPr b="1" i="0" sz="1600" u="none" cap="none" strike="noStrike">
                <a:latin typeface="Arial"/>
                <a:ea typeface="Arial"/>
                <a:cs typeface="Arial"/>
                <a:sym typeface="Arial"/>
              </a:defRPr>
            </a:lvl9pPr>
          </a:lstStyle>
          <a:p/>
        </p:txBody>
      </p:sp>
      <p:sp>
        <p:nvSpPr>
          <p:cNvPr id="824" name="Google Shape;824;p81"/>
          <p:cNvSpPr txBox="1"/>
          <p:nvPr>
            <p:ph idx="1" type="body"/>
          </p:nvPr>
        </p:nvSpPr>
        <p:spPr>
          <a:xfrm>
            <a:off x="594184" y="2127250"/>
            <a:ext cx="3533100" cy="2352600"/>
          </a:xfrm>
          <a:prstGeom prst="rect">
            <a:avLst/>
          </a:prstGeom>
          <a:noFill/>
          <a:ln>
            <a:noFill/>
          </a:ln>
        </p:spPr>
        <p:txBody>
          <a:bodyPr anchorCtr="0" anchor="ctr" bIns="91425" lIns="91425" spcFirstLastPara="1" rIns="91425" wrap="square" tIns="91425"/>
          <a:lstStyle>
            <a:lvl1pPr indent="-304800" lvl="0" marL="457200" marR="0" rtl="0" algn="l">
              <a:lnSpc>
                <a:spcPct val="100000"/>
              </a:lnSpc>
              <a:spcBef>
                <a:spcPts val="1200"/>
              </a:spcBef>
              <a:spcAft>
                <a:spcPts val="0"/>
              </a:spcAft>
              <a:buSzPts val="1200"/>
              <a:buFont typeface="Arial"/>
              <a:buChar char="•"/>
              <a:defRPr i="0" sz="1200" u="none" cap="none" strike="noStrike">
                <a:latin typeface="Arial"/>
                <a:ea typeface="Arial"/>
                <a:cs typeface="Arial"/>
                <a:sym typeface="Arial"/>
              </a:defRPr>
            </a:lvl1pPr>
            <a:lvl2pPr indent="-298450" lvl="1" marL="914400" marR="0" rtl="0" algn="l">
              <a:lnSpc>
                <a:spcPct val="100000"/>
              </a:lnSpc>
              <a:spcBef>
                <a:spcPts val="600"/>
              </a:spcBef>
              <a:spcAft>
                <a:spcPts val="0"/>
              </a:spcAft>
              <a:buSzPts val="1100"/>
              <a:buFont typeface="Arial"/>
              <a:buChar char="•"/>
              <a:defRPr i="0" sz="1100" u="none" cap="none" strike="noStrike">
                <a:latin typeface="Arial"/>
                <a:ea typeface="Arial"/>
                <a:cs typeface="Arial"/>
                <a:sym typeface="Arial"/>
              </a:defRPr>
            </a:lvl2pPr>
            <a:lvl3pPr indent="-298450" lvl="2" marL="1371600" marR="0" rtl="0" algn="l">
              <a:lnSpc>
                <a:spcPct val="100000"/>
              </a:lnSpc>
              <a:spcBef>
                <a:spcPts val="600"/>
              </a:spcBef>
              <a:spcAft>
                <a:spcPts val="0"/>
              </a:spcAft>
              <a:buSzPts val="1100"/>
              <a:buFont typeface="Arial"/>
              <a:buChar char="•"/>
              <a:defRPr i="0" sz="1100" u="none" cap="none" strike="noStrike">
                <a:latin typeface="Arial"/>
                <a:ea typeface="Arial"/>
                <a:cs typeface="Arial"/>
                <a:sym typeface="Arial"/>
              </a:defRPr>
            </a:lvl3pPr>
            <a:lvl4pPr indent="-298450" lvl="3" marL="1828800" marR="0" rtl="0" algn="l">
              <a:lnSpc>
                <a:spcPct val="100000"/>
              </a:lnSpc>
              <a:spcBef>
                <a:spcPts val="1200"/>
              </a:spcBef>
              <a:spcAft>
                <a:spcPts val="0"/>
              </a:spcAft>
              <a:buSzPts val="1100"/>
              <a:buFont typeface="Arial"/>
              <a:buChar char="•"/>
              <a:defRPr i="0" sz="1100" u="none" cap="none" strike="noStrike">
                <a:latin typeface="Arial"/>
                <a:ea typeface="Arial"/>
                <a:cs typeface="Arial"/>
                <a:sym typeface="Arial"/>
              </a:defRPr>
            </a:lvl4pPr>
            <a:lvl5pPr indent="-298450" lvl="4" marL="2286000" marR="0" rtl="0" algn="ctr">
              <a:lnSpc>
                <a:spcPct val="150000"/>
              </a:lnSpc>
              <a:spcBef>
                <a:spcPts val="0"/>
              </a:spcBef>
              <a:spcAft>
                <a:spcPts val="0"/>
              </a:spcAft>
              <a:buSzPts val="1100"/>
              <a:buFont typeface="Arial"/>
              <a:buChar char="•"/>
              <a:defRPr i="0" sz="1100" u="none" cap="none" strike="noStrike">
                <a:latin typeface="Arial"/>
                <a:ea typeface="Arial"/>
                <a:cs typeface="Arial"/>
                <a:sym typeface="Arial"/>
              </a:defRPr>
            </a:lvl5pPr>
            <a:lvl6pPr indent="-298450" lvl="5" marL="2743200" marR="0" rtl="0" algn="ctr">
              <a:lnSpc>
                <a:spcPct val="150000"/>
              </a:lnSpc>
              <a:spcBef>
                <a:spcPts val="0"/>
              </a:spcBef>
              <a:spcAft>
                <a:spcPts val="0"/>
              </a:spcAft>
              <a:buSzPts val="1100"/>
              <a:buFont typeface="Arial"/>
              <a:buChar char="•"/>
              <a:defRPr i="0" sz="1100" u="none" cap="none" strike="noStrike">
                <a:latin typeface="Arial"/>
                <a:ea typeface="Arial"/>
                <a:cs typeface="Arial"/>
                <a:sym typeface="Arial"/>
              </a:defRPr>
            </a:lvl6pPr>
            <a:lvl7pPr indent="-298450" lvl="6" marL="3200400" marR="0" rtl="0" algn="ctr">
              <a:lnSpc>
                <a:spcPct val="150000"/>
              </a:lnSpc>
              <a:spcBef>
                <a:spcPts val="0"/>
              </a:spcBef>
              <a:spcAft>
                <a:spcPts val="0"/>
              </a:spcAft>
              <a:buSzPts val="1100"/>
              <a:buFont typeface="Arial"/>
              <a:buChar char="•"/>
              <a:defRPr i="0" sz="1100" u="none" cap="none" strike="noStrike">
                <a:latin typeface="Arial"/>
                <a:ea typeface="Arial"/>
                <a:cs typeface="Arial"/>
                <a:sym typeface="Arial"/>
              </a:defRPr>
            </a:lvl7pPr>
            <a:lvl8pPr indent="-298450" lvl="7" marL="3657600" marR="0" rtl="0" algn="ctr">
              <a:lnSpc>
                <a:spcPct val="150000"/>
              </a:lnSpc>
              <a:spcBef>
                <a:spcPts val="0"/>
              </a:spcBef>
              <a:spcAft>
                <a:spcPts val="0"/>
              </a:spcAft>
              <a:buSzPts val="1100"/>
              <a:buFont typeface="Arial"/>
              <a:buChar char="•"/>
              <a:defRPr i="0" sz="1100" u="none" cap="none" strike="noStrike">
                <a:latin typeface="Arial"/>
                <a:ea typeface="Arial"/>
                <a:cs typeface="Arial"/>
                <a:sym typeface="Arial"/>
              </a:defRPr>
            </a:lvl8pPr>
            <a:lvl9pPr indent="-298450" lvl="8" marL="4114800" marR="0" rtl="0" algn="ctr">
              <a:lnSpc>
                <a:spcPct val="150000"/>
              </a:lnSpc>
              <a:spcBef>
                <a:spcPts val="0"/>
              </a:spcBef>
              <a:spcAft>
                <a:spcPts val="0"/>
              </a:spcAft>
              <a:buSzPts val="1100"/>
              <a:buFont typeface="Arial"/>
              <a:buChar char="•"/>
              <a:defRPr i="0" sz="1100" u="none" cap="none" strike="noStrike">
                <a:latin typeface="Arial"/>
                <a:ea typeface="Arial"/>
                <a:cs typeface="Arial"/>
                <a:sym typeface="Arial"/>
              </a:defRPr>
            </a:lvl9pPr>
          </a:lstStyle>
          <a:p/>
        </p:txBody>
      </p:sp>
      <p:sp>
        <p:nvSpPr>
          <p:cNvPr id="825" name="Google Shape;825;p81"/>
          <p:cNvSpPr txBox="1"/>
          <p:nvPr>
            <p:ph idx="3" type="subTitle"/>
          </p:nvPr>
        </p:nvSpPr>
        <p:spPr>
          <a:xfrm>
            <a:off x="591150" y="1056850"/>
            <a:ext cx="3944400" cy="891000"/>
          </a:xfrm>
          <a:prstGeom prst="rect">
            <a:avLst/>
          </a:prstGeom>
          <a:noFill/>
          <a:ln>
            <a:noFill/>
          </a:ln>
        </p:spPr>
        <p:txBody>
          <a:bodyPr anchorCtr="0" anchor="b" bIns="91425" lIns="91425" spcFirstLastPara="1" rIns="91425" wrap="square" tIns="91425"/>
          <a:lstStyle>
            <a:lvl1pPr lvl="0" rtl="0" algn="ctr">
              <a:spcBef>
                <a:spcPts val="0"/>
              </a:spcBef>
              <a:spcAft>
                <a:spcPts val="0"/>
              </a:spcAft>
              <a:buNone/>
              <a:defRPr b="1" sz="1200"/>
            </a:lvl1pPr>
            <a:lvl2pPr lvl="1" rtl="0" algn="ctr">
              <a:spcBef>
                <a:spcPts val="0"/>
              </a:spcBef>
              <a:spcAft>
                <a:spcPts val="0"/>
              </a:spcAft>
              <a:buNone/>
              <a:defRPr b="1" sz="1200"/>
            </a:lvl2pPr>
            <a:lvl3pPr lvl="2" rtl="0" algn="ctr">
              <a:spcBef>
                <a:spcPts val="0"/>
              </a:spcBef>
              <a:spcAft>
                <a:spcPts val="0"/>
              </a:spcAft>
              <a:buNone/>
              <a:defRPr b="1" sz="1200"/>
            </a:lvl3pPr>
            <a:lvl4pPr lvl="3" rtl="0" algn="ctr">
              <a:spcBef>
                <a:spcPts val="0"/>
              </a:spcBef>
              <a:spcAft>
                <a:spcPts val="0"/>
              </a:spcAft>
              <a:buNone/>
              <a:defRPr b="1" sz="1200"/>
            </a:lvl4pPr>
            <a:lvl5pPr lvl="4" rtl="0" algn="ctr">
              <a:spcBef>
                <a:spcPts val="0"/>
              </a:spcBef>
              <a:spcAft>
                <a:spcPts val="0"/>
              </a:spcAft>
              <a:buNone/>
              <a:defRPr b="1" sz="1200"/>
            </a:lvl5pPr>
            <a:lvl6pPr lvl="5" rtl="0" algn="ctr">
              <a:spcBef>
                <a:spcPts val="0"/>
              </a:spcBef>
              <a:spcAft>
                <a:spcPts val="0"/>
              </a:spcAft>
              <a:buNone/>
              <a:defRPr b="1" sz="1200"/>
            </a:lvl6pPr>
            <a:lvl7pPr lvl="6" rtl="0" algn="ctr">
              <a:spcBef>
                <a:spcPts val="0"/>
              </a:spcBef>
              <a:spcAft>
                <a:spcPts val="0"/>
              </a:spcAft>
              <a:buNone/>
              <a:defRPr b="1" sz="1200"/>
            </a:lvl7pPr>
            <a:lvl8pPr lvl="7" rtl="0" algn="ctr">
              <a:spcBef>
                <a:spcPts val="0"/>
              </a:spcBef>
              <a:spcAft>
                <a:spcPts val="0"/>
              </a:spcAft>
              <a:buNone/>
              <a:defRPr b="1" sz="1200"/>
            </a:lvl8pPr>
            <a:lvl9pPr lvl="8" rtl="0" algn="ctr">
              <a:spcBef>
                <a:spcPts val="0"/>
              </a:spcBef>
              <a:spcAft>
                <a:spcPts val="0"/>
              </a:spcAft>
              <a:buNone/>
              <a:defRPr b="1" sz="1200"/>
            </a:lvl9pPr>
          </a:lstStyle>
          <a:p/>
        </p:txBody>
      </p:sp>
      <p:sp>
        <p:nvSpPr>
          <p:cNvPr id="826" name="Google Shape;826;p81"/>
          <p:cNvSpPr txBox="1"/>
          <p:nvPr>
            <p:ph idx="4" type="body"/>
          </p:nvPr>
        </p:nvSpPr>
        <p:spPr>
          <a:xfrm>
            <a:off x="742950" y="4658700"/>
            <a:ext cx="6925800" cy="290400"/>
          </a:xfrm>
          <a:prstGeom prst="rect">
            <a:avLst/>
          </a:prstGeom>
          <a:noFill/>
          <a:ln>
            <a:noFill/>
          </a:ln>
        </p:spPr>
        <p:txBody>
          <a:bodyPr anchorCtr="0" anchor="b" bIns="91425" lIns="91425" spcFirstLastPara="1" rIns="91425" wrap="square" tIns="91425"/>
          <a:lstStyle>
            <a:lvl1pPr indent="-279400" lvl="0" marL="457200" marR="0" rtl="0">
              <a:lnSpc>
                <a:spcPct val="100000"/>
              </a:lnSpc>
              <a:spcBef>
                <a:spcPts val="0"/>
              </a:spcBef>
              <a:spcAft>
                <a:spcPts val="0"/>
              </a:spcAft>
              <a:buSzPts val="800"/>
              <a:buFont typeface="Arial"/>
              <a:buAutoNum type="alphaUcPeriod"/>
              <a:defRPr b="0" i="0" sz="800" u="none" cap="none" strike="noStrike">
                <a:latin typeface="Arial"/>
                <a:ea typeface="Arial"/>
                <a:cs typeface="Arial"/>
                <a:sym typeface="Arial"/>
              </a:defRPr>
            </a:lvl1pPr>
            <a:lvl2pPr indent="-279400" lvl="1" marL="914400" marR="0" rtl="0">
              <a:lnSpc>
                <a:spcPct val="100000"/>
              </a:lnSpc>
              <a:spcBef>
                <a:spcPts val="0"/>
              </a:spcBef>
              <a:spcAft>
                <a:spcPts val="0"/>
              </a:spcAft>
              <a:buSzPts val="800"/>
              <a:buFont typeface="Arial"/>
              <a:buAutoNum type="alphaLcPeriod"/>
              <a:defRPr b="1" i="0" sz="800" u="none" cap="none" strike="noStrike">
                <a:latin typeface="Arial"/>
                <a:ea typeface="Arial"/>
                <a:cs typeface="Arial"/>
                <a:sym typeface="Arial"/>
              </a:defRPr>
            </a:lvl2pPr>
            <a:lvl3pPr indent="-279400" lvl="2" marL="1371600" marR="0" rtl="0">
              <a:lnSpc>
                <a:spcPct val="100000"/>
              </a:lnSpc>
              <a:spcBef>
                <a:spcPts val="0"/>
              </a:spcBef>
              <a:spcAft>
                <a:spcPts val="0"/>
              </a:spcAft>
              <a:buSzPts val="800"/>
              <a:buFont typeface="Arial"/>
              <a:buAutoNum type="romanLcPeriod"/>
              <a:defRPr b="1" i="0" sz="800" u="none" cap="none" strike="noStrike">
                <a:latin typeface="Arial"/>
                <a:ea typeface="Arial"/>
                <a:cs typeface="Arial"/>
                <a:sym typeface="Arial"/>
              </a:defRPr>
            </a:lvl3pPr>
            <a:lvl4pPr indent="-279400" lvl="3" marL="1828800" marR="0" rtl="0">
              <a:lnSpc>
                <a:spcPct val="100000"/>
              </a:lnSpc>
              <a:spcBef>
                <a:spcPts val="0"/>
              </a:spcBef>
              <a:spcAft>
                <a:spcPts val="0"/>
              </a:spcAft>
              <a:buSzPts val="800"/>
              <a:buFont typeface="Arial"/>
              <a:buAutoNum type="arabicPeriod"/>
              <a:defRPr b="1" i="0" sz="800" u="none" cap="none" strike="noStrike">
                <a:latin typeface="Arial"/>
                <a:ea typeface="Arial"/>
                <a:cs typeface="Arial"/>
                <a:sym typeface="Arial"/>
              </a:defRPr>
            </a:lvl4pPr>
            <a:lvl5pPr indent="-279400" lvl="4" marL="2286000" marR="0" rtl="0">
              <a:lnSpc>
                <a:spcPct val="100000"/>
              </a:lnSpc>
              <a:spcBef>
                <a:spcPts val="0"/>
              </a:spcBef>
              <a:spcAft>
                <a:spcPts val="0"/>
              </a:spcAft>
              <a:buSzPts val="800"/>
              <a:buFont typeface="Arial"/>
              <a:buAutoNum type="alphaLcPeriod"/>
              <a:defRPr b="1" i="0" sz="800" u="none" cap="none" strike="noStrike">
                <a:latin typeface="Arial"/>
                <a:ea typeface="Arial"/>
                <a:cs typeface="Arial"/>
                <a:sym typeface="Arial"/>
              </a:defRPr>
            </a:lvl5pPr>
            <a:lvl6pPr indent="-279400" lvl="5" marL="2743200" marR="0" rtl="0">
              <a:lnSpc>
                <a:spcPct val="100000"/>
              </a:lnSpc>
              <a:spcBef>
                <a:spcPts val="0"/>
              </a:spcBef>
              <a:spcAft>
                <a:spcPts val="0"/>
              </a:spcAft>
              <a:buSzPts val="800"/>
              <a:buFont typeface="Arial"/>
              <a:buAutoNum type="romanLcPeriod"/>
              <a:defRPr b="1" i="0" sz="800" u="none" cap="none" strike="noStrike">
                <a:latin typeface="Arial"/>
                <a:ea typeface="Arial"/>
                <a:cs typeface="Arial"/>
                <a:sym typeface="Arial"/>
              </a:defRPr>
            </a:lvl6pPr>
            <a:lvl7pPr indent="-279400" lvl="6" marL="3200400" marR="0" rtl="0">
              <a:lnSpc>
                <a:spcPct val="100000"/>
              </a:lnSpc>
              <a:spcBef>
                <a:spcPts val="0"/>
              </a:spcBef>
              <a:spcAft>
                <a:spcPts val="0"/>
              </a:spcAft>
              <a:buSzPts val="800"/>
              <a:buFont typeface="Arial"/>
              <a:buAutoNum type="arabicPeriod"/>
              <a:defRPr b="1" i="0" sz="800" u="none" cap="none" strike="noStrike">
                <a:latin typeface="Arial"/>
                <a:ea typeface="Arial"/>
                <a:cs typeface="Arial"/>
                <a:sym typeface="Arial"/>
              </a:defRPr>
            </a:lvl7pPr>
            <a:lvl8pPr indent="-279400" lvl="7" marL="3657600" marR="0" rtl="0">
              <a:lnSpc>
                <a:spcPct val="100000"/>
              </a:lnSpc>
              <a:spcBef>
                <a:spcPts val="0"/>
              </a:spcBef>
              <a:spcAft>
                <a:spcPts val="0"/>
              </a:spcAft>
              <a:buSzPts val="800"/>
              <a:buFont typeface="Arial"/>
              <a:buAutoNum type="alphaLcPeriod"/>
              <a:defRPr b="1" i="0" sz="800" u="none" cap="none" strike="noStrike">
                <a:latin typeface="Arial"/>
                <a:ea typeface="Arial"/>
                <a:cs typeface="Arial"/>
                <a:sym typeface="Arial"/>
              </a:defRPr>
            </a:lvl8pPr>
            <a:lvl9pPr indent="-279400" lvl="8" marL="4114800" marR="0" rtl="0">
              <a:lnSpc>
                <a:spcPct val="100000"/>
              </a:lnSpc>
              <a:spcBef>
                <a:spcPts val="0"/>
              </a:spcBef>
              <a:spcAft>
                <a:spcPts val="0"/>
              </a:spcAft>
              <a:buSzPts val="800"/>
              <a:buFont typeface="Arial"/>
              <a:buAutoNum type="romanLcPeriod"/>
              <a:defRPr b="1" i="0" sz="800" u="none" cap="none" strike="noStrike">
                <a:latin typeface="Arial"/>
                <a:ea typeface="Arial"/>
                <a:cs typeface="Arial"/>
                <a:sym typeface="Arial"/>
              </a:defRPr>
            </a:lvl9pPr>
          </a:lstStyle>
          <a:p/>
        </p:txBody>
      </p:sp>
      <p:sp>
        <p:nvSpPr>
          <p:cNvPr id="827" name="Google Shape;827;p81"/>
          <p:cNvSpPr/>
          <p:nvPr/>
        </p:nvSpPr>
        <p:spPr>
          <a:xfrm>
            <a:off x="9312750" y="562025"/>
            <a:ext cx="1317600" cy="456600"/>
          </a:xfrm>
          <a:prstGeom prst="wedgeRectCallout">
            <a:avLst>
              <a:gd fmla="val -53209" name="adj1"/>
              <a:gd fmla="val -19669" name="adj2"/>
            </a:avLst>
          </a:prstGeom>
          <a:solidFill>
            <a:schemeClr val="l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00000"/>
              </a:lnSpc>
              <a:spcBef>
                <a:spcPts val="500"/>
              </a:spcBef>
              <a:spcAft>
                <a:spcPts val="500"/>
              </a:spcAft>
              <a:buNone/>
            </a:pPr>
            <a:r>
              <a:rPr lang="en" sz="800">
                <a:solidFill>
                  <a:schemeClr val="accent6"/>
                </a:solidFill>
                <a:highlight>
                  <a:srgbClr val="FFFFFF"/>
                </a:highlight>
              </a:rPr>
              <a:t>Please write the title in all capital letters</a:t>
            </a:r>
            <a:endParaRPr sz="800">
              <a:solidFill>
                <a:schemeClr val="accent6"/>
              </a:solidFill>
              <a:highlight>
                <a:srgbClr val="FFFFFF"/>
              </a:highlight>
            </a:endParaRPr>
          </a:p>
        </p:txBody>
      </p:sp>
      <p:sp>
        <p:nvSpPr>
          <p:cNvPr id="828" name="Google Shape;828;p81"/>
          <p:cNvSpPr/>
          <p:nvPr/>
        </p:nvSpPr>
        <p:spPr>
          <a:xfrm>
            <a:off x="9312750" y="28625"/>
            <a:ext cx="1317600" cy="456600"/>
          </a:xfrm>
          <a:prstGeom prst="wedgeRectCallout">
            <a:avLst>
              <a:gd fmla="val -53209" name="adj1"/>
              <a:gd fmla="val -19669" name="adj2"/>
            </a:avLst>
          </a:prstGeom>
          <a:solidFill>
            <a:schemeClr val="l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800">
                <a:solidFill>
                  <a:schemeClr val="accent6"/>
                </a:solidFill>
                <a:highlight>
                  <a:srgbClr val="FFFFFF"/>
                </a:highlight>
              </a:rPr>
              <a:t>Put images in the grey dotted box "unsupported placeholder"</a:t>
            </a:r>
            <a:endParaRPr sz="800">
              <a:solidFill>
                <a:schemeClr val="accent6"/>
              </a:solidFill>
              <a:highlight>
                <a:srgbClr val="FFFFFF"/>
              </a:highlight>
            </a:endParaRPr>
          </a:p>
        </p:txBody>
      </p:sp>
      <p:sp>
        <p:nvSpPr>
          <p:cNvPr id="829" name="Google Shape;829;p81"/>
          <p:cNvSpPr/>
          <p:nvPr/>
        </p:nvSpPr>
        <p:spPr>
          <a:xfrm>
            <a:off x="9312750" y="1095425"/>
            <a:ext cx="1317600" cy="666000"/>
          </a:xfrm>
          <a:prstGeom prst="wedgeRectCallout">
            <a:avLst>
              <a:gd fmla="val -53209" name="adj1"/>
              <a:gd fmla="val -19669" name="adj2"/>
            </a:avLst>
          </a:prstGeom>
          <a:solidFill>
            <a:schemeClr val="l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00000"/>
              </a:lnSpc>
              <a:spcBef>
                <a:spcPts val="500"/>
              </a:spcBef>
              <a:spcAft>
                <a:spcPts val="500"/>
              </a:spcAft>
              <a:buNone/>
            </a:pPr>
            <a:r>
              <a:rPr lang="en" sz="800">
                <a:solidFill>
                  <a:schemeClr val="accent6"/>
                </a:solidFill>
                <a:highlight>
                  <a:srgbClr val="FFFFFF"/>
                </a:highlight>
              </a:rPr>
              <a:t>Use bullet points to summarize information rather than writing long paragraphs in the text box</a:t>
            </a:r>
            <a:endParaRPr sz="800">
              <a:solidFill>
                <a:schemeClr val="accent6"/>
              </a:solidFill>
              <a:highlight>
                <a:srgbClr val="FFFFFF"/>
              </a:highlight>
            </a:endParaRPr>
          </a:p>
        </p:txBody>
      </p:sp>
      <p:pic>
        <p:nvPicPr>
          <p:cNvPr descr="Logo.png" id="830" name="Google Shape;830;p81"/>
          <p:cNvPicPr preferRelativeResize="0"/>
          <p:nvPr/>
        </p:nvPicPr>
        <p:blipFill>
          <a:blip r:embed="rId2">
            <a:alphaModFix/>
          </a:blip>
          <a:stretch>
            <a:fillRect/>
          </a:stretch>
        </p:blipFill>
        <p:spPr>
          <a:xfrm>
            <a:off x="7724083" y="4717150"/>
            <a:ext cx="798517" cy="163200"/>
          </a:xfrm>
          <a:prstGeom prst="rect">
            <a:avLst/>
          </a:prstGeom>
          <a:noFill/>
          <a:ln>
            <a:noFill/>
          </a:ln>
        </p:spPr>
      </p:pic>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07_1xText" showMasterSp="0">
  <p:cSld name="1_1x text">
    <p:bg>
      <p:bgPr>
        <a:solidFill>
          <a:srgbClr val="FFFFFF"/>
        </a:solidFill>
      </p:bgPr>
    </p:bg>
    <p:spTree>
      <p:nvGrpSpPr>
        <p:cNvPr id="831" name="Shape 831"/>
        <p:cNvGrpSpPr/>
        <p:nvPr/>
      </p:nvGrpSpPr>
      <p:grpSpPr>
        <a:xfrm>
          <a:off x="0" y="0"/>
          <a:ext cx="0" cy="0"/>
          <a:chOff x="0" y="0"/>
          <a:chExt cx="0" cy="0"/>
        </a:xfrm>
      </p:grpSpPr>
      <p:sp>
        <p:nvSpPr>
          <p:cNvPr id="832" name="Google Shape;832;p82"/>
          <p:cNvSpPr/>
          <p:nvPr/>
        </p:nvSpPr>
        <p:spPr>
          <a:xfrm>
            <a:off x="3045619" y="1324"/>
            <a:ext cx="3052800" cy="67800"/>
          </a:xfrm>
          <a:prstGeom prst="rect">
            <a:avLst/>
          </a:prstGeom>
          <a:solidFill>
            <a:srgbClr val="FF6900"/>
          </a:solidFill>
          <a:ln>
            <a:noFill/>
          </a:ln>
        </p:spPr>
        <p:txBody>
          <a:bodyPr anchorCtr="0" anchor="ctr" bIns="0" lIns="0" spcFirstLastPara="1" rIns="0" wrap="square" tIns="0">
            <a:noAutofit/>
          </a:bodyPr>
          <a:lstStyle/>
          <a:p>
            <a:pPr indent="0" lvl="0" marL="0" marR="0" rtl="0" algn="ctr">
              <a:lnSpc>
                <a:spcPct val="120000"/>
              </a:lnSpc>
              <a:spcBef>
                <a:spcPts val="0"/>
              </a:spcBef>
              <a:spcAft>
                <a:spcPts val="0"/>
              </a:spcAft>
              <a:buNone/>
            </a:pPr>
            <a:r>
              <a:t/>
            </a:r>
            <a:endParaRPr b="0" i="0" sz="1900" u="none" cap="none" strike="noStrike">
              <a:latin typeface="Arial"/>
              <a:ea typeface="Arial"/>
              <a:cs typeface="Arial"/>
              <a:sym typeface="Arial"/>
            </a:endParaRPr>
          </a:p>
        </p:txBody>
      </p:sp>
      <p:sp>
        <p:nvSpPr>
          <p:cNvPr id="833" name="Google Shape;833;p82"/>
          <p:cNvSpPr/>
          <p:nvPr/>
        </p:nvSpPr>
        <p:spPr>
          <a:xfrm>
            <a:off x="591146" y="4734611"/>
            <a:ext cx="338100" cy="1386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fld id="{00000000-1234-1234-1234-123412341234}" type="slidenum">
              <a:rPr b="1" i="0" lang="en" sz="900" u="none" cap="none" strike="noStrike">
                <a:latin typeface="Arial"/>
                <a:ea typeface="Arial"/>
                <a:cs typeface="Arial"/>
                <a:sym typeface="Arial"/>
              </a:rPr>
              <a:t>‹#›</a:t>
            </a:fld>
            <a:endParaRPr b="1" i="0" sz="900" u="none" cap="none" strike="noStrike">
              <a:latin typeface="Arial"/>
              <a:ea typeface="Arial"/>
              <a:cs typeface="Arial"/>
              <a:sym typeface="Arial"/>
            </a:endParaRPr>
          </a:p>
        </p:txBody>
      </p:sp>
      <p:sp>
        <p:nvSpPr>
          <p:cNvPr id="834" name="Google Shape;834;p82"/>
          <p:cNvSpPr txBox="1"/>
          <p:nvPr>
            <p:ph idx="1" type="body"/>
          </p:nvPr>
        </p:nvSpPr>
        <p:spPr>
          <a:xfrm>
            <a:off x="1765588" y="1062470"/>
            <a:ext cx="5616000" cy="3417600"/>
          </a:xfrm>
          <a:prstGeom prst="rect">
            <a:avLst/>
          </a:prstGeom>
          <a:noFill/>
          <a:ln>
            <a:noFill/>
          </a:ln>
        </p:spPr>
        <p:txBody>
          <a:bodyPr anchorCtr="0" anchor="ctr" bIns="91425" lIns="91425" spcFirstLastPara="1" rIns="91425" wrap="square" tIns="91425"/>
          <a:lstStyle>
            <a:lvl1pPr indent="-304800" lvl="0" marL="457200" marR="0" rtl="0" algn="l">
              <a:lnSpc>
                <a:spcPct val="100000"/>
              </a:lnSpc>
              <a:spcBef>
                <a:spcPts val="1200"/>
              </a:spcBef>
              <a:spcAft>
                <a:spcPts val="0"/>
              </a:spcAft>
              <a:buSzPts val="1200"/>
              <a:buFont typeface="Arial"/>
              <a:buChar char="•"/>
              <a:defRPr i="0" sz="1200" u="none" cap="none" strike="noStrike">
                <a:latin typeface="Arial"/>
                <a:ea typeface="Arial"/>
                <a:cs typeface="Arial"/>
                <a:sym typeface="Arial"/>
              </a:defRPr>
            </a:lvl1pPr>
            <a:lvl2pPr indent="-298450" lvl="1" marL="914400" marR="0" rtl="0" algn="l">
              <a:lnSpc>
                <a:spcPct val="100000"/>
              </a:lnSpc>
              <a:spcBef>
                <a:spcPts val="600"/>
              </a:spcBef>
              <a:spcAft>
                <a:spcPts val="0"/>
              </a:spcAft>
              <a:buSzPts val="1100"/>
              <a:buFont typeface="Arial"/>
              <a:buChar char="•"/>
              <a:defRPr i="0" sz="1100" u="none" cap="none" strike="noStrike">
                <a:latin typeface="Arial"/>
                <a:ea typeface="Arial"/>
                <a:cs typeface="Arial"/>
                <a:sym typeface="Arial"/>
              </a:defRPr>
            </a:lvl2pPr>
            <a:lvl3pPr indent="-298450" lvl="2" marL="1371600" marR="0" rtl="0" algn="l">
              <a:lnSpc>
                <a:spcPct val="100000"/>
              </a:lnSpc>
              <a:spcBef>
                <a:spcPts val="600"/>
              </a:spcBef>
              <a:spcAft>
                <a:spcPts val="0"/>
              </a:spcAft>
              <a:buSzPts val="1100"/>
              <a:buFont typeface="Arial"/>
              <a:buChar char="•"/>
              <a:defRPr i="0" sz="1100" u="none" cap="none" strike="noStrike">
                <a:latin typeface="Arial"/>
                <a:ea typeface="Arial"/>
                <a:cs typeface="Arial"/>
                <a:sym typeface="Arial"/>
              </a:defRPr>
            </a:lvl3pPr>
            <a:lvl4pPr indent="-298450" lvl="3" marL="1828800" marR="0" rtl="0" algn="l">
              <a:lnSpc>
                <a:spcPct val="100000"/>
              </a:lnSpc>
              <a:spcBef>
                <a:spcPts val="1200"/>
              </a:spcBef>
              <a:spcAft>
                <a:spcPts val="0"/>
              </a:spcAft>
              <a:buSzPts val="1100"/>
              <a:buFont typeface="Arial"/>
              <a:buChar char="•"/>
              <a:defRPr i="0" sz="1100" u="none" cap="none" strike="noStrike">
                <a:latin typeface="Arial"/>
                <a:ea typeface="Arial"/>
                <a:cs typeface="Arial"/>
                <a:sym typeface="Arial"/>
              </a:defRPr>
            </a:lvl4pPr>
            <a:lvl5pPr indent="-298450" lvl="4" marL="2286000" marR="0" rtl="0" algn="ctr">
              <a:lnSpc>
                <a:spcPct val="150000"/>
              </a:lnSpc>
              <a:spcBef>
                <a:spcPts val="0"/>
              </a:spcBef>
              <a:spcAft>
                <a:spcPts val="0"/>
              </a:spcAft>
              <a:buSzPts val="1100"/>
              <a:buFont typeface="Arial"/>
              <a:buChar char="•"/>
              <a:defRPr i="0" sz="1100" u="none" cap="none" strike="noStrike">
                <a:latin typeface="Arial"/>
                <a:ea typeface="Arial"/>
                <a:cs typeface="Arial"/>
                <a:sym typeface="Arial"/>
              </a:defRPr>
            </a:lvl5pPr>
            <a:lvl6pPr indent="-298450" lvl="5" marL="2743200" marR="0" rtl="0" algn="ctr">
              <a:lnSpc>
                <a:spcPct val="150000"/>
              </a:lnSpc>
              <a:spcBef>
                <a:spcPts val="0"/>
              </a:spcBef>
              <a:spcAft>
                <a:spcPts val="0"/>
              </a:spcAft>
              <a:buSzPts val="1100"/>
              <a:buFont typeface="Arial"/>
              <a:buChar char="•"/>
              <a:defRPr i="0" sz="1100" u="none" cap="none" strike="noStrike">
                <a:latin typeface="Arial"/>
                <a:ea typeface="Arial"/>
                <a:cs typeface="Arial"/>
                <a:sym typeface="Arial"/>
              </a:defRPr>
            </a:lvl6pPr>
            <a:lvl7pPr indent="-298450" lvl="6" marL="3200400" marR="0" rtl="0" algn="ctr">
              <a:lnSpc>
                <a:spcPct val="150000"/>
              </a:lnSpc>
              <a:spcBef>
                <a:spcPts val="0"/>
              </a:spcBef>
              <a:spcAft>
                <a:spcPts val="0"/>
              </a:spcAft>
              <a:buSzPts val="1100"/>
              <a:buFont typeface="Arial"/>
              <a:buChar char="•"/>
              <a:defRPr i="0" sz="1100" u="none" cap="none" strike="noStrike">
                <a:latin typeface="Arial"/>
                <a:ea typeface="Arial"/>
                <a:cs typeface="Arial"/>
                <a:sym typeface="Arial"/>
              </a:defRPr>
            </a:lvl7pPr>
            <a:lvl8pPr indent="-298450" lvl="7" marL="3657600" marR="0" rtl="0" algn="ctr">
              <a:lnSpc>
                <a:spcPct val="150000"/>
              </a:lnSpc>
              <a:spcBef>
                <a:spcPts val="0"/>
              </a:spcBef>
              <a:spcAft>
                <a:spcPts val="0"/>
              </a:spcAft>
              <a:buSzPts val="1100"/>
              <a:buFont typeface="Arial"/>
              <a:buChar char="•"/>
              <a:defRPr i="0" sz="1100" u="none" cap="none" strike="noStrike">
                <a:latin typeface="Arial"/>
                <a:ea typeface="Arial"/>
                <a:cs typeface="Arial"/>
                <a:sym typeface="Arial"/>
              </a:defRPr>
            </a:lvl8pPr>
            <a:lvl9pPr indent="-298450" lvl="8" marL="4114800" marR="0" rtl="0" algn="ctr">
              <a:lnSpc>
                <a:spcPct val="150000"/>
              </a:lnSpc>
              <a:spcBef>
                <a:spcPts val="0"/>
              </a:spcBef>
              <a:spcAft>
                <a:spcPts val="0"/>
              </a:spcAft>
              <a:buSzPts val="1100"/>
              <a:buFont typeface="Arial"/>
              <a:buChar char="•"/>
              <a:defRPr i="0" sz="1100" u="none" cap="none" strike="noStrike">
                <a:latin typeface="Arial"/>
                <a:ea typeface="Arial"/>
                <a:cs typeface="Arial"/>
                <a:sym typeface="Arial"/>
              </a:defRPr>
            </a:lvl9pPr>
          </a:lstStyle>
          <a:p/>
        </p:txBody>
      </p:sp>
      <p:sp>
        <p:nvSpPr>
          <p:cNvPr id="835" name="Google Shape;835;p82"/>
          <p:cNvSpPr txBox="1"/>
          <p:nvPr>
            <p:ph type="title"/>
          </p:nvPr>
        </p:nvSpPr>
        <p:spPr>
          <a:xfrm>
            <a:off x="597198" y="219254"/>
            <a:ext cx="7952700" cy="751800"/>
          </a:xfrm>
          <a:prstGeom prst="rect">
            <a:avLst/>
          </a:prstGeom>
          <a:noFill/>
          <a:ln>
            <a:noFill/>
          </a:ln>
        </p:spPr>
        <p:txBody>
          <a:bodyPr anchorCtr="0" anchor="ctr" bIns="91425" lIns="91425" spcFirstLastPara="1" rIns="91425" wrap="square" tIns="91425"/>
          <a:lstStyle>
            <a:lvl1pPr indent="0" lvl="0" marL="0" marR="0" rtl="0" algn="ctr">
              <a:lnSpc>
                <a:spcPct val="120000"/>
              </a:lnSpc>
              <a:spcBef>
                <a:spcPts val="0"/>
              </a:spcBef>
              <a:spcAft>
                <a:spcPts val="0"/>
              </a:spcAft>
              <a:buSzPts val="1400"/>
              <a:buFont typeface="Arial"/>
              <a:buNone/>
              <a:defRPr b="1" i="0" sz="1300" u="none" cap="none" strike="noStrike">
                <a:latin typeface="Arial"/>
                <a:ea typeface="Arial"/>
                <a:cs typeface="Arial"/>
                <a:sym typeface="Arial"/>
              </a:defRPr>
            </a:lvl1pPr>
            <a:lvl2pPr indent="76200" lvl="1" marL="0" marR="0" rtl="0" algn="l">
              <a:lnSpc>
                <a:spcPct val="120000"/>
              </a:lnSpc>
              <a:spcBef>
                <a:spcPts val="0"/>
              </a:spcBef>
              <a:spcAft>
                <a:spcPts val="0"/>
              </a:spcAft>
              <a:buSzPts val="1400"/>
              <a:buNone/>
              <a:defRPr b="1" i="0" sz="1600" u="none" cap="none" strike="noStrike">
                <a:latin typeface="Arial"/>
                <a:ea typeface="Arial"/>
                <a:cs typeface="Arial"/>
                <a:sym typeface="Arial"/>
              </a:defRPr>
            </a:lvl2pPr>
            <a:lvl3pPr indent="165100" lvl="2" marL="0" marR="0" rtl="0" algn="l">
              <a:lnSpc>
                <a:spcPct val="120000"/>
              </a:lnSpc>
              <a:spcBef>
                <a:spcPts val="0"/>
              </a:spcBef>
              <a:spcAft>
                <a:spcPts val="0"/>
              </a:spcAft>
              <a:buSzPts val="1400"/>
              <a:buNone/>
              <a:defRPr b="1" i="0" sz="1600" u="none" cap="none" strike="noStrike">
                <a:latin typeface="Arial"/>
                <a:ea typeface="Arial"/>
                <a:cs typeface="Arial"/>
                <a:sym typeface="Arial"/>
              </a:defRPr>
            </a:lvl3pPr>
            <a:lvl4pPr indent="254000" lvl="3" marL="0" marR="0" rtl="0" algn="l">
              <a:lnSpc>
                <a:spcPct val="120000"/>
              </a:lnSpc>
              <a:spcBef>
                <a:spcPts val="0"/>
              </a:spcBef>
              <a:spcAft>
                <a:spcPts val="0"/>
              </a:spcAft>
              <a:buSzPts val="1400"/>
              <a:buNone/>
              <a:defRPr b="1" i="0" sz="1600" u="none" cap="none" strike="noStrike">
                <a:latin typeface="Arial"/>
                <a:ea typeface="Arial"/>
                <a:cs typeface="Arial"/>
                <a:sym typeface="Arial"/>
              </a:defRPr>
            </a:lvl4pPr>
            <a:lvl5pPr indent="342900" lvl="4" marL="0" marR="0" rtl="0" algn="l">
              <a:lnSpc>
                <a:spcPct val="120000"/>
              </a:lnSpc>
              <a:spcBef>
                <a:spcPts val="0"/>
              </a:spcBef>
              <a:spcAft>
                <a:spcPts val="0"/>
              </a:spcAft>
              <a:buSzPts val="1400"/>
              <a:buNone/>
              <a:defRPr b="1" i="0" sz="1600" u="none" cap="none" strike="noStrike">
                <a:latin typeface="Arial"/>
                <a:ea typeface="Arial"/>
                <a:cs typeface="Arial"/>
                <a:sym typeface="Arial"/>
              </a:defRPr>
            </a:lvl5pPr>
            <a:lvl6pPr indent="419100" lvl="5" marL="0" marR="0" rtl="0" algn="l">
              <a:lnSpc>
                <a:spcPct val="120000"/>
              </a:lnSpc>
              <a:spcBef>
                <a:spcPts val="0"/>
              </a:spcBef>
              <a:spcAft>
                <a:spcPts val="0"/>
              </a:spcAft>
              <a:buSzPts val="1400"/>
              <a:buNone/>
              <a:defRPr b="1" i="0" sz="1600" u="none" cap="none" strike="noStrike">
                <a:latin typeface="Arial"/>
                <a:ea typeface="Arial"/>
                <a:cs typeface="Arial"/>
                <a:sym typeface="Arial"/>
              </a:defRPr>
            </a:lvl6pPr>
            <a:lvl7pPr indent="508000" lvl="6" marL="0" marR="0" rtl="0" algn="l">
              <a:lnSpc>
                <a:spcPct val="120000"/>
              </a:lnSpc>
              <a:spcBef>
                <a:spcPts val="0"/>
              </a:spcBef>
              <a:spcAft>
                <a:spcPts val="0"/>
              </a:spcAft>
              <a:buSzPts val="1400"/>
              <a:buNone/>
              <a:defRPr b="1" i="0" sz="1600" u="none" cap="none" strike="noStrike">
                <a:latin typeface="Arial"/>
                <a:ea typeface="Arial"/>
                <a:cs typeface="Arial"/>
                <a:sym typeface="Arial"/>
              </a:defRPr>
            </a:lvl7pPr>
            <a:lvl8pPr indent="596900" lvl="7" marL="0" marR="0" rtl="0" algn="l">
              <a:lnSpc>
                <a:spcPct val="120000"/>
              </a:lnSpc>
              <a:spcBef>
                <a:spcPts val="0"/>
              </a:spcBef>
              <a:spcAft>
                <a:spcPts val="0"/>
              </a:spcAft>
              <a:buSzPts val="1400"/>
              <a:buNone/>
              <a:defRPr b="1" i="0" sz="1600" u="none" cap="none" strike="noStrike">
                <a:latin typeface="Arial"/>
                <a:ea typeface="Arial"/>
                <a:cs typeface="Arial"/>
                <a:sym typeface="Arial"/>
              </a:defRPr>
            </a:lvl8pPr>
            <a:lvl9pPr indent="685800" lvl="8" marL="0" marR="0" rtl="0" algn="l">
              <a:lnSpc>
                <a:spcPct val="120000"/>
              </a:lnSpc>
              <a:spcBef>
                <a:spcPts val="0"/>
              </a:spcBef>
              <a:spcAft>
                <a:spcPts val="0"/>
              </a:spcAft>
              <a:buSzPts val="1400"/>
              <a:buNone/>
              <a:defRPr b="1" i="0" sz="1600" u="none" cap="none" strike="noStrike">
                <a:latin typeface="Arial"/>
                <a:ea typeface="Arial"/>
                <a:cs typeface="Arial"/>
                <a:sym typeface="Arial"/>
              </a:defRPr>
            </a:lvl9pPr>
          </a:lstStyle>
          <a:p/>
        </p:txBody>
      </p:sp>
      <p:sp>
        <p:nvSpPr>
          <p:cNvPr id="836" name="Google Shape;836;p82"/>
          <p:cNvSpPr txBox="1"/>
          <p:nvPr>
            <p:ph idx="2" type="body"/>
          </p:nvPr>
        </p:nvSpPr>
        <p:spPr>
          <a:xfrm>
            <a:off x="742950" y="4658700"/>
            <a:ext cx="6925800" cy="290400"/>
          </a:xfrm>
          <a:prstGeom prst="rect">
            <a:avLst/>
          </a:prstGeom>
          <a:noFill/>
          <a:ln>
            <a:noFill/>
          </a:ln>
        </p:spPr>
        <p:txBody>
          <a:bodyPr anchorCtr="0" anchor="b" bIns="91425" lIns="91425" spcFirstLastPara="1" rIns="91425" wrap="square" tIns="91425"/>
          <a:lstStyle>
            <a:lvl1pPr indent="-279400" lvl="0" marL="457200" marR="0" rtl="0">
              <a:lnSpc>
                <a:spcPct val="100000"/>
              </a:lnSpc>
              <a:spcBef>
                <a:spcPts val="0"/>
              </a:spcBef>
              <a:spcAft>
                <a:spcPts val="0"/>
              </a:spcAft>
              <a:buSzPts val="800"/>
              <a:buFont typeface="Arial"/>
              <a:buAutoNum type="alphaUcPeriod"/>
              <a:defRPr b="0" i="0" sz="800" u="none" cap="none" strike="noStrike">
                <a:latin typeface="Arial"/>
                <a:ea typeface="Arial"/>
                <a:cs typeface="Arial"/>
                <a:sym typeface="Arial"/>
              </a:defRPr>
            </a:lvl1pPr>
            <a:lvl2pPr indent="-279400" lvl="1" marL="914400" marR="0" rtl="0">
              <a:lnSpc>
                <a:spcPct val="100000"/>
              </a:lnSpc>
              <a:spcBef>
                <a:spcPts val="0"/>
              </a:spcBef>
              <a:spcAft>
                <a:spcPts val="0"/>
              </a:spcAft>
              <a:buSzPts val="800"/>
              <a:buFont typeface="Arial"/>
              <a:buAutoNum type="alphaLcPeriod"/>
              <a:defRPr b="1" i="0" sz="800" u="none" cap="none" strike="noStrike">
                <a:latin typeface="Arial"/>
                <a:ea typeface="Arial"/>
                <a:cs typeface="Arial"/>
                <a:sym typeface="Arial"/>
              </a:defRPr>
            </a:lvl2pPr>
            <a:lvl3pPr indent="-279400" lvl="2" marL="1371600" marR="0" rtl="0">
              <a:lnSpc>
                <a:spcPct val="100000"/>
              </a:lnSpc>
              <a:spcBef>
                <a:spcPts val="0"/>
              </a:spcBef>
              <a:spcAft>
                <a:spcPts val="0"/>
              </a:spcAft>
              <a:buSzPts val="800"/>
              <a:buFont typeface="Arial"/>
              <a:buAutoNum type="romanLcPeriod"/>
              <a:defRPr b="1" i="0" sz="800" u="none" cap="none" strike="noStrike">
                <a:latin typeface="Arial"/>
                <a:ea typeface="Arial"/>
                <a:cs typeface="Arial"/>
                <a:sym typeface="Arial"/>
              </a:defRPr>
            </a:lvl3pPr>
            <a:lvl4pPr indent="-279400" lvl="3" marL="1828800" marR="0" rtl="0">
              <a:lnSpc>
                <a:spcPct val="100000"/>
              </a:lnSpc>
              <a:spcBef>
                <a:spcPts val="0"/>
              </a:spcBef>
              <a:spcAft>
                <a:spcPts val="0"/>
              </a:spcAft>
              <a:buSzPts val="800"/>
              <a:buFont typeface="Arial"/>
              <a:buAutoNum type="arabicPeriod"/>
              <a:defRPr b="1" i="0" sz="800" u="none" cap="none" strike="noStrike">
                <a:latin typeface="Arial"/>
                <a:ea typeface="Arial"/>
                <a:cs typeface="Arial"/>
                <a:sym typeface="Arial"/>
              </a:defRPr>
            </a:lvl4pPr>
            <a:lvl5pPr indent="-279400" lvl="4" marL="2286000" marR="0" rtl="0">
              <a:lnSpc>
                <a:spcPct val="100000"/>
              </a:lnSpc>
              <a:spcBef>
                <a:spcPts val="0"/>
              </a:spcBef>
              <a:spcAft>
                <a:spcPts val="0"/>
              </a:spcAft>
              <a:buSzPts val="800"/>
              <a:buFont typeface="Arial"/>
              <a:buAutoNum type="alphaLcPeriod"/>
              <a:defRPr b="1" i="0" sz="800" u="none" cap="none" strike="noStrike">
                <a:latin typeface="Arial"/>
                <a:ea typeface="Arial"/>
                <a:cs typeface="Arial"/>
                <a:sym typeface="Arial"/>
              </a:defRPr>
            </a:lvl5pPr>
            <a:lvl6pPr indent="-279400" lvl="5" marL="2743200" marR="0" rtl="0">
              <a:lnSpc>
                <a:spcPct val="100000"/>
              </a:lnSpc>
              <a:spcBef>
                <a:spcPts val="0"/>
              </a:spcBef>
              <a:spcAft>
                <a:spcPts val="0"/>
              </a:spcAft>
              <a:buSzPts val="800"/>
              <a:buFont typeface="Arial"/>
              <a:buAutoNum type="romanLcPeriod"/>
              <a:defRPr b="1" i="0" sz="800" u="none" cap="none" strike="noStrike">
                <a:latin typeface="Arial"/>
                <a:ea typeface="Arial"/>
                <a:cs typeface="Arial"/>
                <a:sym typeface="Arial"/>
              </a:defRPr>
            </a:lvl6pPr>
            <a:lvl7pPr indent="-279400" lvl="6" marL="3200400" marR="0" rtl="0">
              <a:lnSpc>
                <a:spcPct val="100000"/>
              </a:lnSpc>
              <a:spcBef>
                <a:spcPts val="0"/>
              </a:spcBef>
              <a:spcAft>
                <a:spcPts val="0"/>
              </a:spcAft>
              <a:buSzPts val="800"/>
              <a:buFont typeface="Arial"/>
              <a:buAutoNum type="arabicPeriod"/>
              <a:defRPr b="1" i="0" sz="800" u="none" cap="none" strike="noStrike">
                <a:latin typeface="Arial"/>
                <a:ea typeface="Arial"/>
                <a:cs typeface="Arial"/>
                <a:sym typeface="Arial"/>
              </a:defRPr>
            </a:lvl7pPr>
            <a:lvl8pPr indent="-279400" lvl="7" marL="3657600" marR="0" rtl="0">
              <a:lnSpc>
                <a:spcPct val="100000"/>
              </a:lnSpc>
              <a:spcBef>
                <a:spcPts val="0"/>
              </a:spcBef>
              <a:spcAft>
                <a:spcPts val="0"/>
              </a:spcAft>
              <a:buSzPts val="800"/>
              <a:buFont typeface="Arial"/>
              <a:buAutoNum type="alphaLcPeriod"/>
              <a:defRPr b="1" i="0" sz="800" u="none" cap="none" strike="noStrike">
                <a:latin typeface="Arial"/>
                <a:ea typeface="Arial"/>
                <a:cs typeface="Arial"/>
                <a:sym typeface="Arial"/>
              </a:defRPr>
            </a:lvl8pPr>
            <a:lvl9pPr indent="-279400" lvl="8" marL="4114800" marR="0" rtl="0">
              <a:lnSpc>
                <a:spcPct val="100000"/>
              </a:lnSpc>
              <a:spcBef>
                <a:spcPts val="0"/>
              </a:spcBef>
              <a:spcAft>
                <a:spcPts val="0"/>
              </a:spcAft>
              <a:buSzPts val="800"/>
              <a:buFont typeface="Arial"/>
              <a:buAutoNum type="romanLcPeriod"/>
              <a:defRPr b="1" i="0" sz="800" u="none" cap="none" strike="noStrike">
                <a:latin typeface="Arial"/>
                <a:ea typeface="Arial"/>
                <a:cs typeface="Arial"/>
                <a:sym typeface="Arial"/>
              </a:defRPr>
            </a:lvl9pPr>
          </a:lstStyle>
          <a:p/>
        </p:txBody>
      </p:sp>
      <p:sp>
        <p:nvSpPr>
          <p:cNvPr id="837" name="Google Shape;837;p82"/>
          <p:cNvSpPr/>
          <p:nvPr/>
        </p:nvSpPr>
        <p:spPr>
          <a:xfrm>
            <a:off x="9312750" y="-4550"/>
            <a:ext cx="1317600" cy="456600"/>
          </a:xfrm>
          <a:prstGeom prst="wedgeRectCallout">
            <a:avLst>
              <a:gd fmla="val -53209" name="adj1"/>
              <a:gd fmla="val -19669" name="adj2"/>
            </a:avLst>
          </a:prstGeom>
          <a:solidFill>
            <a:schemeClr val="l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00000"/>
              </a:lnSpc>
              <a:spcBef>
                <a:spcPts val="500"/>
              </a:spcBef>
              <a:spcAft>
                <a:spcPts val="500"/>
              </a:spcAft>
              <a:buNone/>
            </a:pPr>
            <a:r>
              <a:rPr lang="en" sz="800">
                <a:solidFill>
                  <a:schemeClr val="accent6"/>
                </a:solidFill>
                <a:highlight>
                  <a:srgbClr val="FFFFFF"/>
                </a:highlight>
              </a:rPr>
              <a:t>Please write the title in all capital letters</a:t>
            </a:r>
            <a:endParaRPr sz="800">
              <a:solidFill>
                <a:schemeClr val="accent6"/>
              </a:solidFill>
              <a:highlight>
                <a:srgbClr val="FFFFFF"/>
              </a:highlight>
            </a:endParaRPr>
          </a:p>
        </p:txBody>
      </p:sp>
      <p:sp>
        <p:nvSpPr>
          <p:cNvPr id="838" name="Google Shape;838;p82"/>
          <p:cNvSpPr/>
          <p:nvPr/>
        </p:nvSpPr>
        <p:spPr>
          <a:xfrm>
            <a:off x="9312750" y="528850"/>
            <a:ext cx="1317600" cy="666000"/>
          </a:xfrm>
          <a:prstGeom prst="wedgeRectCallout">
            <a:avLst>
              <a:gd fmla="val -53209" name="adj1"/>
              <a:gd fmla="val -19669" name="adj2"/>
            </a:avLst>
          </a:prstGeom>
          <a:solidFill>
            <a:schemeClr val="l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00000"/>
              </a:lnSpc>
              <a:spcBef>
                <a:spcPts val="500"/>
              </a:spcBef>
              <a:spcAft>
                <a:spcPts val="500"/>
              </a:spcAft>
              <a:buNone/>
            </a:pPr>
            <a:r>
              <a:rPr lang="en" sz="800">
                <a:solidFill>
                  <a:schemeClr val="accent6"/>
                </a:solidFill>
                <a:highlight>
                  <a:srgbClr val="FFFFFF"/>
                </a:highlight>
              </a:rPr>
              <a:t>Use bullet points to summarize information rather than writing long paragraphs in the text box</a:t>
            </a:r>
            <a:endParaRPr sz="800">
              <a:solidFill>
                <a:schemeClr val="accent6"/>
              </a:solidFill>
              <a:highlight>
                <a:srgbClr val="FFFFFF"/>
              </a:highlight>
            </a:endParaRPr>
          </a:p>
        </p:txBody>
      </p:sp>
      <p:pic>
        <p:nvPicPr>
          <p:cNvPr descr="Logo.png" id="839" name="Google Shape;839;p82"/>
          <p:cNvPicPr preferRelativeResize="0"/>
          <p:nvPr/>
        </p:nvPicPr>
        <p:blipFill>
          <a:blip r:embed="rId2">
            <a:alphaModFix/>
          </a:blip>
          <a:stretch>
            <a:fillRect/>
          </a:stretch>
        </p:blipFill>
        <p:spPr>
          <a:xfrm>
            <a:off x="7724083" y="4717150"/>
            <a:ext cx="798517" cy="16320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05_Text and Image left_02" showMasterSp="0">
  <p:cSld name="1_text + picture">
    <p:bg>
      <p:bgPr>
        <a:solidFill>
          <a:srgbClr val="FFFFFF"/>
        </a:solidFill>
      </p:bgPr>
    </p:bg>
    <p:spTree>
      <p:nvGrpSpPr>
        <p:cNvPr id="85" name="Shape 85"/>
        <p:cNvGrpSpPr/>
        <p:nvPr/>
      </p:nvGrpSpPr>
      <p:grpSpPr>
        <a:xfrm>
          <a:off x="0" y="0"/>
          <a:ext cx="0" cy="0"/>
          <a:chOff x="0" y="0"/>
          <a:chExt cx="0" cy="0"/>
        </a:xfrm>
      </p:grpSpPr>
      <p:sp>
        <p:nvSpPr>
          <p:cNvPr id="86" name="Google Shape;86;p9"/>
          <p:cNvSpPr/>
          <p:nvPr/>
        </p:nvSpPr>
        <p:spPr>
          <a:xfrm>
            <a:off x="3045619" y="1324"/>
            <a:ext cx="3052800" cy="67800"/>
          </a:xfrm>
          <a:prstGeom prst="rect">
            <a:avLst/>
          </a:prstGeom>
          <a:solidFill>
            <a:srgbClr val="FF6900"/>
          </a:solidFill>
          <a:ln>
            <a:noFill/>
          </a:ln>
        </p:spPr>
        <p:txBody>
          <a:bodyPr anchorCtr="0" anchor="ctr" bIns="0" lIns="0" spcFirstLastPara="1" rIns="0" wrap="square" tIns="0">
            <a:noAutofit/>
          </a:bodyPr>
          <a:lstStyle/>
          <a:p>
            <a:pPr indent="0" lvl="0" marL="0" marR="0" rtl="0" algn="ctr">
              <a:lnSpc>
                <a:spcPct val="120000"/>
              </a:lnSpc>
              <a:spcBef>
                <a:spcPts val="0"/>
              </a:spcBef>
              <a:spcAft>
                <a:spcPts val="0"/>
              </a:spcAft>
              <a:buNone/>
            </a:pPr>
            <a:r>
              <a:t/>
            </a:r>
            <a:endParaRPr b="0" i="0" sz="1900" u="none" cap="none" strike="noStrike">
              <a:latin typeface="Arial"/>
              <a:ea typeface="Arial"/>
              <a:cs typeface="Arial"/>
              <a:sym typeface="Arial"/>
            </a:endParaRPr>
          </a:p>
        </p:txBody>
      </p:sp>
      <p:sp>
        <p:nvSpPr>
          <p:cNvPr id="87" name="Google Shape;87;p9"/>
          <p:cNvSpPr/>
          <p:nvPr>
            <p:ph idx="2" type="pic"/>
          </p:nvPr>
        </p:nvSpPr>
        <p:spPr>
          <a:xfrm>
            <a:off x="0" y="1059656"/>
            <a:ext cx="4572000" cy="3429000"/>
          </a:xfrm>
          <a:prstGeom prst="rect">
            <a:avLst/>
          </a:prstGeom>
          <a:noFill/>
          <a:ln cap="flat" cmpd="sng" w="9525">
            <a:solidFill>
              <a:srgbClr val="D9D9D9"/>
            </a:solidFill>
            <a:prstDash val="dash"/>
            <a:round/>
            <a:headEnd len="sm" w="sm" type="none"/>
            <a:tailEnd len="sm" w="sm" type="none"/>
          </a:ln>
        </p:spPr>
        <p:txBody>
          <a:bodyPr anchorCtr="0" anchor="ctr" bIns="91425" lIns="91425" spcFirstLastPara="1" rIns="91425" wrap="square" tIns="91425"/>
          <a:lstStyle>
            <a:lvl1pPr indent="0" lvl="0" marL="0" marR="0" rtl="0" algn="ctr">
              <a:lnSpc>
                <a:spcPct val="150000"/>
              </a:lnSpc>
              <a:spcBef>
                <a:spcPts val="0"/>
              </a:spcBef>
              <a:spcAft>
                <a:spcPts val="0"/>
              </a:spcAft>
              <a:buSzPts val="1400"/>
              <a:buFont typeface="Arial"/>
              <a:buNone/>
              <a:defRPr b="1" i="0" sz="600" u="none" cap="none" strike="noStrike">
                <a:latin typeface="Arial"/>
                <a:ea typeface="Arial"/>
                <a:cs typeface="Arial"/>
                <a:sym typeface="Arial"/>
              </a:defRPr>
            </a:lvl1pPr>
            <a:lvl2pPr indent="-75670" lvl="1" marL="24077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2pPr>
            <a:lvl3pPr indent="-77257" lvl="2" marL="407457"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3pPr>
            <a:lvl4pPr indent="-78845" lvl="3" marL="574145"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4pPr>
            <a:lvl5pPr indent="-80432" lvl="4" marL="740832"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5pPr>
            <a:lvl6pPr indent="-82020" lvl="5" marL="90752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6pPr>
            <a:lvl7pPr indent="-83607" lvl="6" marL="1074207"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7pPr>
            <a:lvl8pPr indent="-85195" lvl="7" marL="1240895"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8pPr>
            <a:lvl9pPr indent="-74082" lvl="8" marL="1407582"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9pPr>
          </a:lstStyle>
          <a:p/>
        </p:txBody>
      </p:sp>
      <p:sp>
        <p:nvSpPr>
          <p:cNvPr id="88" name="Google Shape;88;p9"/>
          <p:cNvSpPr/>
          <p:nvPr/>
        </p:nvSpPr>
        <p:spPr>
          <a:xfrm>
            <a:off x="591146" y="4734611"/>
            <a:ext cx="338100" cy="1386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fld id="{00000000-1234-1234-1234-123412341234}" type="slidenum">
              <a:rPr b="1" i="0" lang="en" sz="900" u="none" cap="none" strike="noStrike">
                <a:latin typeface="Arial"/>
                <a:ea typeface="Arial"/>
                <a:cs typeface="Arial"/>
                <a:sym typeface="Arial"/>
              </a:rPr>
              <a:t>‹#›</a:t>
            </a:fld>
            <a:endParaRPr b="1" i="0" sz="900" u="none" cap="none" strike="noStrike">
              <a:latin typeface="Arial"/>
              <a:ea typeface="Arial"/>
              <a:cs typeface="Arial"/>
              <a:sym typeface="Arial"/>
            </a:endParaRPr>
          </a:p>
        </p:txBody>
      </p:sp>
      <p:sp>
        <p:nvSpPr>
          <p:cNvPr id="89" name="Google Shape;89;p9"/>
          <p:cNvSpPr txBox="1"/>
          <p:nvPr>
            <p:ph type="title"/>
          </p:nvPr>
        </p:nvSpPr>
        <p:spPr>
          <a:xfrm>
            <a:off x="597198" y="219254"/>
            <a:ext cx="7952700" cy="751800"/>
          </a:xfrm>
          <a:prstGeom prst="rect">
            <a:avLst/>
          </a:prstGeom>
          <a:noFill/>
          <a:ln>
            <a:noFill/>
          </a:ln>
        </p:spPr>
        <p:txBody>
          <a:bodyPr anchorCtr="0" anchor="ctr" bIns="91425" lIns="91425" spcFirstLastPara="1" rIns="91425" wrap="square" tIns="91425"/>
          <a:lstStyle>
            <a:lvl1pPr indent="0" lvl="0" marL="0" marR="0" rtl="0" algn="ctr">
              <a:lnSpc>
                <a:spcPct val="120000"/>
              </a:lnSpc>
              <a:spcBef>
                <a:spcPts val="0"/>
              </a:spcBef>
              <a:spcAft>
                <a:spcPts val="0"/>
              </a:spcAft>
              <a:buSzPts val="1400"/>
              <a:buFont typeface="Arial"/>
              <a:buNone/>
              <a:defRPr b="1" i="0" sz="1300" u="none" cap="none" strike="noStrike">
                <a:latin typeface="Arial"/>
                <a:ea typeface="Arial"/>
                <a:cs typeface="Arial"/>
                <a:sym typeface="Arial"/>
              </a:defRPr>
            </a:lvl1pPr>
            <a:lvl2pPr indent="76200" lvl="1" marL="0" marR="0" rtl="0" algn="l">
              <a:lnSpc>
                <a:spcPct val="120000"/>
              </a:lnSpc>
              <a:spcBef>
                <a:spcPts val="0"/>
              </a:spcBef>
              <a:spcAft>
                <a:spcPts val="0"/>
              </a:spcAft>
              <a:buSzPts val="1400"/>
              <a:buNone/>
              <a:defRPr b="1" i="0" sz="1600" u="none" cap="none" strike="noStrike">
                <a:latin typeface="Arial"/>
                <a:ea typeface="Arial"/>
                <a:cs typeface="Arial"/>
                <a:sym typeface="Arial"/>
              </a:defRPr>
            </a:lvl2pPr>
            <a:lvl3pPr indent="165100" lvl="2" marL="0" marR="0" rtl="0" algn="l">
              <a:lnSpc>
                <a:spcPct val="120000"/>
              </a:lnSpc>
              <a:spcBef>
                <a:spcPts val="0"/>
              </a:spcBef>
              <a:spcAft>
                <a:spcPts val="0"/>
              </a:spcAft>
              <a:buSzPts val="1400"/>
              <a:buNone/>
              <a:defRPr b="1" i="0" sz="1600" u="none" cap="none" strike="noStrike">
                <a:latin typeface="Arial"/>
                <a:ea typeface="Arial"/>
                <a:cs typeface="Arial"/>
                <a:sym typeface="Arial"/>
              </a:defRPr>
            </a:lvl3pPr>
            <a:lvl4pPr indent="254000" lvl="3" marL="0" marR="0" rtl="0" algn="l">
              <a:lnSpc>
                <a:spcPct val="120000"/>
              </a:lnSpc>
              <a:spcBef>
                <a:spcPts val="0"/>
              </a:spcBef>
              <a:spcAft>
                <a:spcPts val="0"/>
              </a:spcAft>
              <a:buSzPts val="1400"/>
              <a:buNone/>
              <a:defRPr b="1" i="0" sz="1600" u="none" cap="none" strike="noStrike">
                <a:latin typeface="Arial"/>
                <a:ea typeface="Arial"/>
                <a:cs typeface="Arial"/>
                <a:sym typeface="Arial"/>
              </a:defRPr>
            </a:lvl4pPr>
            <a:lvl5pPr indent="342900" lvl="4" marL="0" marR="0" rtl="0" algn="l">
              <a:lnSpc>
                <a:spcPct val="120000"/>
              </a:lnSpc>
              <a:spcBef>
                <a:spcPts val="0"/>
              </a:spcBef>
              <a:spcAft>
                <a:spcPts val="0"/>
              </a:spcAft>
              <a:buSzPts val="1400"/>
              <a:buNone/>
              <a:defRPr b="1" i="0" sz="1600" u="none" cap="none" strike="noStrike">
                <a:latin typeface="Arial"/>
                <a:ea typeface="Arial"/>
                <a:cs typeface="Arial"/>
                <a:sym typeface="Arial"/>
              </a:defRPr>
            </a:lvl5pPr>
            <a:lvl6pPr indent="419100" lvl="5" marL="0" marR="0" rtl="0" algn="l">
              <a:lnSpc>
                <a:spcPct val="120000"/>
              </a:lnSpc>
              <a:spcBef>
                <a:spcPts val="0"/>
              </a:spcBef>
              <a:spcAft>
                <a:spcPts val="0"/>
              </a:spcAft>
              <a:buSzPts val="1400"/>
              <a:buNone/>
              <a:defRPr b="1" i="0" sz="1600" u="none" cap="none" strike="noStrike">
                <a:latin typeface="Arial"/>
                <a:ea typeface="Arial"/>
                <a:cs typeface="Arial"/>
                <a:sym typeface="Arial"/>
              </a:defRPr>
            </a:lvl6pPr>
            <a:lvl7pPr indent="508000" lvl="6" marL="0" marR="0" rtl="0" algn="l">
              <a:lnSpc>
                <a:spcPct val="120000"/>
              </a:lnSpc>
              <a:spcBef>
                <a:spcPts val="0"/>
              </a:spcBef>
              <a:spcAft>
                <a:spcPts val="0"/>
              </a:spcAft>
              <a:buSzPts val="1400"/>
              <a:buNone/>
              <a:defRPr b="1" i="0" sz="1600" u="none" cap="none" strike="noStrike">
                <a:latin typeface="Arial"/>
                <a:ea typeface="Arial"/>
                <a:cs typeface="Arial"/>
                <a:sym typeface="Arial"/>
              </a:defRPr>
            </a:lvl7pPr>
            <a:lvl8pPr indent="596900" lvl="7" marL="0" marR="0" rtl="0" algn="l">
              <a:lnSpc>
                <a:spcPct val="120000"/>
              </a:lnSpc>
              <a:spcBef>
                <a:spcPts val="0"/>
              </a:spcBef>
              <a:spcAft>
                <a:spcPts val="0"/>
              </a:spcAft>
              <a:buSzPts val="1400"/>
              <a:buNone/>
              <a:defRPr b="1" i="0" sz="1600" u="none" cap="none" strike="noStrike">
                <a:latin typeface="Arial"/>
                <a:ea typeface="Arial"/>
                <a:cs typeface="Arial"/>
                <a:sym typeface="Arial"/>
              </a:defRPr>
            </a:lvl8pPr>
            <a:lvl9pPr indent="685800" lvl="8" marL="0" marR="0" rtl="0" algn="l">
              <a:lnSpc>
                <a:spcPct val="120000"/>
              </a:lnSpc>
              <a:spcBef>
                <a:spcPts val="0"/>
              </a:spcBef>
              <a:spcAft>
                <a:spcPts val="0"/>
              </a:spcAft>
              <a:buSzPts val="1400"/>
              <a:buNone/>
              <a:defRPr b="1" i="0" sz="1600" u="none" cap="none" strike="noStrike">
                <a:latin typeface="Arial"/>
                <a:ea typeface="Arial"/>
                <a:cs typeface="Arial"/>
                <a:sym typeface="Arial"/>
              </a:defRPr>
            </a:lvl9pPr>
          </a:lstStyle>
          <a:p/>
        </p:txBody>
      </p:sp>
      <p:sp>
        <p:nvSpPr>
          <p:cNvPr id="90" name="Google Shape;90;p9"/>
          <p:cNvSpPr txBox="1"/>
          <p:nvPr>
            <p:ph idx="1" type="body"/>
          </p:nvPr>
        </p:nvSpPr>
        <p:spPr>
          <a:xfrm>
            <a:off x="4999210" y="1062470"/>
            <a:ext cx="3533100" cy="3417600"/>
          </a:xfrm>
          <a:prstGeom prst="rect">
            <a:avLst/>
          </a:prstGeom>
          <a:noFill/>
          <a:ln>
            <a:noFill/>
          </a:ln>
        </p:spPr>
        <p:txBody>
          <a:bodyPr anchorCtr="0" anchor="ctr" bIns="91425" lIns="91425" spcFirstLastPara="1" rIns="91425" wrap="square" tIns="91425"/>
          <a:lstStyle>
            <a:lvl1pPr indent="-304800" lvl="0" marL="457200" marR="0" rtl="0" algn="l">
              <a:lnSpc>
                <a:spcPct val="100000"/>
              </a:lnSpc>
              <a:spcBef>
                <a:spcPts val="1200"/>
              </a:spcBef>
              <a:spcAft>
                <a:spcPts val="0"/>
              </a:spcAft>
              <a:buSzPts val="1200"/>
              <a:buFont typeface="Arial"/>
              <a:buChar char="•"/>
              <a:defRPr i="0" sz="1200" u="none" cap="none" strike="noStrike">
                <a:latin typeface="Arial"/>
                <a:ea typeface="Arial"/>
                <a:cs typeface="Arial"/>
                <a:sym typeface="Arial"/>
              </a:defRPr>
            </a:lvl1pPr>
            <a:lvl2pPr indent="-298450" lvl="1" marL="914400" marR="0" rtl="0" algn="l">
              <a:lnSpc>
                <a:spcPct val="100000"/>
              </a:lnSpc>
              <a:spcBef>
                <a:spcPts val="600"/>
              </a:spcBef>
              <a:spcAft>
                <a:spcPts val="0"/>
              </a:spcAft>
              <a:buSzPts val="1100"/>
              <a:buFont typeface="Arial"/>
              <a:buChar char="•"/>
              <a:defRPr i="0" sz="1100" u="none" cap="none" strike="noStrike">
                <a:latin typeface="Arial"/>
                <a:ea typeface="Arial"/>
                <a:cs typeface="Arial"/>
                <a:sym typeface="Arial"/>
              </a:defRPr>
            </a:lvl2pPr>
            <a:lvl3pPr indent="-298450" lvl="2" marL="1371600" marR="0" rtl="0" algn="l">
              <a:lnSpc>
                <a:spcPct val="100000"/>
              </a:lnSpc>
              <a:spcBef>
                <a:spcPts val="600"/>
              </a:spcBef>
              <a:spcAft>
                <a:spcPts val="0"/>
              </a:spcAft>
              <a:buSzPts val="1100"/>
              <a:buFont typeface="Arial"/>
              <a:buChar char="•"/>
              <a:defRPr i="0" sz="1100" u="none" cap="none" strike="noStrike">
                <a:latin typeface="Arial"/>
                <a:ea typeface="Arial"/>
                <a:cs typeface="Arial"/>
                <a:sym typeface="Arial"/>
              </a:defRPr>
            </a:lvl3pPr>
            <a:lvl4pPr indent="-298450" lvl="3" marL="1828800" marR="0" rtl="0" algn="l">
              <a:lnSpc>
                <a:spcPct val="100000"/>
              </a:lnSpc>
              <a:spcBef>
                <a:spcPts val="1200"/>
              </a:spcBef>
              <a:spcAft>
                <a:spcPts val="0"/>
              </a:spcAft>
              <a:buSzPts val="1100"/>
              <a:buFont typeface="Arial"/>
              <a:buChar char="•"/>
              <a:defRPr i="0" sz="1100" u="none" cap="none" strike="noStrike">
                <a:latin typeface="Arial"/>
                <a:ea typeface="Arial"/>
                <a:cs typeface="Arial"/>
                <a:sym typeface="Arial"/>
              </a:defRPr>
            </a:lvl4pPr>
            <a:lvl5pPr indent="-298450" lvl="4" marL="2286000" marR="0" rtl="0" algn="ctr">
              <a:lnSpc>
                <a:spcPct val="150000"/>
              </a:lnSpc>
              <a:spcBef>
                <a:spcPts val="0"/>
              </a:spcBef>
              <a:spcAft>
                <a:spcPts val="0"/>
              </a:spcAft>
              <a:buSzPts val="1100"/>
              <a:buFont typeface="Arial"/>
              <a:buChar char="•"/>
              <a:defRPr i="0" sz="1100" u="none" cap="none" strike="noStrike">
                <a:latin typeface="Arial"/>
                <a:ea typeface="Arial"/>
                <a:cs typeface="Arial"/>
                <a:sym typeface="Arial"/>
              </a:defRPr>
            </a:lvl5pPr>
            <a:lvl6pPr indent="-298450" lvl="5" marL="2743200" marR="0" rtl="0" algn="ctr">
              <a:lnSpc>
                <a:spcPct val="150000"/>
              </a:lnSpc>
              <a:spcBef>
                <a:spcPts val="0"/>
              </a:spcBef>
              <a:spcAft>
                <a:spcPts val="0"/>
              </a:spcAft>
              <a:buSzPts val="1100"/>
              <a:buFont typeface="Arial"/>
              <a:buChar char="•"/>
              <a:defRPr i="0" sz="1100" u="none" cap="none" strike="noStrike">
                <a:latin typeface="Arial"/>
                <a:ea typeface="Arial"/>
                <a:cs typeface="Arial"/>
                <a:sym typeface="Arial"/>
              </a:defRPr>
            </a:lvl6pPr>
            <a:lvl7pPr indent="-298450" lvl="6" marL="3200400" marR="0" rtl="0" algn="ctr">
              <a:lnSpc>
                <a:spcPct val="150000"/>
              </a:lnSpc>
              <a:spcBef>
                <a:spcPts val="0"/>
              </a:spcBef>
              <a:spcAft>
                <a:spcPts val="0"/>
              </a:spcAft>
              <a:buSzPts val="1100"/>
              <a:buFont typeface="Arial"/>
              <a:buChar char="•"/>
              <a:defRPr i="0" sz="1100" u="none" cap="none" strike="noStrike">
                <a:latin typeface="Arial"/>
                <a:ea typeface="Arial"/>
                <a:cs typeface="Arial"/>
                <a:sym typeface="Arial"/>
              </a:defRPr>
            </a:lvl7pPr>
            <a:lvl8pPr indent="-298450" lvl="7" marL="3657600" marR="0" rtl="0" algn="ctr">
              <a:lnSpc>
                <a:spcPct val="150000"/>
              </a:lnSpc>
              <a:spcBef>
                <a:spcPts val="0"/>
              </a:spcBef>
              <a:spcAft>
                <a:spcPts val="0"/>
              </a:spcAft>
              <a:buSzPts val="1100"/>
              <a:buFont typeface="Arial"/>
              <a:buChar char="•"/>
              <a:defRPr i="0" sz="1100" u="none" cap="none" strike="noStrike">
                <a:latin typeface="Arial"/>
                <a:ea typeface="Arial"/>
                <a:cs typeface="Arial"/>
                <a:sym typeface="Arial"/>
              </a:defRPr>
            </a:lvl8pPr>
            <a:lvl9pPr indent="-298450" lvl="8" marL="4114800" marR="0" rtl="0" algn="ctr">
              <a:lnSpc>
                <a:spcPct val="150000"/>
              </a:lnSpc>
              <a:spcBef>
                <a:spcPts val="0"/>
              </a:spcBef>
              <a:spcAft>
                <a:spcPts val="0"/>
              </a:spcAft>
              <a:buSzPts val="1100"/>
              <a:buFont typeface="Arial"/>
              <a:buChar char="•"/>
              <a:defRPr i="0" sz="1100" u="none" cap="none" strike="noStrike">
                <a:latin typeface="Arial"/>
                <a:ea typeface="Arial"/>
                <a:cs typeface="Arial"/>
                <a:sym typeface="Arial"/>
              </a:defRPr>
            </a:lvl9pPr>
          </a:lstStyle>
          <a:p/>
        </p:txBody>
      </p:sp>
      <p:sp>
        <p:nvSpPr>
          <p:cNvPr id="91" name="Google Shape;91;p9"/>
          <p:cNvSpPr txBox="1"/>
          <p:nvPr>
            <p:ph idx="3" type="body"/>
          </p:nvPr>
        </p:nvSpPr>
        <p:spPr>
          <a:xfrm>
            <a:off x="742950" y="4658700"/>
            <a:ext cx="6925800" cy="290400"/>
          </a:xfrm>
          <a:prstGeom prst="rect">
            <a:avLst/>
          </a:prstGeom>
          <a:noFill/>
          <a:ln>
            <a:noFill/>
          </a:ln>
        </p:spPr>
        <p:txBody>
          <a:bodyPr anchorCtr="0" anchor="b" bIns="91425" lIns="91425" spcFirstLastPara="1" rIns="91425" wrap="square" tIns="91425"/>
          <a:lstStyle>
            <a:lvl1pPr indent="-279400" lvl="0" marL="457200" marR="0" rtl="0">
              <a:lnSpc>
                <a:spcPct val="100000"/>
              </a:lnSpc>
              <a:spcBef>
                <a:spcPts val="0"/>
              </a:spcBef>
              <a:spcAft>
                <a:spcPts val="0"/>
              </a:spcAft>
              <a:buSzPts val="800"/>
              <a:buFont typeface="Arial"/>
              <a:buAutoNum type="alphaUcPeriod"/>
              <a:defRPr b="0" i="0" sz="800" u="none" cap="none" strike="noStrike">
                <a:latin typeface="Arial"/>
                <a:ea typeface="Arial"/>
                <a:cs typeface="Arial"/>
                <a:sym typeface="Arial"/>
              </a:defRPr>
            </a:lvl1pPr>
            <a:lvl2pPr indent="-279400" lvl="1" marL="914400" marR="0" rtl="0">
              <a:lnSpc>
                <a:spcPct val="100000"/>
              </a:lnSpc>
              <a:spcBef>
                <a:spcPts val="0"/>
              </a:spcBef>
              <a:spcAft>
                <a:spcPts val="0"/>
              </a:spcAft>
              <a:buSzPts val="800"/>
              <a:buFont typeface="Arial"/>
              <a:buAutoNum type="alphaLcPeriod"/>
              <a:defRPr b="1" i="0" sz="800" u="none" cap="none" strike="noStrike">
                <a:latin typeface="Arial"/>
                <a:ea typeface="Arial"/>
                <a:cs typeface="Arial"/>
                <a:sym typeface="Arial"/>
              </a:defRPr>
            </a:lvl2pPr>
            <a:lvl3pPr indent="-279400" lvl="2" marL="1371600" marR="0" rtl="0">
              <a:lnSpc>
                <a:spcPct val="100000"/>
              </a:lnSpc>
              <a:spcBef>
                <a:spcPts val="0"/>
              </a:spcBef>
              <a:spcAft>
                <a:spcPts val="0"/>
              </a:spcAft>
              <a:buSzPts val="800"/>
              <a:buFont typeface="Arial"/>
              <a:buAutoNum type="romanLcPeriod"/>
              <a:defRPr b="1" i="0" sz="800" u="none" cap="none" strike="noStrike">
                <a:latin typeface="Arial"/>
                <a:ea typeface="Arial"/>
                <a:cs typeface="Arial"/>
                <a:sym typeface="Arial"/>
              </a:defRPr>
            </a:lvl3pPr>
            <a:lvl4pPr indent="-279400" lvl="3" marL="1828800" marR="0" rtl="0">
              <a:lnSpc>
                <a:spcPct val="100000"/>
              </a:lnSpc>
              <a:spcBef>
                <a:spcPts val="0"/>
              </a:spcBef>
              <a:spcAft>
                <a:spcPts val="0"/>
              </a:spcAft>
              <a:buSzPts val="800"/>
              <a:buFont typeface="Arial"/>
              <a:buAutoNum type="arabicPeriod"/>
              <a:defRPr b="1" i="0" sz="800" u="none" cap="none" strike="noStrike">
                <a:latin typeface="Arial"/>
                <a:ea typeface="Arial"/>
                <a:cs typeface="Arial"/>
                <a:sym typeface="Arial"/>
              </a:defRPr>
            </a:lvl4pPr>
            <a:lvl5pPr indent="-279400" lvl="4" marL="2286000" marR="0" rtl="0">
              <a:lnSpc>
                <a:spcPct val="100000"/>
              </a:lnSpc>
              <a:spcBef>
                <a:spcPts val="0"/>
              </a:spcBef>
              <a:spcAft>
                <a:spcPts val="0"/>
              </a:spcAft>
              <a:buSzPts val="800"/>
              <a:buFont typeface="Arial"/>
              <a:buAutoNum type="alphaLcPeriod"/>
              <a:defRPr b="1" i="0" sz="800" u="none" cap="none" strike="noStrike">
                <a:latin typeface="Arial"/>
                <a:ea typeface="Arial"/>
                <a:cs typeface="Arial"/>
                <a:sym typeface="Arial"/>
              </a:defRPr>
            </a:lvl5pPr>
            <a:lvl6pPr indent="-279400" lvl="5" marL="2743200" marR="0" rtl="0">
              <a:lnSpc>
                <a:spcPct val="100000"/>
              </a:lnSpc>
              <a:spcBef>
                <a:spcPts val="0"/>
              </a:spcBef>
              <a:spcAft>
                <a:spcPts val="0"/>
              </a:spcAft>
              <a:buSzPts val="800"/>
              <a:buFont typeface="Arial"/>
              <a:buAutoNum type="romanLcPeriod"/>
              <a:defRPr b="1" i="0" sz="800" u="none" cap="none" strike="noStrike">
                <a:latin typeface="Arial"/>
                <a:ea typeface="Arial"/>
                <a:cs typeface="Arial"/>
                <a:sym typeface="Arial"/>
              </a:defRPr>
            </a:lvl6pPr>
            <a:lvl7pPr indent="-279400" lvl="6" marL="3200400" marR="0" rtl="0">
              <a:lnSpc>
                <a:spcPct val="100000"/>
              </a:lnSpc>
              <a:spcBef>
                <a:spcPts val="0"/>
              </a:spcBef>
              <a:spcAft>
                <a:spcPts val="0"/>
              </a:spcAft>
              <a:buSzPts val="800"/>
              <a:buFont typeface="Arial"/>
              <a:buAutoNum type="arabicPeriod"/>
              <a:defRPr b="1" i="0" sz="800" u="none" cap="none" strike="noStrike">
                <a:latin typeface="Arial"/>
                <a:ea typeface="Arial"/>
                <a:cs typeface="Arial"/>
                <a:sym typeface="Arial"/>
              </a:defRPr>
            </a:lvl7pPr>
            <a:lvl8pPr indent="-279400" lvl="7" marL="3657600" marR="0" rtl="0">
              <a:lnSpc>
                <a:spcPct val="100000"/>
              </a:lnSpc>
              <a:spcBef>
                <a:spcPts val="0"/>
              </a:spcBef>
              <a:spcAft>
                <a:spcPts val="0"/>
              </a:spcAft>
              <a:buSzPts val="800"/>
              <a:buFont typeface="Arial"/>
              <a:buAutoNum type="alphaLcPeriod"/>
              <a:defRPr b="1" i="0" sz="800" u="none" cap="none" strike="noStrike">
                <a:latin typeface="Arial"/>
                <a:ea typeface="Arial"/>
                <a:cs typeface="Arial"/>
                <a:sym typeface="Arial"/>
              </a:defRPr>
            </a:lvl8pPr>
            <a:lvl9pPr indent="-279400" lvl="8" marL="4114800" marR="0" rtl="0">
              <a:lnSpc>
                <a:spcPct val="100000"/>
              </a:lnSpc>
              <a:spcBef>
                <a:spcPts val="0"/>
              </a:spcBef>
              <a:spcAft>
                <a:spcPts val="0"/>
              </a:spcAft>
              <a:buSzPts val="800"/>
              <a:buFont typeface="Arial"/>
              <a:buAutoNum type="romanLcPeriod"/>
              <a:defRPr b="1" i="0" sz="800" u="none" cap="none" strike="noStrike">
                <a:latin typeface="Arial"/>
                <a:ea typeface="Arial"/>
                <a:cs typeface="Arial"/>
                <a:sym typeface="Arial"/>
              </a:defRPr>
            </a:lvl9pPr>
          </a:lstStyle>
          <a:p/>
        </p:txBody>
      </p:sp>
      <p:sp>
        <p:nvSpPr>
          <p:cNvPr id="92" name="Google Shape;92;p9"/>
          <p:cNvSpPr/>
          <p:nvPr/>
        </p:nvSpPr>
        <p:spPr>
          <a:xfrm>
            <a:off x="9312750" y="562025"/>
            <a:ext cx="1317600" cy="456600"/>
          </a:xfrm>
          <a:prstGeom prst="wedgeRectCallout">
            <a:avLst>
              <a:gd fmla="val -53209" name="adj1"/>
              <a:gd fmla="val -19669" name="adj2"/>
            </a:avLst>
          </a:prstGeom>
          <a:solidFill>
            <a:schemeClr val="l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00000"/>
              </a:lnSpc>
              <a:spcBef>
                <a:spcPts val="500"/>
              </a:spcBef>
              <a:spcAft>
                <a:spcPts val="500"/>
              </a:spcAft>
              <a:buNone/>
            </a:pPr>
            <a:r>
              <a:rPr lang="en" sz="800">
                <a:solidFill>
                  <a:schemeClr val="accent6"/>
                </a:solidFill>
                <a:highlight>
                  <a:srgbClr val="FFFFFF"/>
                </a:highlight>
              </a:rPr>
              <a:t>Please write the title in all capital letters</a:t>
            </a:r>
            <a:endParaRPr sz="800">
              <a:solidFill>
                <a:schemeClr val="accent6"/>
              </a:solidFill>
              <a:highlight>
                <a:srgbClr val="FFFFFF"/>
              </a:highlight>
            </a:endParaRPr>
          </a:p>
        </p:txBody>
      </p:sp>
      <p:sp>
        <p:nvSpPr>
          <p:cNvPr id="93" name="Google Shape;93;p9"/>
          <p:cNvSpPr/>
          <p:nvPr/>
        </p:nvSpPr>
        <p:spPr>
          <a:xfrm>
            <a:off x="9312750" y="28625"/>
            <a:ext cx="1317600" cy="456600"/>
          </a:xfrm>
          <a:prstGeom prst="wedgeRectCallout">
            <a:avLst>
              <a:gd fmla="val -53209" name="adj1"/>
              <a:gd fmla="val -19669" name="adj2"/>
            </a:avLst>
          </a:prstGeom>
          <a:solidFill>
            <a:schemeClr val="l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800">
                <a:solidFill>
                  <a:schemeClr val="accent6"/>
                </a:solidFill>
                <a:highlight>
                  <a:srgbClr val="FFFFFF"/>
                </a:highlight>
              </a:rPr>
              <a:t>Put images in the grey dotted box "unsupported placeholder"</a:t>
            </a:r>
            <a:endParaRPr sz="800">
              <a:solidFill>
                <a:schemeClr val="accent6"/>
              </a:solidFill>
              <a:highlight>
                <a:srgbClr val="FFFFFF"/>
              </a:highlight>
            </a:endParaRPr>
          </a:p>
        </p:txBody>
      </p:sp>
      <p:sp>
        <p:nvSpPr>
          <p:cNvPr id="94" name="Google Shape;94;p9"/>
          <p:cNvSpPr/>
          <p:nvPr/>
        </p:nvSpPr>
        <p:spPr>
          <a:xfrm>
            <a:off x="9312750" y="1095425"/>
            <a:ext cx="1317600" cy="666000"/>
          </a:xfrm>
          <a:prstGeom prst="wedgeRectCallout">
            <a:avLst>
              <a:gd fmla="val -53209" name="adj1"/>
              <a:gd fmla="val -19669" name="adj2"/>
            </a:avLst>
          </a:prstGeom>
          <a:solidFill>
            <a:schemeClr val="l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00000"/>
              </a:lnSpc>
              <a:spcBef>
                <a:spcPts val="500"/>
              </a:spcBef>
              <a:spcAft>
                <a:spcPts val="500"/>
              </a:spcAft>
              <a:buNone/>
            </a:pPr>
            <a:r>
              <a:rPr lang="en" sz="800">
                <a:solidFill>
                  <a:schemeClr val="accent6"/>
                </a:solidFill>
                <a:highlight>
                  <a:srgbClr val="FFFFFF"/>
                </a:highlight>
              </a:rPr>
              <a:t>Use bullet points to summarize information rather than writing long paragraphs in the text box</a:t>
            </a:r>
            <a:endParaRPr sz="800">
              <a:solidFill>
                <a:schemeClr val="accent6"/>
              </a:solidFill>
              <a:highlight>
                <a:srgbClr val="FFFFFF"/>
              </a:highlight>
            </a:endParaRPr>
          </a:p>
        </p:txBody>
      </p:sp>
      <p:pic>
        <p:nvPicPr>
          <p:cNvPr descr="logo_zalando_rgb_hor_all.png" id="95" name="Google Shape;95;p9"/>
          <p:cNvPicPr preferRelativeResize="0"/>
          <p:nvPr/>
        </p:nvPicPr>
        <p:blipFill>
          <a:blip r:embed="rId2">
            <a:alphaModFix/>
          </a:blip>
          <a:stretch>
            <a:fillRect/>
          </a:stretch>
        </p:blipFill>
        <p:spPr>
          <a:xfrm>
            <a:off x="7710810" y="4717150"/>
            <a:ext cx="825077" cy="163200"/>
          </a:xfrm>
          <a:prstGeom prst="rect">
            <a:avLst/>
          </a:prstGeom>
          <a:noFill/>
          <a:ln>
            <a:noFill/>
          </a:ln>
        </p:spPr>
      </p:pic>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07_2xText + 2xSubtitle" showMasterSp="0">
  <p:cSld name="1_2x text">
    <p:bg>
      <p:bgPr>
        <a:solidFill>
          <a:srgbClr val="FFFFFF"/>
        </a:solidFill>
      </p:bgPr>
    </p:bg>
    <p:spTree>
      <p:nvGrpSpPr>
        <p:cNvPr id="840" name="Shape 840"/>
        <p:cNvGrpSpPr/>
        <p:nvPr/>
      </p:nvGrpSpPr>
      <p:grpSpPr>
        <a:xfrm>
          <a:off x="0" y="0"/>
          <a:ext cx="0" cy="0"/>
          <a:chOff x="0" y="0"/>
          <a:chExt cx="0" cy="0"/>
        </a:xfrm>
      </p:grpSpPr>
      <p:sp>
        <p:nvSpPr>
          <p:cNvPr id="841" name="Google Shape;841;p83"/>
          <p:cNvSpPr txBox="1"/>
          <p:nvPr>
            <p:ph idx="1" type="body"/>
          </p:nvPr>
        </p:nvSpPr>
        <p:spPr>
          <a:xfrm>
            <a:off x="4605498" y="2127250"/>
            <a:ext cx="3944400" cy="2352600"/>
          </a:xfrm>
          <a:prstGeom prst="rect">
            <a:avLst/>
          </a:prstGeom>
          <a:noFill/>
          <a:ln>
            <a:noFill/>
          </a:ln>
        </p:spPr>
        <p:txBody>
          <a:bodyPr anchorCtr="0" anchor="ctr" bIns="91425" lIns="91425" spcFirstLastPara="1" rIns="91425" wrap="square" tIns="91425"/>
          <a:lstStyle>
            <a:lvl1pPr indent="-304800" lvl="0" marL="457200" marR="0" rtl="0" algn="l">
              <a:lnSpc>
                <a:spcPct val="100000"/>
              </a:lnSpc>
              <a:spcBef>
                <a:spcPts val="1200"/>
              </a:spcBef>
              <a:spcAft>
                <a:spcPts val="0"/>
              </a:spcAft>
              <a:buSzPts val="1200"/>
              <a:buFont typeface="Arial"/>
              <a:buChar char="•"/>
              <a:defRPr i="0" sz="1200" u="none" cap="none" strike="noStrike">
                <a:latin typeface="Arial"/>
                <a:ea typeface="Arial"/>
                <a:cs typeface="Arial"/>
                <a:sym typeface="Arial"/>
              </a:defRPr>
            </a:lvl1pPr>
            <a:lvl2pPr indent="-298450" lvl="1" marL="914400" marR="0" rtl="0" algn="l">
              <a:lnSpc>
                <a:spcPct val="100000"/>
              </a:lnSpc>
              <a:spcBef>
                <a:spcPts val="600"/>
              </a:spcBef>
              <a:spcAft>
                <a:spcPts val="0"/>
              </a:spcAft>
              <a:buSzPts val="1100"/>
              <a:buFont typeface="Arial"/>
              <a:buChar char="•"/>
              <a:defRPr i="0" sz="1100" u="none" cap="none" strike="noStrike">
                <a:latin typeface="Arial"/>
                <a:ea typeface="Arial"/>
                <a:cs typeface="Arial"/>
                <a:sym typeface="Arial"/>
              </a:defRPr>
            </a:lvl2pPr>
            <a:lvl3pPr indent="-298450" lvl="2" marL="1371600" marR="0" rtl="0" algn="l">
              <a:lnSpc>
                <a:spcPct val="100000"/>
              </a:lnSpc>
              <a:spcBef>
                <a:spcPts val="600"/>
              </a:spcBef>
              <a:spcAft>
                <a:spcPts val="0"/>
              </a:spcAft>
              <a:buSzPts val="1100"/>
              <a:buFont typeface="Arial"/>
              <a:buChar char="•"/>
              <a:defRPr i="0" sz="1100" u="none" cap="none" strike="noStrike">
                <a:latin typeface="Arial"/>
                <a:ea typeface="Arial"/>
                <a:cs typeface="Arial"/>
                <a:sym typeface="Arial"/>
              </a:defRPr>
            </a:lvl3pPr>
            <a:lvl4pPr indent="-298450" lvl="3" marL="1828800" marR="0" rtl="0" algn="l">
              <a:lnSpc>
                <a:spcPct val="100000"/>
              </a:lnSpc>
              <a:spcBef>
                <a:spcPts val="1200"/>
              </a:spcBef>
              <a:spcAft>
                <a:spcPts val="0"/>
              </a:spcAft>
              <a:buSzPts val="1100"/>
              <a:buFont typeface="Arial"/>
              <a:buChar char="•"/>
              <a:defRPr i="0" sz="1100" u="none" cap="none" strike="noStrike">
                <a:latin typeface="Arial"/>
                <a:ea typeface="Arial"/>
                <a:cs typeface="Arial"/>
                <a:sym typeface="Arial"/>
              </a:defRPr>
            </a:lvl4pPr>
            <a:lvl5pPr indent="-298450" lvl="4" marL="2286000" marR="0" rtl="0" algn="ctr">
              <a:lnSpc>
                <a:spcPct val="150000"/>
              </a:lnSpc>
              <a:spcBef>
                <a:spcPts val="0"/>
              </a:spcBef>
              <a:spcAft>
                <a:spcPts val="0"/>
              </a:spcAft>
              <a:buSzPts val="1100"/>
              <a:buFont typeface="Arial"/>
              <a:buChar char="•"/>
              <a:defRPr i="0" sz="1100" u="none" cap="none" strike="noStrike">
                <a:latin typeface="Arial"/>
                <a:ea typeface="Arial"/>
                <a:cs typeface="Arial"/>
                <a:sym typeface="Arial"/>
              </a:defRPr>
            </a:lvl5pPr>
            <a:lvl6pPr indent="-298450" lvl="5" marL="2743200" marR="0" rtl="0" algn="ctr">
              <a:lnSpc>
                <a:spcPct val="150000"/>
              </a:lnSpc>
              <a:spcBef>
                <a:spcPts val="0"/>
              </a:spcBef>
              <a:spcAft>
                <a:spcPts val="0"/>
              </a:spcAft>
              <a:buSzPts val="1100"/>
              <a:buFont typeface="Arial"/>
              <a:buChar char="•"/>
              <a:defRPr i="0" sz="1100" u="none" cap="none" strike="noStrike">
                <a:latin typeface="Arial"/>
                <a:ea typeface="Arial"/>
                <a:cs typeface="Arial"/>
                <a:sym typeface="Arial"/>
              </a:defRPr>
            </a:lvl6pPr>
            <a:lvl7pPr indent="-298450" lvl="6" marL="3200400" marR="0" rtl="0" algn="ctr">
              <a:lnSpc>
                <a:spcPct val="150000"/>
              </a:lnSpc>
              <a:spcBef>
                <a:spcPts val="0"/>
              </a:spcBef>
              <a:spcAft>
                <a:spcPts val="0"/>
              </a:spcAft>
              <a:buSzPts val="1100"/>
              <a:buFont typeface="Arial"/>
              <a:buChar char="•"/>
              <a:defRPr i="0" sz="1100" u="none" cap="none" strike="noStrike">
                <a:latin typeface="Arial"/>
                <a:ea typeface="Arial"/>
                <a:cs typeface="Arial"/>
                <a:sym typeface="Arial"/>
              </a:defRPr>
            </a:lvl7pPr>
            <a:lvl8pPr indent="-298450" lvl="7" marL="3657600" marR="0" rtl="0" algn="ctr">
              <a:lnSpc>
                <a:spcPct val="150000"/>
              </a:lnSpc>
              <a:spcBef>
                <a:spcPts val="0"/>
              </a:spcBef>
              <a:spcAft>
                <a:spcPts val="0"/>
              </a:spcAft>
              <a:buSzPts val="1100"/>
              <a:buFont typeface="Arial"/>
              <a:buChar char="•"/>
              <a:defRPr i="0" sz="1100" u="none" cap="none" strike="noStrike">
                <a:latin typeface="Arial"/>
                <a:ea typeface="Arial"/>
                <a:cs typeface="Arial"/>
                <a:sym typeface="Arial"/>
              </a:defRPr>
            </a:lvl8pPr>
            <a:lvl9pPr indent="-298450" lvl="8" marL="4114800" marR="0" rtl="0" algn="ctr">
              <a:lnSpc>
                <a:spcPct val="150000"/>
              </a:lnSpc>
              <a:spcBef>
                <a:spcPts val="0"/>
              </a:spcBef>
              <a:spcAft>
                <a:spcPts val="0"/>
              </a:spcAft>
              <a:buSzPts val="1100"/>
              <a:buFont typeface="Arial"/>
              <a:buChar char="•"/>
              <a:defRPr i="0" sz="1100" u="none" cap="none" strike="noStrike">
                <a:latin typeface="Arial"/>
                <a:ea typeface="Arial"/>
                <a:cs typeface="Arial"/>
                <a:sym typeface="Arial"/>
              </a:defRPr>
            </a:lvl9pPr>
          </a:lstStyle>
          <a:p/>
        </p:txBody>
      </p:sp>
      <p:sp>
        <p:nvSpPr>
          <p:cNvPr id="842" name="Google Shape;842;p83"/>
          <p:cNvSpPr txBox="1"/>
          <p:nvPr>
            <p:ph idx="2" type="subTitle"/>
          </p:nvPr>
        </p:nvSpPr>
        <p:spPr>
          <a:xfrm>
            <a:off x="4605498" y="1056850"/>
            <a:ext cx="3944400" cy="891000"/>
          </a:xfrm>
          <a:prstGeom prst="rect">
            <a:avLst/>
          </a:prstGeom>
          <a:noFill/>
          <a:ln>
            <a:noFill/>
          </a:ln>
        </p:spPr>
        <p:txBody>
          <a:bodyPr anchorCtr="0" anchor="b" bIns="91425" lIns="91425" spcFirstLastPara="1" rIns="91425" wrap="square" tIns="91425"/>
          <a:lstStyle>
            <a:lvl1pPr lvl="0" rtl="0" algn="ctr">
              <a:spcBef>
                <a:spcPts val="0"/>
              </a:spcBef>
              <a:spcAft>
                <a:spcPts val="0"/>
              </a:spcAft>
              <a:buNone/>
              <a:defRPr b="1" sz="1200"/>
            </a:lvl1pPr>
            <a:lvl2pPr lvl="1" rtl="0" algn="ctr">
              <a:spcBef>
                <a:spcPts val="0"/>
              </a:spcBef>
              <a:spcAft>
                <a:spcPts val="0"/>
              </a:spcAft>
              <a:buNone/>
              <a:defRPr b="1" sz="1200"/>
            </a:lvl2pPr>
            <a:lvl3pPr lvl="2" rtl="0" algn="ctr">
              <a:spcBef>
                <a:spcPts val="0"/>
              </a:spcBef>
              <a:spcAft>
                <a:spcPts val="0"/>
              </a:spcAft>
              <a:buNone/>
              <a:defRPr b="1" sz="1200"/>
            </a:lvl3pPr>
            <a:lvl4pPr lvl="3" rtl="0" algn="ctr">
              <a:spcBef>
                <a:spcPts val="0"/>
              </a:spcBef>
              <a:spcAft>
                <a:spcPts val="0"/>
              </a:spcAft>
              <a:buNone/>
              <a:defRPr b="1" sz="1200"/>
            </a:lvl4pPr>
            <a:lvl5pPr lvl="4" rtl="0" algn="ctr">
              <a:spcBef>
                <a:spcPts val="0"/>
              </a:spcBef>
              <a:spcAft>
                <a:spcPts val="0"/>
              </a:spcAft>
              <a:buNone/>
              <a:defRPr b="1" sz="1200"/>
            </a:lvl5pPr>
            <a:lvl6pPr lvl="5" rtl="0" algn="ctr">
              <a:spcBef>
                <a:spcPts val="0"/>
              </a:spcBef>
              <a:spcAft>
                <a:spcPts val="0"/>
              </a:spcAft>
              <a:buNone/>
              <a:defRPr b="1" sz="1200"/>
            </a:lvl6pPr>
            <a:lvl7pPr lvl="6" rtl="0" algn="ctr">
              <a:spcBef>
                <a:spcPts val="0"/>
              </a:spcBef>
              <a:spcAft>
                <a:spcPts val="0"/>
              </a:spcAft>
              <a:buNone/>
              <a:defRPr b="1" sz="1200"/>
            </a:lvl7pPr>
            <a:lvl8pPr lvl="7" rtl="0" algn="ctr">
              <a:spcBef>
                <a:spcPts val="0"/>
              </a:spcBef>
              <a:spcAft>
                <a:spcPts val="0"/>
              </a:spcAft>
              <a:buNone/>
              <a:defRPr b="1" sz="1200"/>
            </a:lvl8pPr>
            <a:lvl9pPr lvl="8" rtl="0" algn="ctr">
              <a:spcBef>
                <a:spcPts val="0"/>
              </a:spcBef>
              <a:spcAft>
                <a:spcPts val="0"/>
              </a:spcAft>
              <a:buNone/>
              <a:defRPr b="1" sz="1200"/>
            </a:lvl9pPr>
          </a:lstStyle>
          <a:p/>
        </p:txBody>
      </p:sp>
      <p:sp>
        <p:nvSpPr>
          <p:cNvPr id="843" name="Google Shape;843;p83"/>
          <p:cNvSpPr/>
          <p:nvPr/>
        </p:nvSpPr>
        <p:spPr>
          <a:xfrm>
            <a:off x="3045619" y="1324"/>
            <a:ext cx="3052800" cy="67800"/>
          </a:xfrm>
          <a:prstGeom prst="rect">
            <a:avLst/>
          </a:prstGeom>
          <a:solidFill>
            <a:srgbClr val="FF6900"/>
          </a:solidFill>
          <a:ln>
            <a:noFill/>
          </a:ln>
        </p:spPr>
        <p:txBody>
          <a:bodyPr anchorCtr="0" anchor="ctr" bIns="0" lIns="0" spcFirstLastPara="1" rIns="0" wrap="square" tIns="0">
            <a:noAutofit/>
          </a:bodyPr>
          <a:lstStyle/>
          <a:p>
            <a:pPr indent="0" lvl="0" marL="0" marR="0" rtl="0" algn="ctr">
              <a:lnSpc>
                <a:spcPct val="120000"/>
              </a:lnSpc>
              <a:spcBef>
                <a:spcPts val="0"/>
              </a:spcBef>
              <a:spcAft>
                <a:spcPts val="0"/>
              </a:spcAft>
              <a:buNone/>
            </a:pPr>
            <a:r>
              <a:t/>
            </a:r>
            <a:endParaRPr b="0" i="0" sz="1900" u="none" cap="none" strike="noStrike">
              <a:latin typeface="Arial"/>
              <a:ea typeface="Arial"/>
              <a:cs typeface="Arial"/>
              <a:sym typeface="Arial"/>
            </a:endParaRPr>
          </a:p>
        </p:txBody>
      </p:sp>
      <p:sp>
        <p:nvSpPr>
          <p:cNvPr id="844" name="Google Shape;844;p83"/>
          <p:cNvSpPr/>
          <p:nvPr/>
        </p:nvSpPr>
        <p:spPr>
          <a:xfrm>
            <a:off x="591146" y="4734611"/>
            <a:ext cx="338100" cy="1386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fld id="{00000000-1234-1234-1234-123412341234}" type="slidenum">
              <a:rPr b="1" i="0" lang="en" sz="900" u="none" cap="none" strike="noStrike">
                <a:latin typeface="Arial"/>
                <a:ea typeface="Arial"/>
                <a:cs typeface="Arial"/>
                <a:sym typeface="Arial"/>
              </a:rPr>
              <a:t>‹#›</a:t>
            </a:fld>
            <a:endParaRPr b="1" i="0" sz="900" u="none" cap="none" strike="noStrike">
              <a:latin typeface="Arial"/>
              <a:ea typeface="Arial"/>
              <a:cs typeface="Arial"/>
              <a:sym typeface="Arial"/>
            </a:endParaRPr>
          </a:p>
        </p:txBody>
      </p:sp>
      <p:sp>
        <p:nvSpPr>
          <p:cNvPr id="845" name="Google Shape;845;p83"/>
          <p:cNvSpPr txBox="1"/>
          <p:nvPr>
            <p:ph type="title"/>
          </p:nvPr>
        </p:nvSpPr>
        <p:spPr>
          <a:xfrm>
            <a:off x="597198" y="219254"/>
            <a:ext cx="7952700" cy="751800"/>
          </a:xfrm>
          <a:prstGeom prst="rect">
            <a:avLst/>
          </a:prstGeom>
          <a:noFill/>
          <a:ln>
            <a:noFill/>
          </a:ln>
        </p:spPr>
        <p:txBody>
          <a:bodyPr anchorCtr="0" anchor="ctr" bIns="91425" lIns="91425" spcFirstLastPara="1" rIns="91425" wrap="square" tIns="91425"/>
          <a:lstStyle>
            <a:lvl1pPr indent="0" lvl="0" marL="0" marR="0" rtl="0" algn="ctr">
              <a:lnSpc>
                <a:spcPct val="120000"/>
              </a:lnSpc>
              <a:spcBef>
                <a:spcPts val="0"/>
              </a:spcBef>
              <a:spcAft>
                <a:spcPts val="0"/>
              </a:spcAft>
              <a:buSzPts val="1400"/>
              <a:buFont typeface="Arial"/>
              <a:buNone/>
              <a:defRPr b="1" i="0" sz="1300" u="none" cap="none" strike="noStrike">
                <a:latin typeface="Arial"/>
                <a:ea typeface="Arial"/>
                <a:cs typeface="Arial"/>
                <a:sym typeface="Arial"/>
              </a:defRPr>
            </a:lvl1pPr>
            <a:lvl2pPr indent="76200" lvl="1" marL="0" marR="0" rtl="0" algn="l">
              <a:lnSpc>
                <a:spcPct val="120000"/>
              </a:lnSpc>
              <a:spcBef>
                <a:spcPts val="0"/>
              </a:spcBef>
              <a:spcAft>
                <a:spcPts val="0"/>
              </a:spcAft>
              <a:buSzPts val="1400"/>
              <a:buNone/>
              <a:defRPr b="1" i="0" sz="1600" u="none" cap="none" strike="noStrike">
                <a:latin typeface="Arial"/>
                <a:ea typeface="Arial"/>
                <a:cs typeface="Arial"/>
                <a:sym typeface="Arial"/>
              </a:defRPr>
            </a:lvl2pPr>
            <a:lvl3pPr indent="165100" lvl="2" marL="0" marR="0" rtl="0" algn="l">
              <a:lnSpc>
                <a:spcPct val="120000"/>
              </a:lnSpc>
              <a:spcBef>
                <a:spcPts val="0"/>
              </a:spcBef>
              <a:spcAft>
                <a:spcPts val="0"/>
              </a:spcAft>
              <a:buSzPts val="1400"/>
              <a:buNone/>
              <a:defRPr b="1" i="0" sz="1600" u="none" cap="none" strike="noStrike">
                <a:latin typeface="Arial"/>
                <a:ea typeface="Arial"/>
                <a:cs typeface="Arial"/>
                <a:sym typeface="Arial"/>
              </a:defRPr>
            </a:lvl3pPr>
            <a:lvl4pPr indent="254000" lvl="3" marL="0" marR="0" rtl="0" algn="l">
              <a:lnSpc>
                <a:spcPct val="120000"/>
              </a:lnSpc>
              <a:spcBef>
                <a:spcPts val="0"/>
              </a:spcBef>
              <a:spcAft>
                <a:spcPts val="0"/>
              </a:spcAft>
              <a:buSzPts val="1400"/>
              <a:buNone/>
              <a:defRPr b="1" i="0" sz="1600" u="none" cap="none" strike="noStrike">
                <a:latin typeface="Arial"/>
                <a:ea typeface="Arial"/>
                <a:cs typeface="Arial"/>
                <a:sym typeface="Arial"/>
              </a:defRPr>
            </a:lvl4pPr>
            <a:lvl5pPr indent="342900" lvl="4" marL="0" marR="0" rtl="0" algn="l">
              <a:lnSpc>
                <a:spcPct val="120000"/>
              </a:lnSpc>
              <a:spcBef>
                <a:spcPts val="0"/>
              </a:spcBef>
              <a:spcAft>
                <a:spcPts val="0"/>
              </a:spcAft>
              <a:buSzPts val="1400"/>
              <a:buNone/>
              <a:defRPr b="1" i="0" sz="1600" u="none" cap="none" strike="noStrike">
                <a:latin typeface="Arial"/>
                <a:ea typeface="Arial"/>
                <a:cs typeface="Arial"/>
                <a:sym typeface="Arial"/>
              </a:defRPr>
            </a:lvl5pPr>
            <a:lvl6pPr indent="419100" lvl="5" marL="0" marR="0" rtl="0" algn="l">
              <a:lnSpc>
                <a:spcPct val="120000"/>
              </a:lnSpc>
              <a:spcBef>
                <a:spcPts val="0"/>
              </a:spcBef>
              <a:spcAft>
                <a:spcPts val="0"/>
              </a:spcAft>
              <a:buSzPts val="1400"/>
              <a:buNone/>
              <a:defRPr b="1" i="0" sz="1600" u="none" cap="none" strike="noStrike">
                <a:latin typeface="Arial"/>
                <a:ea typeface="Arial"/>
                <a:cs typeface="Arial"/>
                <a:sym typeface="Arial"/>
              </a:defRPr>
            </a:lvl6pPr>
            <a:lvl7pPr indent="508000" lvl="6" marL="0" marR="0" rtl="0" algn="l">
              <a:lnSpc>
                <a:spcPct val="120000"/>
              </a:lnSpc>
              <a:spcBef>
                <a:spcPts val="0"/>
              </a:spcBef>
              <a:spcAft>
                <a:spcPts val="0"/>
              </a:spcAft>
              <a:buSzPts val="1400"/>
              <a:buNone/>
              <a:defRPr b="1" i="0" sz="1600" u="none" cap="none" strike="noStrike">
                <a:latin typeface="Arial"/>
                <a:ea typeface="Arial"/>
                <a:cs typeface="Arial"/>
                <a:sym typeface="Arial"/>
              </a:defRPr>
            </a:lvl7pPr>
            <a:lvl8pPr indent="596900" lvl="7" marL="0" marR="0" rtl="0" algn="l">
              <a:lnSpc>
                <a:spcPct val="120000"/>
              </a:lnSpc>
              <a:spcBef>
                <a:spcPts val="0"/>
              </a:spcBef>
              <a:spcAft>
                <a:spcPts val="0"/>
              </a:spcAft>
              <a:buSzPts val="1400"/>
              <a:buNone/>
              <a:defRPr b="1" i="0" sz="1600" u="none" cap="none" strike="noStrike">
                <a:latin typeface="Arial"/>
                <a:ea typeface="Arial"/>
                <a:cs typeface="Arial"/>
                <a:sym typeface="Arial"/>
              </a:defRPr>
            </a:lvl8pPr>
            <a:lvl9pPr indent="685800" lvl="8" marL="0" marR="0" rtl="0" algn="l">
              <a:lnSpc>
                <a:spcPct val="120000"/>
              </a:lnSpc>
              <a:spcBef>
                <a:spcPts val="0"/>
              </a:spcBef>
              <a:spcAft>
                <a:spcPts val="0"/>
              </a:spcAft>
              <a:buSzPts val="1400"/>
              <a:buNone/>
              <a:defRPr b="1" i="0" sz="1600" u="none" cap="none" strike="noStrike">
                <a:latin typeface="Arial"/>
                <a:ea typeface="Arial"/>
                <a:cs typeface="Arial"/>
                <a:sym typeface="Arial"/>
              </a:defRPr>
            </a:lvl9pPr>
          </a:lstStyle>
          <a:p/>
        </p:txBody>
      </p:sp>
      <p:sp>
        <p:nvSpPr>
          <p:cNvPr id="846" name="Google Shape;846;p83"/>
          <p:cNvSpPr txBox="1"/>
          <p:nvPr>
            <p:ph idx="3" type="body"/>
          </p:nvPr>
        </p:nvSpPr>
        <p:spPr>
          <a:xfrm>
            <a:off x="594174" y="2127250"/>
            <a:ext cx="3941400" cy="2352600"/>
          </a:xfrm>
          <a:prstGeom prst="rect">
            <a:avLst/>
          </a:prstGeom>
          <a:noFill/>
          <a:ln>
            <a:noFill/>
          </a:ln>
        </p:spPr>
        <p:txBody>
          <a:bodyPr anchorCtr="0" anchor="ctr" bIns="91425" lIns="91425" spcFirstLastPara="1" rIns="91425" wrap="square" tIns="91425"/>
          <a:lstStyle>
            <a:lvl1pPr indent="-304800" lvl="0" marL="457200" marR="0" rtl="0" algn="l">
              <a:lnSpc>
                <a:spcPct val="100000"/>
              </a:lnSpc>
              <a:spcBef>
                <a:spcPts val="1200"/>
              </a:spcBef>
              <a:spcAft>
                <a:spcPts val="0"/>
              </a:spcAft>
              <a:buSzPts val="1200"/>
              <a:buFont typeface="Arial"/>
              <a:buChar char="•"/>
              <a:defRPr i="0" sz="1200" u="none" cap="none" strike="noStrike">
                <a:latin typeface="Arial"/>
                <a:ea typeface="Arial"/>
                <a:cs typeface="Arial"/>
                <a:sym typeface="Arial"/>
              </a:defRPr>
            </a:lvl1pPr>
            <a:lvl2pPr indent="-298450" lvl="1" marL="914400" marR="0" rtl="0" algn="l">
              <a:lnSpc>
                <a:spcPct val="100000"/>
              </a:lnSpc>
              <a:spcBef>
                <a:spcPts val="600"/>
              </a:spcBef>
              <a:spcAft>
                <a:spcPts val="0"/>
              </a:spcAft>
              <a:buSzPts val="1100"/>
              <a:buFont typeface="Arial"/>
              <a:buChar char="•"/>
              <a:defRPr i="0" sz="1100" u="none" cap="none" strike="noStrike">
                <a:latin typeface="Arial"/>
                <a:ea typeface="Arial"/>
                <a:cs typeface="Arial"/>
                <a:sym typeface="Arial"/>
              </a:defRPr>
            </a:lvl2pPr>
            <a:lvl3pPr indent="-298450" lvl="2" marL="1371600" marR="0" rtl="0" algn="l">
              <a:lnSpc>
                <a:spcPct val="100000"/>
              </a:lnSpc>
              <a:spcBef>
                <a:spcPts val="600"/>
              </a:spcBef>
              <a:spcAft>
                <a:spcPts val="0"/>
              </a:spcAft>
              <a:buSzPts val="1100"/>
              <a:buFont typeface="Arial"/>
              <a:buChar char="•"/>
              <a:defRPr i="0" sz="1100" u="none" cap="none" strike="noStrike">
                <a:latin typeface="Arial"/>
                <a:ea typeface="Arial"/>
                <a:cs typeface="Arial"/>
                <a:sym typeface="Arial"/>
              </a:defRPr>
            </a:lvl3pPr>
            <a:lvl4pPr indent="-298450" lvl="3" marL="1828800" marR="0" rtl="0" algn="l">
              <a:lnSpc>
                <a:spcPct val="100000"/>
              </a:lnSpc>
              <a:spcBef>
                <a:spcPts val="1200"/>
              </a:spcBef>
              <a:spcAft>
                <a:spcPts val="0"/>
              </a:spcAft>
              <a:buSzPts val="1100"/>
              <a:buFont typeface="Arial"/>
              <a:buChar char="•"/>
              <a:defRPr i="0" sz="1100" u="none" cap="none" strike="noStrike">
                <a:latin typeface="Arial"/>
                <a:ea typeface="Arial"/>
                <a:cs typeface="Arial"/>
                <a:sym typeface="Arial"/>
              </a:defRPr>
            </a:lvl4pPr>
            <a:lvl5pPr indent="-298450" lvl="4" marL="2286000" marR="0" rtl="0" algn="ctr">
              <a:lnSpc>
                <a:spcPct val="150000"/>
              </a:lnSpc>
              <a:spcBef>
                <a:spcPts val="0"/>
              </a:spcBef>
              <a:spcAft>
                <a:spcPts val="0"/>
              </a:spcAft>
              <a:buSzPts val="1100"/>
              <a:buFont typeface="Arial"/>
              <a:buChar char="•"/>
              <a:defRPr i="0" sz="1100" u="none" cap="none" strike="noStrike">
                <a:latin typeface="Arial"/>
                <a:ea typeface="Arial"/>
                <a:cs typeface="Arial"/>
                <a:sym typeface="Arial"/>
              </a:defRPr>
            </a:lvl5pPr>
            <a:lvl6pPr indent="-298450" lvl="5" marL="2743200" marR="0" rtl="0" algn="ctr">
              <a:lnSpc>
                <a:spcPct val="150000"/>
              </a:lnSpc>
              <a:spcBef>
                <a:spcPts val="0"/>
              </a:spcBef>
              <a:spcAft>
                <a:spcPts val="0"/>
              </a:spcAft>
              <a:buSzPts val="1100"/>
              <a:buFont typeface="Arial"/>
              <a:buChar char="•"/>
              <a:defRPr i="0" sz="1100" u="none" cap="none" strike="noStrike">
                <a:latin typeface="Arial"/>
                <a:ea typeface="Arial"/>
                <a:cs typeface="Arial"/>
                <a:sym typeface="Arial"/>
              </a:defRPr>
            </a:lvl6pPr>
            <a:lvl7pPr indent="-298450" lvl="6" marL="3200400" marR="0" rtl="0" algn="ctr">
              <a:lnSpc>
                <a:spcPct val="150000"/>
              </a:lnSpc>
              <a:spcBef>
                <a:spcPts val="0"/>
              </a:spcBef>
              <a:spcAft>
                <a:spcPts val="0"/>
              </a:spcAft>
              <a:buSzPts val="1100"/>
              <a:buFont typeface="Arial"/>
              <a:buChar char="•"/>
              <a:defRPr i="0" sz="1100" u="none" cap="none" strike="noStrike">
                <a:latin typeface="Arial"/>
                <a:ea typeface="Arial"/>
                <a:cs typeface="Arial"/>
                <a:sym typeface="Arial"/>
              </a:defRPr>
            </a:lvl7pPr>
            <a:lvl8pPr indent="-298450" lvl="7" marL="3657600" marR="0" rtl="0" algn="ctr">
              <a:lnSpc>
                <a:spcPct val="150000"/>
              </a:lnSpc>
              <a:spcBef>
                <a:spcPts val="0"/>
              </a:spcBef>
              <a:spcAft>
                <a:spcPts val="0"/>
              </a:spcAft>
              <a:buSzPts val="1100"/>
              <a:buFont typeface="Arial"/>
              <a:buChar char="•"/>
              <a:defRPr i="0" sz="1100" u="none" cap="none" strike="noStrike">
                <a:latin typeface="Arial"/>
                <a:ea typeface="Arial"/>
                <a:cs typeface="Arial"/>
                <a:sym typeface="Arial"/>
              </a:defRPr>
            </a:lvl8pPr>
            <a:lvl9pPr indent="-298450" lvl="8" marL="4114800" marR="0" rtl="0" algn="ctr">
              <a:lnSpc>
                <a:spcPct val="150000"/>
              </a:lnSpc>
              <a:spcBef>
                <a:spcPts val="0"/>
              </a:spcBef>
              <a:spcAft>
                <a:spcPts val="0"/>
              </a:spcAft>
              <a:buSzPts val="1100"/>
              <a:buFont typeface="Arial"/>
              <a:buChar char="•"/>
              <a:defRPr i="0" sz="1100" u="none" cap="none" strike="noStrike">
                <a:latin typeface="Arial"/>
                <a:ea typeface="Arial"/>
                <a:cs typeface="Arial"/>
                <a:sym typeface="Arial"/>
              </a:defRPr>
            </a:lvl9pPr>
          </a:lstStyle>
          <a:p/>
        </p:txBody>
      </p:sp>
      <p:sp>
        <p:nvSpPr>
          <p:cNvPr id="847" name="Google Shape;847;p83"/>
          <p:cNvSpPr txBox="1"/>
          <p:nvPr>
            <p:ph idx="4" type="subTitle"/>
          </p:nvPr>
        </p:nvSpPr>
        <p:spPr>
          <a:xfrm>
            <a:off x="591150" y="1056850"/>
            <a:ext cx="3944400" cy="891000"/>
          </a:xfrm>
          <a:prstGeom prst="rect">
            <a:avLst/>
          </a:prstGeom>
          <a:noFill/>
          <a:ln>
            <a:noFill/>
          </a:ln>
        </p:spPr>
        <p:txBody>
          <a:bodyPr anchorCtr="0" anchor="b" bIns="91425" lIns="91425" spcFirstLastPara="1" rIns="91425" wrap="square" tIns="91425"/>
          <a:lstStyle>
            <a:lvl1pPr lvl="0" rtl="0" algn="ctr">
              <a:spcBef>
                <a:spcPts val="0"/>
              </a:spcBef>
              <a:spcAft>
                <a:spcPts val="0"/>
              </a:spcAft>
              <a:buNone/>
              <a:defRPr b="1" sz="1200"/>
            </a:lvl1pPr>
            <a:lvl2pPr lvl="1" rtl="0" algn="ctr">
              <a:spcBef>
                <a:spcPts val="0"/>
              </a:spcBef>
              <a:spcAft>
                <a:spcPts val="0"/>
              </a:spcAft>
              <a:buNone/>
              <a:defRPr b="1" sz="1200"/>
            </a:lvl2pPr>
            <a:lvl3pPr lvl="2" rtl="0" algn="ctr">
              <a:spcBef>
                <a:spcPts val="0"/>
              </a:spcBef>
              <a:spcAft>
                <a:spcPts val="0"/>
              </a:spcAft>
              <a:buNone/>
              <a:defRPr b="1" sz="1200"/>
            </a:lvl3pPr>
            <a:lvl4pPr lvl="3" rtl="0" algn="ctr">
              <a:spcBef>
                <a:spcPts val="0"/>
              </a:spcBef>
              <a:spcAft>
                <a:spcPts val="0"/>
              </a:spcAft>
              <a:buNone/>
              <a:defRPr b="1" sz="1200"/>
            </a:lvl4pPr>
            <a:lvl5pPr lvl="4" rtl="0" algn="ctr">
              <a:spcBef>
                <a:spcPts val="0"/>
              </a:spcBef>
              <a:spcAft>
                <a:spcPts val="0"/>
              </a:spcAft>
              <a:buNone/>
              <a:defRPr b="1" sz="1200"/>
            </a:lvl5pPr>
            <a:lvl6pPr lvl="5" rtl="0" algn="ctr">
              <a:spcBef>
                <a:spcPts val="0"/>
              </a:spcBef>
              <a:spcAft>
                <a:spcPts val="0"/>
              </a:spcAft>
              <a:buNone/>
              <a:defRPr b="1" sz="1200"/>
            </a:lvl6pPr>
            <a:lvl7pPr lvl="6" rtl="0" algn="ctr">
              <a:spcBef>
                <a:spcPts val="0"/>
              </a:spcBef>
              <a:spcAft>
                <a:spcPts val="0"/>
              </a:spcAft>
              <a:buNone/>
              <a:defRPr b="1" sz="1200"/>
            </a:lvl7pPr>
            <a:lvl8pPr lvl="7" rtl="0" algn="ctr">
              <a:spcBef>
                <a:spcPts val="0"/>
              </a:spcBef>
              <a:spcAft>
                <a:spcPts val="0"/>
              </a:spcAft>
              <a:buNone/>
              <a:defRPr b="1" sz="1200"/>
            </a:lvl8pPr>
            <a:lvl9pPr lvl="8" rtl="0" algn="ctr">
              <a:spcBef>
                <a:spcPts val="0"/>
              </a:spcBef>
              <a:spcAft>
                <a:spcPts val="0"/>
              </a:spcAft>
              <a:buNone/>
              <a:defRPr b="1" sz="1200"/>
            </a:lvl9pPr>
          </a:lstStyle>
          <a:p/>
        </p:txBody>
      </p:sp>
      <p:sp>
        <p:nvSpPr>
          <p:cNvPr id="848" name="Google Shape;848;p83"/>
          <p:cNvSpPr txBox="1"/>
          <p:nvPr>
            <p:ph idx="5" type="body"/>
          </p:nvPr>
        </p:nvSpPr>
        <p:spPr>
          <a:xfrm>
            <a:off x="742950" y="4658700"/>
            <a:ext cx="6925800" cy="290400"/>
          </a:xfrm>
          <a:prstGeom prst="rect">
            <a:avLst/>
          </a:prstGeom>
          <a:noFill/>
          <a:ln>
            <a:noFill/>
          </a:ln>
        </p:spPr>
        <p:txBody>
          <a:bodyPr anchorCtr="0" anchor="b" bIns="91425" lIns="91425" spcFirstLastPara="1" rIns="91425" wrap="square" tIns="91425"/>
          <a:lstStyle>
            <a:lvl1pPr indent="-279400" lvl="0" marL="457200" marR="0" rtl="0">
              <a:lnSpc>
                <a:spcPct val="100000"/>
              </a:lnSpc>
              <a:spcBef>
                <a:spcPts val="0"/>
              </a:spcBef>
              <a:spcAft>
                <a:spcPts val="0"/>
              </a:spcAft>
              <a:buSzPts val="800"/>
              <a:buFont typeface="Arial"/>
              <a:buAutoNum type="alphaUcPeriod"/>
              <a:defRPr b="0" i="0" sz="800" u="none" cap="none" strike="noStrike">
                <a:latin typeface="Arial"/>
                <a:ea typeface="Arial"/>
                <a:cs typeface="Arial"/>
                <a:sym typeface="Arial"/>
              </a:defRPr>
            </a:lvl1pPr>
            <a:lvl2pPr indent="-279400" lvl="1" marL="914400" marR="0" rtl="0">
              <a:lnSpc>
                <a:spcPct val="100000"/>
              </a:lnSpc>
              <a:spcBef>
                <a:spcPts val="0"/>
              </a:spcBef>
              <a:spcAft>
                <a:spcPts val="0"/>
              </a:spcAft>
              <a:buSzPts val="800"/>
              <a:buFont typeface="Arial"/>
              <a:buAutoNum type="alphaLcPeriod"/>
              <a:defRPr b="1" i="0" sz="800" u="none" cap="none" strike="noStrike">
                <a:latin typeface="Arial"/>
                <a:ea typeface="Arial"/>
                <a:cs typeface="Arial"/>
                <a:sym typeface="Arial"/>
              </a:defRPr>
            </a:lvl2pPr>
            <a:lvl3pPr indent="-279400" lvl="2" marL="1371600" marR="0" rtl="0">
              <a:lnSpc>
                <a:spcPct val="100000"/>
              </a:lnSpc>
              <a:spcBef>
                <a:spcPts val="0"/>
              </a:spcBef>
              <a:spcAft>
                <a:spcPts val="0"/>
              </a:spcAft>
              <a:buSzPts val="800"/>
              <a:buFont typeface="Arial"/>
              <a:buAutoNum type="romanLcPeriod"/>
              <a:defRPr b="1" i="0" sz="800" u="none" cap="none" strike="noStrike">
                <a:latin typeface="Arial"/>
                <a:ea typeface="Arial"/>
                <a:cs typeface="Arial"/>
                <a:sym typeface="Arial"/>
              </a:defRPr>
            </a:lvl3pPr>
            <a:lvl4pPr indent="-279400" lvl="3" marL="1828800" marR="0" rtl="0">
              <a:lnSpc>
                <a:spcPct val="100000"/>
              </a:lnSpc>
              <a:spcBef>
                <a:spcPts val="0"/>
              </a:spcBef>
              <a:spcAft>
                <a:spcPts val="0"/>
              </a:spcAft>
              <a:buSzPts val="800"/>
              <a:buFont typeface="Arial"/>
              <a:buAutoNum type="arabicPeriod"/>
              <a:defRPr b="1" i="0" sz="800" u="none" cap="none" strike="noStrike">
                <a:latin typeface="Arial"/>
                <a:ea typeface="Arial"/>
                <a:cs typeface="Arial"/>
                <a:sym typeface="Arial"/>
              </a:defRPr>
            </a:lvl4pPr>
            <a:lvl5pPr indent="-279400" lvl="4" marL="2286000" marR="0" rtl="0">
              <a:lnSpc>
                <a:spcPct val="100000"/>
              </a:lnSpc>
              <a:spcBef>
                <a:spcPts val="0"/>
              </a:spcBef>
              <a:spcAft>
                <a:spcPts val="0"/>
              </a:spcAft>
              <a:buSzPts val="800"/>
              <a:buFont typeface="Arial"/>
              <a:buAutoNum type="alphaLcPeriod"/>
              <a:defRPr b="1" i="0" sz="800" u="none" cap="none" strike="noStrike">
                <a:latin typeface="Arial"/>
                <a:ea typeface="Arial"/>
                <a:cs typeface="Arial"/>
                <a:sym typeface="Arial"/>
              </a:defRPr>
            </a:lvl5pPr>
            <a:lvl6pPr indent="-279400" lvl="5" marL="2743200" marR="0" rtl="0">
              <a:lnSpc>
                <a:spcPct val="100000"/>
              </a:lnSpc>
              <a:spcBef>
                <a:spcPts val="0"/>
              </a:spcBef>
              <a:spcAft>
                <a:spcPts val="0"/>
              </a:spcAft>
              <a:buSzPts val="800"/>
              <a:buFont typeface="Arial"/>
              <a:buAutoNum type="romanLcPeriod"/>
              <a:defRPr b="1" i="0" sz="800" u="none" cap="none" strike="noStrike">
                <a:latin typeface="Arial"/>
                <a:ea typeface="Arial"/>
                <a:cs typeface="Arial"/>
                <a:sym typeface="Arial"/>
              </a:defRPr>
            </a:lvl6pPr>
            <a:lvl7pPr indent="-279400" lvl="6" marL="3200400" marR="0" rtl="0">
              <a:lnSpc>
                <a:spcPct val="100000"/>
              </a:lnSpc>
              <a:spcBef>
                <a:spcPts val="0"/>
              </a:spcBef>
              <a:spcAft>
                <a:spcPts val="0"/>
              </a:spcAft>
              <a:buSzPts val="800"/>
              <a:buFont typeface="Arial"/>
              <a:buAutoNum type="arabicPeriod"/>
              <a:defRPr b="1" i="0" sz="800" u="none" cap="none" strike="noStrike">
                <a:latin typeface="Arial"/>
                <a:ea typeface="Arial"/>
                <a:cs typeface="Arial"/>
                <a:sym typeface="Arial"/>
              </a:defRPr>
            </a:lvl7pPr>
            <a:lvl8pPr indent="-279400" lvl="7" marL="3657600" marR="0" rtl="0">
              <a:lnSpc>
                <a:spcPct val="100000"/>
              </a:lnSpc>
              <a:spcBef>
                <a:spcPts val="0"/>
              </a:spcBef>
              <a:spcAft>
                <a:spcPts val="0"/>
              </a:spcAft>
              <a:buSzPts val="800"/>
              <a:buFont typeface="Arial"/>
              <a:buAutoNum type="alphaLcPeriod"/>
              <a:defRPr b="1" i="0" sz="800" u="none" cap="none" strike="noStrike">
                <a:latin typeface="Arial"/>
                <a:ea typeface="Arial"/>
                <a:cs typeface="Arial"/>
                <a:sym typeface="Arial"/>
              </a:defRPr>
            </a:lvl8pPr>
            <a:lvl9pPr indent="-279400" lvl="8" marL="4114800" marR="0" rtl="0">
              <a:lnSpc>
                <a:spcPct val="100000"/>
              </a:lnSpc>
              <a:spcBef>
                <a:spcPts val="0"/>
              </a:spcBef>
              <a:spcAft>
                <a:spcPts val="0"/>
              </a:spcAft>
              <a:buSzPts val="800"/>
              <a:buFont typeface="Arial"/>
              <a:buAutoNum type="romanLcPeriod"/>
              <a:defRPr b="1" i="0" sz="800" u="none" cap="none" strike="noStrike">
                <a:latin typeface="Arial"/>
                <a:ea typeface="Arial"/>
                <a:cs typeface="Arial"/>
                <a:sym typeface="Arial"/>
              </a:defRPr>
            </a:lvl9pPr>
          </a:lstStyle>
          <a:p/>
        </p:txBody>
      </p:sp>
      <p:sp>
        <p:nvSpPr>
          <p:cNvPr id="849" name="Google Shape;849;p83"/>
          <p:cNvSpPr/>
          <p:nvPr/>
        </p:nvSpPr>
        <p:spPr>
          <a:xfrm>
            <a:off x="9312750" y="-4550"/>
            <a:ext cx="1317600" cy="456600"/>
          </a:xfrm>
          <a:prstGeom prst="wedgeRectCallout">
            <a:avLst>
              <a:gd fmla="val -53209" name="adj1"/>
              <a:gd fmla="val -19669" name="adj2"/>
            </a:avLst>
          </a:prstGeom>
          <a:solidFill>
            <a:schemeClr val="l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00000"/>
              </a:lnSpc>
              <a:spcBef>
                <a:spcPts val="500"/>
              </a:spcBef>
              <a:spcAft>
                <a:spcPts val="500"/>
              </a:spcAft>
              <a:buNone/>
            </a:pPr>
            <a:r>
              <a:rPr lang="en" sz="800">
                <a:solidFill>
                  <a:schemeClr val="accent6"/>
                </a:solidFill>
                <a:highlight>
                  <a:srgbClr val="FFFFFF"/>
                </a:highlight>
              </a:rPr>
              <a:t>Please write the title in all capital letters</a:t>
            </a:r>
            <a:endParaRPr sz="800">
              <a:solidFill>
                <a:schemeClr val="accent6"/>
              </a:solidFill>
              <a:highlight>
                <a:srgbClr val="FFFFFF"/>
              </a:highlight>
            </a:endParaRPr>
          </a:p>
        </p:txBody>
      </p:sp>
      <p:sp>
        <p:nvSpPr>
          <p:cNvPr id="850" name="Google Shape;850;p83"/>
          <p:cNvSpPr/>
          <p:nvPr/>
        </p:nvSpPr>
        <p:spPr>
          <a:xfrm>
            <a:off x="9312750" y="528850"/>
            <a:ext cx="1317600" cy="666000"/>
          </a:xfrm>
          <a:prstGeom prst="wedgeRectCallout">
            <a:avLst>
              <a:gd fmla="val -53209" name="adj1"/>
              <a:gd fmla="val -19669" name="adj2"/>
            </a:avLst>
          </a:prstGeom>
          <a:solidFill>
            <a:schemeClr val="l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00000"/>
              </a:lnSpc>
              <a:spcBef>
                <a:spcPts val="500"/>
              </a:spcBef>
              <a:spcAft>
                <a:spcPts val="500"/>
              </a:spcAft>
              <a:buNone/>
            </a:pPr>
            <a:r>
              <a:rPr lang="en" sz="800">
                <a:solidFill>
                  <a:schemeClr val="accent6"/>
                </a:solidFill>
                <a:highlight>
                  <a:srgbClr val="FFFFFF"/>
                </a:highlight>
              </a:rPr>
              <a:t>Use bullet points to summarize information rather than writing long paragraphs in the text box</a:t>
            </a:r>
            <a:endParaRPr sz="800">
              <a:solidFill>
                <a:schemeClr val="accent6"/>
              </a:solidFill>
              <a:highlight>
                <a:srgbClr val="FFFFFF"/>
              </a:highlight>
            </a:endParaRPr>
          </a:p>
        </p:txBody>
      </p:sp>
      <p:pic>
        <p:nvPicPr>
          <p:cNvPr descr="Logo.png" id="851" name="Google Shape;851;p83"/>
          <p:cNvPicPr preferRelativeResize="0"/>
          <p:nvPr/>
        </p:nvPicPr>
        <p:blipFill>
          <a:blip r:embed="rId2">
            <a:alphaModFix/>
          </a:blip>
          <a:stretch>
            <a:fillRect/>
          </a:stretch>
        </p:blipFill>
        <p:spPr>
          <a:xfrm>
            <a:off x="7724083" y="4717150"/>
            <a:ext cx="798517" cy="163200"/>
          </a:xfrm>
          <a:prstGeom prst="rect">
            <a:avLst/>
          </a:prstGeom>
          <a:noFill/>
          <a:ln>
            <a:noFill/>
          </a:ln>
        </p:spPr>
      </p:pic>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07_3xText + 3xSubtitle" showMasterSp="0">
  <p:cSld name="1_3x text">
    <p:bg>
      <p:bgPr>
        <a:solidFill>
          <a:srgbClr val="FFFFFF"/>
        </a:solidFill>
      </p:bgPr>
    </p:bg>
    <p:spTree>
      <p:nvGrpSpPr>
        <p:cNvPr id="852" name="Shape 852"/>
        <p:cNvGrpSpPr/>
        <p:nvPr/>
      </p:nvGrpSpPr>
      <p:grpSpPr>
        <a:xfrm>
          <a:off x="0" y="0"/>
          <a:ext cx="0" cy="0"/>
          <a:chOff x="0" y="0"/>
          <a:chExt cx="0" cy="0"/>
        </a:xfrm>
      </p:grpSpPr>
      <p:sp>
        <p:nvSpPr>
          <p:cNvPr id="853" name="Google Shape;853;p84"/>
          <p:cNvSpPr/>
          <p:nvPr/>
        </p:nvSpPr>
        <p:spPr>
          <a:xfrm>
            <a:off x="3045619" y="1324"/>
            <a:ext cx="3052800" cy="67800"/>
          </a:xfrm>
          <a:prstGeom prst="rect">
            <a:avLst/>
          </a:prstGeom>
          <a:solidFill>
            <a:srgbClr val="FF6900"/>
          </a:solidFill>
          <a:ln>
            <a:noFill/>
          </a:ln>
        </p:spPr>
        <p:txBody>
          <a:bodyPr anchorCtr="0" anchor="ctr" bIns="0" lIns="0" spcFirstLastPara="1" rIns="0" wrap="square" tIns="0">
            <a:noAutofit/>
          </a:bodyPr>
          <a:lstStyle/>
          <a:p>
            <a:pPr indent="0" lvl="0" marL="0" marR="0" rtl="0" algn="ctr">
              <a:lnSpc>
                <a:spcPct val="120000"/>
              </a:lnSpc>
              <a:spcBef>
                <a:spcPts val="0"/>
              </a:spcBef>
              <a:spcAft>
                <a:spcPts val="0"/>
              </a:spcAft>
              <a:buNone/>
            </a:pPr>
            <a:r>
              <a:t/>
            </a:r>
            <a:endParaRPr b="0" i="0" sz="1900" u="none" cap="none" strike="noStrike">
              <a:latin typeface="Arial"/>
              <a:ea typeface="Arial"/>
              <a:cs typeface="Arial"/>
              <a:sym typeface="Arial"/>
            </a:endParaRPr>
          </a:p>
        </p:txBody>
      </p:sp>
      <p:sp>
        <p:nvSpPr>
          <p:cNvPr id="854" name="Google Shape;854;p84"/>
          <p:cNvSpPr txBox="1"/>
          <p:nvPr>
            <p:ph idx="1" type="body"/>
          </p:nvPr>
        </p:nvSpPr>
        <p:spPr>
          <a:xfrm>
            <a:off x="6101298" y="2126097"/>
            <a:ext cx="2448600" cy="2353800"/>
          </a:xfrm>
          <a:prstGeom prst="rect">
            <a:avLst/>
          </a:prstGeom>
          <a:noFill/>
          <a:ln>
            <a:noFill/>
          </a:ln>
        </p:spPr>
        <p:txBody>
          <a:bodyPr anchorCtr="0" anchor="t" bIns="91425" lIns="91425" spcFirstLastPara="1" rIns="91425" wrap="square" tIns="91425"/>
          <a:lstStyle>
            <a:lvl1pPr indent="-304800" lvl="0" marL="457200" marR="0" rtl="0" algn="l">
              <a:lnSpc>
                <a:spcPct val="100000"/>
              </a:lnSpc>
              <a:spcBef>
                <a:spcPts val="1200"/>
              </a:spcBef>
              <a:spcAft>
                <a:spcPts val="0"/>
              </a:spcAft>
              <a:buSzPts val="1200"/>
              <a:buFont typeface="Arial"/>
              <a:buChar char="•"/>
              <a:defRPr b="0" i="0" sz="1200" u="none" cap="none" strike="noStrike">
                <a:latin typeface="Arial"/>
                <a:ea typeface="Arial"/>
                <a:cs typeface="Arial"/>
                <a:sym typeface="Arial"/>
              </a:defRPr>
            </a:lvl1pPr>
            <a:lvl2pPr indent="-276225" lvl="1" marL="914400" marR="0" rtl="0" algn="l">
              <a:lnSpc>
                <a:spcPct val="150000"/>
              </a:lnSpc>
              <a:spcBef>
                <a:spcPts val="0"/>
              </a:spcBef>
              <a:spcAft>
                <a:spcPts val="0"/>
              </a:spcAft>
              <a:buSzPts val="750"/>
              <a:buFont typeface="Arial"/>
              <a:buChar char="•"/>
              <a:defRPr b="0" i="0" sz="1000" u="none" cap="none" strike="noStrike">
                <a:latin typeface="Arial"/>
                <a:ea typeface="Arial"/>
                <a:cs typeface="Arial"/>
                <a:sym typeface="Arial"/>
              </a:defRPr>
            </a:lvl2pPr>
            <a:lvl3pPr indent="-276225" lvl="2" marL="1371600" marR="0" rtl="0" algn="l">
              <a:lnSpc>
                <a:spcPct val="150000"/>
              </a:lnSpc>
              <a:spcBef>
                <a:spcPts val="0"/>
              </a:spcBef>
              <a:spcAft>
                <a:spcPts val="0"/>
              </a:spcAft>
              <a:buSzPts val="750"/>
              <a:buFont typeface="Arial"/>
              <a:buChar char="•"/>
              <a:defRPr b="0" i="0" sz="1000" u="none" cap="none" strike="noStrike">
                <a:latin typeface="Arial"/>
                <a:ea typeface="Arial"/>
                <a:cs typeface="Arial"/>
                <a:sym typeface="Arial"/>
              </a:defRPr>
            </a:lvl3pPr>
            <a:lvl4pPr indent="-276225" lvl="3" marL="1828800" marR="0" rtl="0" algn="l">
              <a:lnSpc>
                <a:spcPct val="150000"/>
              </a:lnSpc>
              <a:spcBef>
                <a:spcPts val="0"/>
              </a:spcBef>
              <a:spcAft>
                <a:spcPts val="0"/>
              </a:spcAft>
              <a:buSzPts val="750"/>
              <a:buFont typeface="Arial"/>
              <a:buChar char="•"/>
              <a:defRPr b="0" i="0" sz="1000" u="none" cap="none" strike="noStrike">
                <a:latin typeface="Arial"/>
                <a:ea typeface="Arial"/>
                <a:cs typeface="Arial"/>
                <a:sym typeface="Arial"/>
              </a:defRPr>
            </a:lvl4pPr>
            <a:lvl5pPr indent="-276225" lvl="4" marL="2286000" marR="0" rtl="0" algn="l">
              <a:lnSpc>
                <a:spcPct val="150000"/>
              </a:lnSpc>
              <a:spcBef>
                <a:spcPts val="0"/>
              </a:spcBef>
              <a:spcAft>
                <a:spcPts val="0"/>
              </a:spcAft>
              <a:buSzPts val="750"/>
              <a:buFont typeface="Arial"/>
              <a:buChar char="•"/>
              <a:defRPr b="0" i="0" sz="1000" u="none" cap="none" strike="noStrike">
                <a:latin typeface="Arial"/>
                <a:ea typeface="Arial"/>
                <a:cs typeface="Arial"/>
                <a:sym typeface="Arial"/>
              </a:defRPr>
            </a:lvl5pPr>
            <a:lvl6pPr indent="-257175" lvl="5" marL="27432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6pPr>
            <a:lvl7pPr indent="-257175" lvl="6" marL="32004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7pPr>
            <a:lvl8pPr indent="-257175" lvl="7" marL="36576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8pPr>
            <a:lvl9pPr indent="-257175" lvl="8" marL="41148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9pPr>
          </a:lstStyle>
          <a:p/>
        </p:txBody>
      </p:sp>
      <p:sp>
        <p:nvSpPr>
          <p:cNvPr id="855" name="Google Shape;855;p84"/>
          <p:cNvSpPr txBox="1"/>
          <p:nvPr>
            <p:ph idx="2" type="body"/>
          </p:nvPr>
        </p:nvSpPr>
        <p:spPr>
          <a:xfrm>
            <a:off x="3344724" y="2126097"/>
            <a:ext cx="2451600" cy="2353800"/>
          </a:xfrm>
          <a:prstGeom prst="rect">
            <a:avLst/>
          </a:prstGeom>
          <a:noFill/>
          <a:ln>
            <a:noFill/>
          </a:ln>
        </p:spPr>
        <p:txBody>
          <a:bodyPr anchorCtr="0" anchor="t" bIns="91425" lIns="91425" spcFirstLastPara="1" rIns="91425" wrap="square" tIns="91425"/>
          <a:lstStyle>
            <a:lvl1pPr indent="-304800" lvl="0" marL="457200" marR="0" rtl="0" algn="l">
              <a:lnSpc>
                <a:spcPct val="100000"/>
              </a:lnSpc>
              <a:spcBef>
                <a:spcPts val="1200"/>
              </a:spcBef>
              <a:spcAft>
                <a:spcPts val="0"/>
              </a:spcAft>
              <a:buSzPts val="1200"/>
              <a:buFont typeface="Arial"/>
              <a:buChar char="•"/>
              <a:defRPr b="0" i="0" sz="1200" u="none" cap="none" strike="noStrike">
                <a:latin typeface="Arial"/>
                <a:ea typeface="Arial"/>
                <a:cs typeface="Arial"/>
                <a:sym typeface="Arial"/>
              </a:defRPr>
            </a:lvl1pPr>
            <a:lvl2pPr indent="-276225" lvl="1" marL="914400" marR="0" rtl="0" algn="l">
              <a:lnSpc>
                <a:spcPct val="150000"/>
              </a:lnSpc>
              <a:spcBef>
                <a:spcPts val="0"/>
              </a:spcBef>
              <a:spcAft>
                <a:spcPts val="0"/>
              </a:spcAft>
              <a:buSzPts val="750"/>
              <a:buFont typeface="Arial"/>
              <a:buChar char="•"/>
              <a:defRPr b="0" i="0" sz="1000" u="none" cap="none" strike="noStrike">
                <a:latin typeface="Arial"/>
                <a:ea typeface="Arial"/>
                <a:cs typeface="Arial"/>
                <a:sym typeface="Arial"/>
              </a:defRPr>
            </a:lvl2pPr>
            <a:lvl3pPr indent="-276225" lvl="2" marL="1371600" marR="0" rtl="0" algn="l">
              <a:lnSpc>
                <a:spcPct val="150000"/>
              </a:lnSpc>
              <a:spcBef>
                <a:spcPts val="0"/>
              </a:spcBef>
              <a:spcAft>
                <a:spcPts val="0"/>
              </a:spcAft>
              <a:buSzPts val="750"/>
              <a:buFont typeface="Arial"/>
              <a:buChar char="•"/>
              <a:defRPr b="0" i="0" sz="1000" u="none" cap="none" strike="noStrike">
                <a:latin typeface="Arial"/>
                <a:ea typeface="Arial"/>
                <a:cs typeface="Arial"/>
                <a:sym typeface="Arial"/>
              </a:defRPr>
            </a:lvl3pPr>
            <a:lvl4pPr indent="-276225" lvl="3" marL="1828800" marR="0" rtl="0" algn="l">
              <a:lnSpc>
                <a:spcPct val="150000"/>
              </a:lnSpc>
              <a:spcBef>
                <a:spcPts val="0"/>
              </a:spcBef>
              <a:spcAft>
                <a:spcPts val="0"/>
              </a:spcAft>
              <a:buSzPts val="750"/>
              <a:buFont typeface="Arial"/>
              <a:buChar char="•"/>
              <a:defRPr b="0" i="0" sz="1000" u="none" cap="none" strike="noStrike">
                <a:latin typeface="Arial"/>
                <a:ea typeface="Arial"/>
                <a:cs typeface="Arial"/>
                <a:sym typeface="Arial"/>
              </a:defRPr>
            </a:lvl4pPr>
            <a:lvl5pPr indent="-276225" lvl="4" marL="2286000" marR="0" rtl="0" algn="l">
              <a:lnSpc>
                <a:spcPct val="150000"/>
              </a:lnSpc>
              <a:spcBef>
                <a:spcPts val="0"/>
              </a:spcBef>
              <a:spcAft>
                <a:spcPts val="0"/>
              </a:spcAft>
              <a:buSzPts val="750"/>
              <a:buFont typeface="Arial"/>
              <a:buChar char="•"/>
              <a:defRPr b="0" i="0" sz="1000" u="none" cap="none" strike="noStrike">
                <a:latin typeface="Arial"/>
                <a:ea typeface="Arial"/>
                <a:cs typeface="Arial"/>
                <a:sym typeface="Arial"/>
              </a:defRPr>
            </a:lvl5pPr>
            <a:lvl6pPr indent="-257175" lvl="5" marL="27432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6pPr>
            <a:lvl7pPr indent="-257175" lvl="6" marL="32004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7pPr>
            <a:lvl8pPr indent="-257175" lvl="7" marL="36576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8pPr>
            <a:lvl9pPr indent="-257175" lvl="8" marL="41148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9pPr>
          </a:lstStyle>
          <a:p/>
        </p:txBody>
      </p:sp>
      <p:sp>
        <p:nvSpPr>
          <p:cNvPr id="856" name="Google Shape;856;p84"/>
          <p:cNvSpPr txBox="1"/>
          <p:nvPr>
            <p:ph idx="3" type="body"/>
          </p:nvPr>
        </p:nvSpPr>
        <p:spPr>
          <a:xfrm>
            <a:off x="591150" y="2126100"/>
            <a:ext cx="2448600" cy="2353800"/>
          </a:xfrm>
          <a:prstGeom prst="rect">
            <a:avLst/>
          </a:prstGeom>
          <a:noFill/>
          <a:ln>
            <a:noFill/>
          </a:ln>
        </p:spPr>
        <p:txBody>
          <a:bodyPr anchorCtr="0" anchor="t" bIns="91425" lIns="91425" spcFirstLastPara="1" rIns="91425" wrap="square" tIns="91425"/>
          <a:lstStyle>
            <a:lvl1pPr indent="-304800" lvl="0" marL="457200" marR="0" rtl="0" algn="l">
              <a:lnSpc>
                <a:spcPct val="100000"/>
              </a:lnSpc>
              <a:spcBef>
                <a:spcPts val="1200"/>
              </a:spcBef>
              <a:spcAft>
                <a:spcPts val="0"/>
              </a:spcAft>
              <a:buSzPts val="1200"/>
              <a:buFont typeface="Arial"/>
              <a:buChar char="•"/>
              <a:defRPr b="0" i="0" sz="1200" u="none" cap="none" strike="noStrike">
                <a:latin typeface="Arial"/>
                <a:ea typeface="Arial"/>
                <a:cs typeface="Arial"/>
                <a:sym typeface="Arial"/>
              </a:defRPr>
            </a:lvl1pPr>
            <a:lvl2pPr indent="-276225" lvl="1" marL="914400" marR="0" rtl="0" algn="l">
              <a:lnSpc>
                <a:spcPct val="150000"/>
              </a:lnSpc>
              <a:spcBef>
                <a:spcPts val="0"/>
              </a:spcBef>
              <a:spcAft>
                <a:spcPts val="0"/>
              </a:spcAft>
              <a:buSzPts val="750"/>
              <a:buFont typeface="Arial"/>
              <a:buChar char="•"/>
              <a:defRPr b="0" i="0" sz="1000" u="none" cap="none" strike="noStrike">
                <a:latin typeface="Arial"/>
                <a:ea typeface="Arial"/>
                <a:cs typeface="Arial"/>
                <a:sym typeface="Arial"/>
              </a:defRPr>
            </a:lvl2pPr>
            <a:lvl3pPr indent="-276225" lvl="2" marL="1371600" marR="0" rtl="0" algn="l">
              <a:lnSpc>
                <a:spcPct val="150000"/>
              </a:lnSpc>
              <a:spcBef>
                <a:spcPts val="0"/>
              </a:spcBef>
              <a:spcAft>
                <a:spcPts val="0"/>
              </a:spcAft>
              <a:buSzPts val="750"/>
              <a:buFont typeface="Arial"/>
              <a:buChar char="•"/>
              <a:defRPr b="0" i="0" sz="1000" u="none" cap="none" strike="noStrike">
                <a:latin typeface="Arial"/>
                <a:ea typeface="Arial"/>
                <a:cs typeface="Arial"/>
                <a:sym typeface="Arial"/>
              </a:defRPr>
            </a:lvl3pPr>
            <a:lvl4pPr indent="-276225" lvl="3" marL="1828800" marR="0" rtl="0" algn="l">
              <a:lnSpc>
                <a:spcPct val="150000"/>
              </a:lnSpc>
              <a:spcBef>
                <a:spcPts val="0"/>
              </a:spcBef>
              <a:spcAft>
                <a:spcPts val="0"/>
              </a:spcAft>
              <a:buSzPts val="750"/>
              <a:buFont typeface="Arial"/>
              <a:buChar char="•"/>
              <a:defRPr b="0" i="0" sz="1000" u="none" cap="none" strike="noStrike">
                <a:latin typeface="Arial"/>
                <a:ea typeface="Arial"/>
                <a:cs typeface="Arial"/>
                <a:sym typeface="Arial"/>
              </a:defRPr>
            </a:lvl4pPr>
            <a:lvl5pPr indent="-276225" lvl="4" marL="2286000" marR="0" rtl="0" algn="l">
              <a:lnSpc>
                <a:spcPct val="150000"/>
              </a:lnSpc>
              <a:spcBef>
                <a:spcPts val="0"/>
              </a:spcBef>
              <a:spcAft>
                <a:spcPts val="0"/>
              </a:spcAft>
              <a:buSzPts val="750"/>
              <a:buFont typeface="Arial"/>
              <a:buChar char="•"/>
              <a:defRPr b="0" i="0" sz="1000" u="none" cap="none" strike="noStrike">
                <a:latin typeface="Arial"/>
                <a:ea typeface="Arial"/>
                <a:cs typeface="Arial"/>
                <a:sym typeface="Arial"/>
              </a:defRPr>
            </a:lvl5pPr>
            <a:lvl6pPr indent="-257175" lvl="5" marL="27432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6pPr>
            <a:lvl7pPr indent="-257175" lvl="6" marL="32004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7pPr>
            <a:lvl8pPr indent="-257175" lvl="7" marL="36576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8pPr>
            <a:lvl9pPr indent="-257175" lvl="8" marL="41148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9pPr>
          </a:lstStyle>
          <a:p/>
        </p:txBody>
      </p:sp>
      <p:sp>
        <p:nvSpPr>
          <p:cNvPr id="857" name="Google Shape;857;p84"/>
          <p:cNvSpPr txBox="1"/>
          <p:nvPr>
            <p:ph type="title"/>
          </p:nvPr>
        </p:nvSpPr>
        <p:spPr>
          <a:xfrm>
            <a:off x="591150" y="219254"/>
            <a:ext cx="7952700" cy="751800"/>
          </a:xfrm>
          <a:prstGeom prst="rect">
            <a:avLst/>
          </a:prstGeom>
          <a:noFill/>
          <a:ln>
            <a:noFill/>
          </a:ln>
        </p:spPr>
        <p:txBody>
          <a:bodyPr anchorCtr="0" anchor="ctr" bIns="91425" lIns="91425" spcFirstLastPara="1" rIns="91425" wrap="square" tIns="91425"/>
          <a:lstStyle>
            <a:lvl1pPr indent="0" lvl="0" marL="0" marR="0" rtl="0" algn="ctr">
              <a:lnSpc>
                <a:spcPct val="120000"/>
              </a:lnSpc>
              <a:spcBef>
                <a:spcPts val="0"/>
              </a:spcBef>
              <a:spcAft>
                <a:spcPts val="0"/>
              </a:spcAft>
              <a:buSzPts val="1400"/>
              <a:buFont typeface="Arial"/>
              <a:buNone/>
              <a:defRPr b="1" i="0" sz="1300" u="none" cap="none" strike="noStrike">
                <a:latin typeface="Arial"/>
                <a:ea typeface="Arial"/>
                <a:cs typeface="Arial"/>
                <a:sym typeface="Arial"/>
              </a:defRPr>
            </a:lvl1pPr>
            <a:lvl2pPr indent="76200" lvl="1" marL="0" marR="0" rtl="0" algn="l">
              <a:lnSpc>
                <a:spcPct val="120000"/>
              </a:lnSpc>
              <a:spcBef>
                <a:spcPts val="0"/>
              </a:spcBef>
              <a:spcAft>
                <a:spcPts val="0"/>
              </a:spcAft>
              <a:buSzPts val="1400"/>
              <a:buNone/>
              <a:defRPr b="1" i="0" sz="1600" u="none" cap="none" strike="noStrike">
                <a:latin typeface="Arial"/>
                <a:ea typeface="Arial"/>
                <a:cs typeface="Arial"/>
                <a:sym typeface="Arial"/>
              </a:defRPr>
            </a:lvl2pPr>
            <a:lvl3pPr indent="165100" lvl="2" marL="0" marR="0" rtl="0" algn="l">
              <a:lnSpc>
                <a:spcPct val="120000"/>
              </a:lnSpc>
              <a:spcBef>
                <a:spcPts val="0"/>
              </a:spcBef>
              <a:spcAft>
                <a:spcPts val="0"/>
              </a:spcAft>
              <a:buSzPts val="1400"/>
              <a:buNone/>
              <a:defRPr b="1" i="0" sz="1600" u="none" cap="none" strike="noStrike">
                <a:latin typeface="Arial"/>
                <a:ea typeface="Arial"/>
                <a:cs typeface="Arial"/>
                <a:sym typeface="Arial"/>
              </a:defRPr>
            </a:lvl3pPr>
            <a:lvl4pPr indent="254000" lvl="3" marL="0" marR="0" rtl="0" algn="l">
              <a:lnSpc>
                <a:spcPct val="120000"/>
              </a:lnSpc>
              <a:spcBef>
                <a:spcPts val="0"/>
              </a:spcBef>
              <a:spcAft>
                <a:spcPts val="0"/>
              </a:spcAft>
              <a:buSzPts val="1400"/>
              <a:buNone/>
              <a:defRPr b="1" i="0" sz="1600" u="none" cap="none" strike="noStrike">
                <a:latin typeface="Arial"/>
                <a:ea typeface="Arial"/>
                <a:cs typeface="Arial"/>
                <a:sym typeface="Arial"/>
              </a:defRPr>
            </a:lvl4pPr>
            <a:lvl5pPr indent="342900" lvl="4" marL="0" marR="0" rtl="0" algn="l">
              <a:lnSpc>
                <a:spcPct val="120000"/>
              </a:lnSpc>
              <a:spcBef>
                <a:spcPts val="0"/>
              </a:spcBef>
              <a:spcAft>
                <a:spcPts val="0"/>
              </a:spcAft>
              <a:buSzPts val="1400"/>
              <a:buNone/>
              <a:defRPr b="1" i="0" sz="1600" u="none" cap="none" strike="noStrike">
                <a:latin typeface="Arial"/>
                <a:ea typeface="Arial"/>
                <a:cs typeface="Arial"/>
                <a:sym typeface="Arial"/>
              </a:defRPr>
            </a:lvl5pPr>
            <a:lvl6pPr indent="419100" lvl="5" marL="0" marR="0" rtl="0" algn="l">
              <a:lnSpc>
                <a:spcPct val="120000"/>
              </a:lnSpc>
              <a:spcBef>
                <a:spcPts val="0"/>
              </a:spcBef>
              <a:spcAft>
                <a:spcPts val="0"/>
              </a:spcAft>
              <a:buSzPts val="1400"/>
              <a:buNone/>
              <a:defRPr b="1" i="0" sz="1600" u="none" cap="none" strike="noStrike">
                <a:latin typeface="Arial"/>
                <a:ea typeface="Arial"/>
                <a:cs typeface="Arial"/>
                <a:sym typeface="Arial"/>
              </a:defRPr>
            </a:lvl6pPr>
            <a:lvl7pPr indent="508000" lvl="6" marL="0" marR="0" rtl="0" algn="l">
              <a:lnSpc>
                <a:spcPct val="120000"/>
              </a:lnSpc>
              <a:spcBef>
                <a:spcPts val="0"/>
              </a:spcBef>
              <a:spcAft>
                <a:spcPts val="0"/>
              </a:spcAft>
              <a:buSzPts val="1400"/>
              <a:buNone/>
              <a:defRPr b="1" i="0" sz="1600" u="none" cap="none" strike="noStrike">
                <a:latin typeface="Arial"/>
                <a:ea typeface="Arial"/>
                <a:cs typeface="Arial"/>
                <a:sym typeface="Arial"/>
              </a:defRPr>
            </a:lvl7pPr>
            <a:lvl8pPr indent="596900" lvl="7" marL="0" marR="0" rtl="0" algn="l">
              <a:lnSpc>
                <a:spcPct val="120000"/>
              </a:lnSpc>
              <a:spcBef>
                <a:spcPts val="0"/>
              </a:spcBef>
              <a:spcAft>
                <a:spcPts val="0"/>
              </a:spcAft>
              <a:buSzPts val="1400"/>
              <a:buNone/>
              <a:defRPr b="1" i="0" sz="1600" u="none" cap="none" strike="noStrike">
                <a:latin typeface="Arial"/>
                <a:ea typeface="Arial"/>
                <a:cs typeface="Arial"/>
                <a:sym typeface="Arial"/>
              </a:defRPr>
            </a:lvl8pPr>
            <a:lvl9pPr indent="685800" lvl="8" marL="0" marR="0" rtl="0" algn="l">
              <a:lnSpc>
                <a:spcPct val="120000"/>
              </a:lnSpc>
              <a:spcBef>
                <a:spcPts val="0"/>
              </a:spcBef>
              <a:spcAft>
                <a:spcPts val="0"/>
              </a:spcAft>
              <a:buSzPts val="1400"/>
              <a:buNone/>
              <a:defRPr b="1" i="0" sz="1600" u="none" cap="none" strike="noStrike">
                <a:latin typeface="Arial"/>
                <a:ea typeface="Arial"/>
                <a:cs typeface="Arial"/>
                <a:sym typeface="Arial"/>
              </a:defRPr>
            </a:lvl9pPr>
          </a:lstStyle>
          <a:p/>
        </p:txBody>
      </p:sp>
      <p:sp>
        <p:nvSpPr>
          <p:cNvPr id="858" name="Google Shape;858;p84"/>
          <p:cNvSpPr/>
          <p:nvPr/>
        </p:nvSpPr>
        <p:spPr>
          <a:xfrm>
            <a:off x="591146" y="4734611"/>
            <a:ext cx="338100" cy="1386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fld id="{00000000-1234-1234-1234-123412341234}" type="slidenum">
              <a:rPr b="1" i="0" lang="en" sz="900" u="none" cap="none" strike="noStrike">
                <a:latin typeface="Arial"/>
                <a:ea typeface="Arial"/>
                <a:cs typeface="Arial"/>
                <a:sym typeface="Arial"/>
              </a:rPr>
              <a:t>‹#›</a:t>
            </a:fld>
            <a:endParaRPr b="1" i="0" sz="900" u="none" cap="none" strike="noStrike">
              <a:latin typeface="Arial"/>
              <a:ea typeface="Arial"/>
              <a:cs typeface="Arial"/>
              <a:sym typeface="Arial"/>
            </a:endParaRPr>
          </a:p>
        </p:txBody>
      </p:sp>
      <p:sp>
        <p:nvSpPr>
          <p:cNvPr id="859" name="Google Shape;859;p84"/>
          <p:cNvSpPr txBox="1"/>
          <p:nvPr>
            <p:ph idx="4" type="subTitle"/>
          </p:nvPr>
        </p:nvSpPr>
        <p:spPr>
          <a:xfrm>
            <a:off x="591150" y="1056850"/>
            <a:ext cx="2451600" cy="891000"/>
          </a:xfrm>
          <a:prstGeom prst="rect">
            <a:avLst/>
          </a:prstGeom>
          <a:noFill/>
          <a:ln>
            <a:noFill/>
          </a:ln>
        </p:spPr>
        <p:txBody>
          <a:bodyPr anchorCtr="0" anchor="b" bIns="91425" lIns="91425" spcFirstLastPara="1" rIns="91425" wrap="square" tIns="91425"/>
          <a:lstStyle>
            <a:lvl1pPr lvl="0" rtl="0" algn="ctr">
              <a:spcBef>
                <a:spcPts val="0"/>
              </a:spcBef>
              <a:spcAft>
                <a:spcPts val="0"/>
              </a:spcAft>
              <a:buNone/>
              <a:defRPr b="1" sz="1200"/>
            </a:lvl1pPr>
            <a:lvl2pPr lvl="1" rtl="0" algn="ctr">
              <a:spcBef>
                <a:spcPts val="0"/>
              </a:spcBef>
              <a:spcAft>
                <a:spcPts val="0"/>
              </a:spcAft>
              <a:buNone/>
              <a:defRPr b="1" sz="1200"/>
            </a:lvl2pPr>
            <a:lvl3pPr lvl="2" rtl="0" algn="ctr">
              <a:spcBef>
                <a:spcPts val="0"/>
              </a:spcBef>
              <a:spcAft>
                <a:spcPts val="0"/>
              </a:spcAft>
              <a:buNone/>
              <a:defRPr b="1" sz="1200"/>
            </a:lvl3pPr>
            <a:lvl4pPr lvl="3" rtl="0" algn="ctr">
              <a:spcBef>
                <a:spcPts val="0"/>
              </a:spcBef>
              <a:spcAft>
                <a:spcPts val="0"/>
              </a:spcAft>
              <a:buNone/>
              <a:defRPr b="1" sz="1200"/>
            </a:lvl4pPr>
            <a:lvl5pPr lvl="4" rtl="0" algn="ctr">
              <a:spcBef>
                <a:spcPts val="0"/>
              </a:spcBef>
              <a:spcAft>
                <a:spcPts val="0"/>
              </a:spcAft>
              <a:buNone/>
              <a:defRPr b="1" sz="1200"/>
            </a:lvl5pPr>
            <a:lvl6pPr lvl="5" rtl="0" algn="ctr">
              <a:spcBef>
                <a:spcPts val="0"/>
              </a:spcBef>
              <a:spcAft>
                <a:spcPts val="0"/>
              </a:spcAft>
              <a:buNone/>
              <a:defRPr b="1" sz="1200"/>
            </a:lvl6pPr>
            <a:lvl7pPr lvl="6" rtl="0" algn="ctr">
              <a:spcBef>
                <a:spcPts val="0"/>
              </a:spcBef>
              <a:spcAft>
                <a:spcPts val="0"/>
              </a:spcAft>
              <a:buNone/>
              <a:defRPr b="1" sz="1200"/>
            </a:lvl7pPr>
            <a:lvl8pPr lvl="7" rtl="0" algn="ctr">
              <a:spcBef>
                <a:spcPts val="0"/>
              </a:spcBef>
              <a:spcAft>
                <a:spcPts val="0"/>
              </a:spcAft>
              <a:buNone/>
              <a:defRPr b="1" sz="1200"/>
            </a:lvl8pPr>
            <a:lvl9pPr lvl="8" rtl="0" algn="ctr">
              <a:spcBef>
                <a:spcPts val="0"/>
              </a:spcBef>
              <a:spcAft>
                <a:spcPts val="0"/>
              </a:spcAft>
              <a:buNone/>
              <a:defRPr b="1" sz="1200"/>
            </a:lvl9pPr>
          </a:lstStyle>
          <a:p/>
        </p:txBody>
      </p:sp>
      <p:sp>
        <p:nvSpPr>
          <p:cNvPr id="860" name="Google Shape;860;p84"/>
          <p:cNvSpPr txBox="1"/>
          <p:nvPr>
            <p:ph idx="5" type="subTitle"/>
          </p:nvPr>
        </p:nvSpPr>
        <p:spPr>
          <a:xfrm>
            <a:off x="3344724" y="1056850"/>
            <a:ext cx="2451600" cy="891000"/>
          </a:xfrm>
          <a:prstGeom prst="rect">
            <a:avLst/>
          </a:prstGeom>
          <a:noFill/>
          <a:ln>
            <a:noFill/>
          </a:ln>
        </p:spPr>
        <p:txBody>
          <a:bodyPr anchorCtr="0" anchor="b" bIns="91425" lIns="91425" spcFirstLastPara="1" rIns="91425" wrap="square" tIns="91425"/>
          <a:lstStyle>
            <a:lvl1pPr lvl="0" rtl="0" algn="ctr">
              <a:spcBef>
                <a:spcPts val="0"/>
              </a:spcBef>
              <a:spcAft>
                <a:spcPts val="0"/>
              </a:spcAft>
              <a:buNone/>
              <a:defRPr b="1" sz="1200"/>
            </a:lvl1pPr>
            <a:lvl2pPr lvl="1" rtl="0" algn="ctr">
              <a:spcBef>
                <a:spcPts val="0"/>
              </a:spcBef>
              <a:spcAft>
                <a:spcPts val="0"/>
              </a:spcAft>
              <a:buNone/>
              <a:defRPr b="1" sz="1200"/>
            </a:lvl2pPr>
            <a:lvl3pPr lvl="2" rtl="0" algn="ctr">
              <a:spcBef>
                <a:spcPts val="0"/>
              </a:spcBef>
              <a:spcAft>
                <a:spcPts val="0"/>
              </a:spcAft>
              <a:buNone/>
              <a:defRPr b="1" sz="1200"/>
            </a:lvl3pPr>
            <a:lvl4pPr lvl="3" rtl="0" algn="ctr">
              <a:spcBef>
                <a:spcPts val="0"/>
              </a:spcBef>
              <a:spcAft>
                <a:spcPts val="0"/>
              </a:spcAft>
              <a:buNone/>
              <a:defRPr b="1" sz="1200"/>
            </a:lvl4pPr>
            <a:lvl5pPr lvl="4" rtl="0" algn="ctr">
              <a:spcBef>
                <a:spcPts val="0"/>
              </a:spcBef>
              <a:spcAft>
                <a:spcPts val="0"/>
              </a:spcAft>
              <a:buNone/>
              <a:defRPr b="1" sz="1200"/>
            </a:lvl5pPr>
            <a:lvl6pPr lvl="5" rtl="0" algn="ctr">
              <a:spcBef>
                <a:spcPts val="0"/>
              </a:spcBef>
              <a:spcAft>
                <a:spcPts val="0"/>
              </a:spcAft>
              <a:buNone/>
              <a:defRPr b="1" sz="1200"/>
            </a:lvl6pPr>
            <a:lvl7pPr lvl="6" rtl="0" algn="ctr">
              <a:spcBef>
                <a:spcPts val="0"/>
              </a:spcBef>
              <a:spcAft>
                <a:spcPts val="0"/>
              </a:spcAft>
              <a:buNone/>
              <a:defRPr b="1" sz="1200"/>
            </a:lvl7pPr>
            <a:lvl8pPr lvl="7" rtl="0" algn="ctr">
              <a:spcBef>
                <a:spcPts val="0"/>
              </a:spcBef>
              <a:spcAft>
                <a:spcPts val="0"/>
              </a:spcAft>
              <a:buNone/>
              <a:defRPr b="1" sz="1200"/>
            </a:lvl8pPr>
            <a:lvl9pPr lvl="8" rtl="0" algn="ctr">
              <a:spcBef>
                <a:spcPts val="0"/>
              </a:spcBef>
              <a:spcAft>
                <a:spcPts val="0"/>
              </a:spcAft>
              <a:buNone/>
              <a:defRPr b="1" sz="1200"/>
            </a:lvl9pPr>
          </a:lstStyle>
          <a:p/>
        </p:txBody>
      </p:sp>
      <p:sp>
        <p:nvSpPr>
          <p:cNvPr id="861" name="Google Shape;861;p84"/>
          <p:cNvSpPr txBox="1"/>
          <p:nvPr>
            <p:ph idx="6" type="subTitle"/>
          </p:nvPr>
        </p:nvSpPr>
        <p:spPr>
          <a:xfrm>
            <a:off x="6098298" y="1056850"/>
            <a:ext cx="2451600" cy="891000"/>
          </a:xfrm>
          <a:prstGeom prst="rect">
            <a:avLst/>
          </a:prstGeom>
          <a:noFill/>
          <a:ln>
            <a:noFill/>
          </a:ln>
        </p:spPr>
        <p:txBody>
          <a:bodyPr anchorCtr="0" anchor="b" bIns="91425" lIns="91425" spcFirstLastPara="1" rIns="91425" wrap="square" tIns="91425"/>
          <a:lstStyle>
            <a:lvl1pPr lvl="0" rtl="0" algn="ctr">
              <a:spcBef>
                <a:spcPts val="0"/>
              </a:spcBef>
              <a:spcAft>
                <a:spcPts val="0"/>
              </a:spcAft>
              <a:buNone/>
              <a:defRPr b="1" sz="1200"/>
            </a:lvl1pPr>
            <a:lvl2pPr lvl="1" rtl="0" algn="ctr">
              <a:spcBef>
                <a:spcPts val="0"/>
              </a:spcBef>
              <a:spcAft>
                <a:spcPts val="0"/>
              </a:spcAft>
              <a:buNone/>
              <a:defRPr b="1" sz="1200"/>
            </a:lvl2pPr>
            <a:lvl3pPr lvl="2" rtl="0" algn="ctr">
              <a:spcBef>
                <a:spcPts val="0"/>
              </a:spcBef>
              <a:spcAft>
                <a:spcPts val="0"/>
              </a:spcAft>
              <a:buNone/>
              <a:defRPr b="1" sz="1200"/>
            </a:lvl3pPr>
            <a:lvl4pPr lvl="3" rtl="0" algn="ctr">
              <a:spcBef>
                <a:spcPts val="0"/>
              </a:spcBef>
              <a:spcAft>
                <a:spcPts val="0"/>
              </a:spcAft>
              <a:buNone/>
              <a:defRPr b="1" sz="1200"/>
            </a:lvl4pPr>
            <a:lvl5pPr lvl="4" rtl="0" algn="ctr">
              <a:spcBef>
                <a:spcPts val="0"/>
              </a:spcBef>
              <a:spcAft>
                <a:spcPts val="0"/>
              </a:spcAft>
              <a:buNone/>
              <a:defRPr b="1" sz="1200"/>
            </a:lvl5pPr>
            <a:lvl6pPr lvl="5" rtl="0" algn="ctr">
              <a:spcBef>
                <a:spcPts val="0"/>
              </a:spcBef>
              <a:spcAft>
                <a:spcPts val="0"/>
              </a:spcAft>
              <a:buNone/>
              <a:defRPr b="1" sz="1200"/>
            </a:lvl6pPr>
            <a:lvl7pPr lvl="6" rtl="0" algn="ctr">
              <a:spcBef>
                <a:spcPts val="0"/>
              </a:spcBef>
              <a:spcAft>
                <a:spcPts val="0"/>
              </a:spcAft>
              <a:buNone/>
              <a:defRPr b="1" sz="1200"/>
            </a:lvl7pPr>
            <a:lvl8pPr lvl="7" rtl="0" algn="ctr">
              <a:spcBef>
                <a:spcPts val="0"/>
              </a:spcBef>
              <a:spcAft>
                <a:spcPts val="0"/>
              </a:spcAft>
              <a:buNone/>
              <a:defRPr b="1" sz="1200"/>
            </a:lvl8pPr>
            <a:lvl9pPr lvl="8" rtl="0" algn="ctr">
              <a:spcBef>
                <a:spcPts val="0"/>
              </a:spcBef>
              <a:spcAft>
                <a:spcPts val="0"/>
              </a:spcAft>
              <a:buNone/>
              <a:defRPr b="1" sz="1200"/>
            </a:lvl9pPr>
          </a:lstStyle>
          <a:p/>
        </p:txBody>
      </p:sp>
      <p:sp>
        <p:nvSpPr>
          <p:cNvPr id="862" name="Google Shape;862;p84"/>
          <p:cNvSpPr txBox="1"/>
          <p:nvPr>
            <p:ph idx="7" type="body"/>
          </p:nvPr>
        </p:nvSpPr>
        <p:spPr>
          <a:xfrm>
            <a:off x="742950" y="4658700"/>
            <a:ext cx="6925800" cy="290400"/>
          </a:xfrm>
          <a:prstGeom prst="rect">
            <a:avLst/>
          </a:prstGeom>
          <a:noFill/>
          <a:ln>
            <a:noFill/>
          </a:ln>
        </p:spPr>
        <p:txBody>
          <a:bodyPr anchorCtr="0" anchor="b" bIns="91425" lIns="91425" spcFirstLastPara="1" rIns="91425" wrap="square" tIns="91425"/>
          <a:lstStyle>
            <a:lvl1pPr indent="-279400" lvl="0" marL="457200" marR="0" rtl="0">
              <a:lnSpc>
                <a:spcPct val="100000"/>
              </a:lnSpc>
              <a:spcBef>
                <a:spcPts val="0"/>
              </a:spcBef>
              <a:spcAft>
                <a:spcPts val="0"/>
              </a:spcAft>
              <a:buSzPts val="800"/>
              <a:buFont typeface="Arial"/>
              <a:buAutoNum type="alphaUcPeriod"/>
              <a:defRPr b="0" i="0" sz="800" u="none" cap="none" strike="noStrike">
                <a:latin typeface="Arial"/>
                <a:ea typeface="Arial"/>
                <a:cs typeface="Arial"/>
                <a:sym typeface="Arial"/>
              </a:defRPr>
            </a:lvl1pPr>
            <a:lvl2pPr indent="-279400" lvl="1" marL="914400" marR="0" rtl="0">
              <a:lnSpc>
                <a:spcPct val="100000"/>
              </a:lnSpc>
              <a:spcBef>
                <a:spcPts val="0"/>
              </a:spcBef>
              <a:spcAft>
                <a:spcPts val="0"/>
              </a:spcAft>
              <a:buSzPts val="800"/>
              <a:buFont typeface="Arial"/>
              <a:buAutoNum type="alphaLcPeriod"/>
              <a:defRPr b="1" i="0" sz="800" u="none" cap="none" strike="noStrike">
                <a:latin typeface="Arial"/>
                <a:ea typeface="Arial"/>
                <a:cs typeface="Arial"/>
                <a:sym typeface="Arial"/>
              </a:defRPr>
            </a:lvl2pPr>
            <a:lvl3pPr indent="-279400" lvl="2" marL="1371600" marR="0" rtl="0">
              <a:lnSpc>
                <a:spcPct val="100000"/>
              </a:lnSpc>
              <a:spcBef>
                <a:spcPts val="0"/>
              </a:spcBef>
              <a:spcAft>
                <a:spcPts val="0"/>
              </a:spcAft>
              <a:buSzPts val="800"/>
              <a:buFont typeface="Arial"/>
              <a:buAutoNum type="romanLcPeriod"/>
              <a:defRPr b="1" i="0" sz="800" u="none" cap="none" strike="noStrike">
                <a:latin typeface="Arial"/>
                <a:ea typeface="Arial"/>
                <a:cs typeface="Arial"/>
                <a:sym typeface="Arial"/>
              </a:defRPr>
            </a:lvl3pPr>
            <a:lvl4pPr indent="-279400" lvl="3" marL="1828800" marR="0" rtl="0">
              <a:lnSpc>
                <a:spcPct val="100000"/>
              </a:lnSpc>
              <a:spcBef>
                <a:spcPts val="0"/>
              </a:spcBef>
              <a:spcAft>
                <a:spcPts val="0"/>
              </a:spcAft>
              <a:buSzPts val="800"/>
              <a:buFont typeface="Arial"/>
              <a:buAutoNum type="arabicPeriod"/>
              <a:defRPr b="1" i="0" sz="800" u="none" cap="none" strike="noStrike">
                <a:latin typeface="Arial"/>
                <a:ea typeface="Arial"/>
                <a:cs typeface="Arial"/>
                <a:sym typeface="Arial"/>
              </a:defRPr>
            </a:lvl4pPr>
            <a:lvl5pPr indent="-279400" lvl="4" marL="2286000" marR="0" rtl="0">
              <a:lnSpc>
                <a:spcPct val="100000"/>
              </a:lnSpc>
              <a:spcBef>
                <a:spcPts val="0"/>
              </a:spcBef>
              <a:spcAft>
                <a:spcPts val="0"/>
              </a:spcAft>
              <a:buSzPts val="800"/>
              <a:buFont typeface="Arial"/>
              <a:buAutoNum type="alphaLcPeriod"/>
              <a:defRPr b="1" i="0" sz="800" u="none" cap="none" strike="noStrike">
                <a:latin typeface="Arial"/>
                <a:ea typeface="Arial"/>
                <a:cs typeface="Arial"/>
                <a:sym typeface="Arial"/>
              </a:defRPr>
            </a:lvl5pPr>
            <a:lvl6pPr indent="-279400" lvl="5" marL="2743200" marR="0" rtl="0">
              <a:lnSpc>
                <a:spcPct val="100000"/>
              </a:lnSpc>
              <a:spcBef>
                <a:spcPts val="0"/>
              </a:spcBef>
              <a:spcAft>
                <a:spcPts val="0"/>
              </a:spcAft>
              <a:buSzPts val="800"/>
              <a:buFont typeface="Arial"/>
              <a:buAutoNum type="romanLcPeriod"/>
              <a:defRPr b="1" i="0" sz="800" u="none" cap="none" strike="noStrike">
                <a:latin typeface="Arial"/>
                <a:ea typeface="Arial"/>
                <a:cs typeface="Arial"/>
                <a:sym typeface="Arial"/>
              </a:defRPr>
            </a:lvl6pPr>
            <a:lvl7pPr indent="-279400" lvl="6" marL="3200400" marR="0" rtl="0">
              <a:lnSpc>
                <a:spcPct val="100000"/>
              </a:lnSpc>
              <a:spcBef>
                <a:spcPts val="0"/>
              </a:spcBef>
              <a:spcAft>
                <a:spcPts val="0"/>
              </a:spcAft>
              <a:buSzPts val="800"/>
              <a:buFont typeface="Arial"/>
              <a:buAutoNum type="arabicPeriod"/>
              <a:defRPr b="1" i="0" sz="800" u="none" cap="none" strike="noStrike">
                <a:latin typeface="Arial"/>
                <a:ea typeface="Arial"/>
                <a:cs typeface="Arial"/>
                <a:sym typeface="Arial"/>
              </a:defRPr>
            </a:lvl7pPr>
            <a:lvl8pPr indent="-279400" lvl="7" marL="3657600" marR="0" rtl="0">
              <a:lnSpc>
                <a:spcPct val="100000"/>
              </a:lnSpc>
              <a:spcBef>
                <a:spcPts val="0"/>
              </a:spcBef>
              <a:spcAft>
                <a:spcPts val="0"/>
              </a:spcAft>
              <a:buSzPts val="800"/>
              <a:buFont typeface="Arial"/>
              <a:buAutoNum type="alphaLcPeriod"/>
              <a:defRPr b="1" i="0" sz="800" u="none" cap="none" strike="noStrike">
                <a:latin typeface="Arial"/>
                <a:ea typeface="Arial"/>
                <a:cs typeface="Arial"/>
                <a:sym typeface="Arial"/>
              </a:defRPr>
            </a:lvl8pPr>
            <a:lvl9pPr indent="-279400" lvl="8" marL="4114800" marR="0" rtl="0">
              <a:lnSpc>
                <a:spcPct val="100000"/>
              </a:lnSpc>
              <a:spcBef>
                <a:spcPts val="0"/>
              </a:spcBef>
              <a:spcAft>
                <a:spcPts val="0"/>
              </a:spcAft>
              <a:buSzPts val="800"/>
              <a:buFont typeface="Arial"/>
              <a:buAutoNum type="romanLcPeriod"/>
              <a:defRPr b="1" i="0" sz="800" u="none" cap="none" strike="noStrike">
                <a:latin typeface="Arial"/>
                <a:ea typeface="Arial"/>
                <a:cs typeface="Arial"/>
                <a:sym typeface="Arial"/>
              </a:defRPr>
            </a:lvl9pPr>
          </a:lstStyle>
          <a:p/>
        </p:txBody>
      </p:sp>
      <p:sp>
        <p:nvSpPr>
          <p:cNvPr id="863" name="Google Shape;863;p84"/>
          <p:cNvSpPr/>
          <p:nvPr/>
        </p:nvSpPr>
        <p:spPr>
          <a:xfrm>
            <a:off x="9312750" y="-4550"/>
            <a:ext cx="1317600" cy="456600"/>
          </a:xfrm>
          <a:prstGeom prst="wedgeRectCallout">
            <a:avLst>
              <a:gd fmla="val -53209" name="adj1"/>
              <a:gd fmla="val -19669" name="adj2"/>
            </a:avLst>
          </a:prstGeom>
          <a:solidFill>
            <a:schemeClr val="l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00000"/>
              </a:lnSpc>
              <a:spcBef>
                <a:spcPts val="500"/>
              </a:spcBef>
              <a:spcAft>
                <a:spcPts val="500"/>
              </a:spcAft>
              <a:buNone/>
            </a:pPr>
            <a:r>
              <a:rPr lang="en" sz="800">
                <a:solidFill>
                  <a:schemeClr val="accent6"/>
                </a:solidFill>
                <a:highlight>
                  <a:srgbClr val="FFFFFF"/>
                </a:highlight>
              </a:rPr>
              <a:t>Please write the title in all capital letters</a:t>
            </a:r>
            <a:endParaRPr sz="800">
              <a:solidFill>
                <a:schemeClr val="accent6"/>
              </a:solidFill>
              <a:highlight>
                <a:srgbClr val="FFFFFF"/>
              </a:highlight>
            </a:endParaRPr>
          </a:p>
        </p:txBody>
      </p:sp>
      <p:sp>
        <p:nvSpPr>
          <p:cNvPr id="864" name="Google Shape;864;p84"/>
          <p:cNvSpPr/>
          <p:nvPr/>
        </p:nvSpPr>
        <p:spPr>
          <a:xfrm>
            <a:off x="9312750" y="528850"/>
            <a:ext cx="1317600" cy="666000"/>
          </a:xfrm>
          <a:prstGeom prst="wedgeRectCallout">
            <a:avLst>
              <a:gd fmla="val -53209" name="adj1"/>
              <a:gd fmla="val -19669" name="adj2"/>
            </a:avLst>
          </a:prstGeom>
          <a:solidFill>
            <a:schemeClr val="l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00000"/>
              </a:lnSpc>
              <a:spcBef>
                <a:spcPts val="500"/>
              </a:spcBef>
              <a:spcAft>
                <a:spcPts val="500"/>
              </a:spcAft>
              <a:buNone/>
            </a:pPr>
            <a:r>
              <a:rPr lang="en" sz="800">
                <a:solidFill>
                  <a:schemeClr val="accent6"/>
                </a:solidFill>
                <a:highlight>
                  <a:srgbClr val="FFFFFF"/>
                </a:highlight>
              </a:rPr>
              <a:t>Use bullet points to summarize information rather than writing long paragraphs in the text box</a:t>
            </a:r>
            <a:endParaRPr sz="800">
              <a:solidFill>
                <a:schemeClr val="accent6"/>
              </a:solidFill>
              <a:highlight>
                <a:srgbClr val="FFFFFF"/>
              </a:highlight>
            </a:endParaRPr>
          </a:p>
        </p:txBody>
      </p:sp>
      <p:pic>
        <p:nvPicPr>
          <p:cNvPr descr="Logo.png" id="865" name="Google Shape;865;p84"/>
          <p:cNvPicPr preferRelativeResize="0"/>
          <p:nvPr/>
        </p:nvPicPr>
        <p:blipFill>
          <a:blip r:embed="rId2">
            <a:alphaModFix/>
          </a:blip>
          <a:stretch>
            <a:fillRect/>
          </a:stretch>
        </p:blipFill>
        <p:spPr>
          <a:xfrm>
            <a:off x="7724083" y="4717150"/>
            <a:ext cx="798517" cy="163200"/>
          </a:xfrm>
          <a:prstGeom prst="rect">
            <a:avLst/>
          </a:prstGeom>
          <a:noFill/>
          <a:ln>
            <a:noFill/>
          </a:ln>
        </p:spPr>
      </p:pic>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08_1x Image + Headline" showMasterSp="0">
  <p:cSld name="1x picture + headline">
    <p:bg>
      <p:bgPr>
        <a:solidFill>
          <a:srgbClr val="FFFFFF"/>
        </a:solidFill>
      </p:bgPr>
    </p:bg>
    <p:spTree>
      <p:nvGrpSpPr>
        <p:cNvPr id="866" name="Shape 866"/>
        <p:cNvGrpSpPr/>
        <p:nvPr/>
      </p:nvGrpSpPr>
      <p:grpSpPr>
        <a:xfrm>
          <a:off x="0" y="0"/>
          <a:ext cx="0" cy="0"/>
          <a:chOff x="0" y="0"/>
          <a:chExt cx="0" cy="0"/>
        </a:xfrm>
      </p:grpSpPr>
      <p:sp>
        <p:nvSpPr>
          <p:cNvPr id="867" name="Google Shape;867;p85"/>
          <p:cNvSpPr/>
          <p:nvPr/>
        </p:nvSpPr>
        <p:spPr>
          <a:xfrm>
            <a:off x="3045619" y="1324"/>
            <a:ext cx="3052800" cy="67800"/>
          </a:xfrm>
          <a:prstGeom prst="rect">
            <a:avLst/>
          </a:prstGeom>
          <a:solidFill>
            <a:srgbClr val="FF6900"/>
          </a:solidFill>
          <a:ln>
            <a:noFill/>
          </a:ln>
        </p:spPr>
        <p:txBody>
          <a:bodyPr anchorCtr="0" anchor="ctr" bIns="0" lIns="0" spcFirstLastPara="1" rIns="0" wrap="square" tIns="0">
            <a:noAutofit/>
          </a:bodyPr>
          <a:lstStyle/>
          <a:p>
            <a:pPr indent="0" lvl="0" marL="0" marR="0" rtl="0" algn="ctr">
              <a:lnSpc>
                <a:spcPct val="120000"/>
              </a:lnSpc>
              <a:spcBef>
                <a:spcPts val="0"/>
              </a:spcBef>
              <a:spcAft>
                <a:spcPts val="0"/>
              </a:spcAft>
              <a:buNone/>
            </a:pPr>
            <a:r>
              <a:t/>
            </a:r>
            <a:endParaRPr b="0" i="0" sz="1900" u="none" cap="none" strike="noStrike">
              <a:latin typeface="Arial"/>
              <a:ea typeface="Arial"/>
              <a:cs typeface="Arial"/>
              <a:sym typeface="Arial"/>
            </a:endParaRPr>
          </a:p>
        </p:txBody>
      </p:sp>
      <p:sp>
        <p:nvSpPr>
          <p:cNvPr id="868" name="Google Shape;868;p85"/>
          <p:cNvSpPr/>
          <p:nvPr>
            <p:ph idx="2" type="pic"/>
          </p:nvPr>
        </p:nvSpPr>
        <p:spPr>
          <a:xfrm>
            <a:off x="589360" y="1059656"/>
            <a:ext cx="7955400" cy="3429000"/>
          </a:xfrm>
          <a:prstGeom prst="rect">
            <a:avLst/>
          </a:prstGeom>
          <a:noFill/>
          <a:ln cap="flat" cmpd="sng" w="9525">
            <a:solidFill>
              <a:srgbClr val="D9D9D9"/>
            </a:solidFill>
            <a:prstDash val="dash"/>
            <a:round/>
            <a:headEnd len="sm" w="sm" type="none"/>
            <a:tailEnd len="sm" w="sm" type="none"/>
          </a:ln>
        </p:spPr>
        <p:txBody>
          <a:bodyPr anchorCtr="0" anchor="ctr" bIns="91425" lIns="91425" spcFirstLastPara="1" rIns="91425" wrap="square" tIns="91425"/>
          <a:lstStyle>
            <a:lvl1pPr indent="0" lvl="0" marL="0" marR="0" rtl="0" algn="ctr">
              <a:lnSpc>
                <a:spcPct val="150000"/>
              </a:lnSpc>
              <a:spcBef>
                <a:spcPts val="0"/>
              </a:spcBef>
              <a:spcAft>
                <a:spcPts val="0"/>
              </a:spcAft>
              <a:buSzPts val="1400"/>
              <a:buFont typeface="Arial"/>
              <a:buNone/>
              <a:defRPr b="1" i="0" sz="600" u="none" cap="none" strike="noStrike">
                <a:latin typeface="Arial"/>
                <a:ea typeface="Arial"/>
                <a:cs typeface="Arial"/>
                <a:sym typeface="Arial"/>
              </a:defRPr>
            </a:lvl1pPr>
            <a:lvl2pPr indent="-75670" lvl="1" marL="24077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2pPr>
            <a:lvl3pPr indent="-77257" lvl="2" marL="407457"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3pPr>
            <a:lvl4pPr indent="-78845" lvl="3" marL="574145"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4pPr>
            <a:lvl5pPr indent="-80432" lvl="4" marL="740832"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5pPr>
            <a:lvl6pPr indent="-82020" lvl="5" marL="90752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6pPr>
            <a:lvl7pPr indent="-83607" lvl="6" marL="1074207"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7pPr>
            <a:lvl8pPr indent="-85195" lvl="7" marL="1240895"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8pPr>
            <a:lvl9pPr indent="-74082" lvl="8" marL="1407582"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9pPr>
          </a:lstStyle>
          <a:p/>
        </p:txBody>
      </p:sp>
      <p:sp>
        <p:nvSpPr>
          <p:cNvPr id="869" name="Google Shape;869;p85"/>
          <p:cNvSpPr/>
          <p:nvPr/>
        </p:nvSpPr>
        <p:spPr>
          <a:xfrm>
            <a:off x="591146" y="4734611"/>
            <a:ext cx="338100" cy="1386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fld id="{00000000-1234-1234-1234-123412341234}" type="slidenum">
              <a:rPr b="1" i="0" lang="en" sz="900" u="none" cap="none" strike="noStrike">
                <a:latin typeface="Arial"/>
                <a:ea typeface="Arial"/>
                <a:cs typeface="Arial"/>
                <a:sym typeface="Arial"/>
              </a:rPr>
              <a:t>‹#›</a:t>
            </a:fld>
            <a:endParaRPr b="1" i="0" sz="900" u="none" cap="none" strike="noStrike">
              <a:latin typeface="Arial"/>
              <a:ea typeface="Arial"/>
              <a:cs typeface="Arial"/>
              <a:sym typeface="Arial"/>
            </a:endParaRPr>
          </a:p>
        </p:txBody>
      </p:sp>
      <p:sp>
        <p:nvSpPr>
          <p:cNvPr id="870" name="Google Shape;870;p85"/>
          <p:cNvSpPr txBox="1"/>
          <p:nvPr>
            <p:ph type="title"/>
          </p:nvPr>
        </p:nvSpPr>
        <p:spPr>
          <a:xfrm>
            <a:off x="597198" y="219254"/>
            <a:ext cx="7952700" cy="751800"/>
          </a:xfrm>
          <a:prstGeom prst="rect">
            <a:avLst/>
          </a:prstGeom>
          <a:noFill/>
          <a:ln>
            <a:noFill/>
          </a:ln>
        </p:spPr>
        <p:txBody>
          <a:bodyPr anchorCtr="0" anchor="ctr" bIns="91425" lIns="91425" spcFirstLastPara="1" rIns="91425" wrap="square" tIns="91425"/>
          <a:lstStyle>
            <a:lvl1pPr indent="0" lvl="0" marL="0" marR="0" rtl="0" algn="ctr">
              <a:lnSpc>
                <a:spcPct val="120000"/>
              </a:lnSpc>
              <a:spcBef>
                <a:spcPts val="0"/>
              </a:spcBef>
              <a:spcAft>
                <a:spcPts val="0"/>
              </a:spcAft>
              <a:buSzPts val="1400"/>
              <a:buFont typeface="Arial"/>
              <a:buNone/>
              <a:defRPr b="1" i="0" sz="1300" u="none" cap="none" strike="noStrike">
                <a:latin typeface="Arial"/>
                <a:ea typeface="Arial"/>
                <a:cs typeface="Arial"/>
                <a:sym typeface="Arial"/>
              </a:defRPr>
            </a:lvl1pPr>
            <a:lvl2pPr indent="76200" lvl="1" marL="0" marR="0" rtl="0" algn="l">
              <a:lnSpc>
                <a:spcPct val="120000"/>
              </a:lnSpc>
              <a:spcBef>
                <a:spcPts val="0"/>
              </a:spcBef>
              <a:spcAft>
                <a:spcPts val="0"/>
              </a:spcAft>
              <a:buSzPts val="1400"/>
              <a:buNone/>
              <a:defRPr b="1" i="0" sz="1600" u="none" cap="none" strike="noStrike">
                <a:latin typeface="Arial"/>
                <a:ea typeface="Arial"/>
                <a:cs typeface="Arial"/>
                <a:sym typeface="Arial"/>
              </a:defRPr>
            </a:lvl2pPr>
            <a:lvl3pPr indent="165100" lvl="2" marL="0" marR="0" rtl="0" algn="l">
              <a:lnSpc>
                <a:spcPct val="120000"/>
              </a:lnSpc>
              <a:spcBef>
                <a:spcPts val="0"/>
              </a:spcBef>
              <a:spcAft>
                <a:spcPts val="0"/>
              </a:spcAft>
              <a:buSzPts val="1400"/>
              <a:buNone/>
              <a:defRPr b="1" i="0" sz="1600" u="none" cap="none" strike="noStrike">
                <a:latin typeface="Arial"/>
                <a:ea typeface="Arial"/>
                <a:cs typeface="Arial"/>
                <a:sym typeface="Arial"/>
              </a:defRPr>
            </a:lvl3pPr>
            <a:lvl4pPr indent="254000" lvl="3" marL="0" marR="0" rtl="0" algn="l">
              <a:lnSpc>
                <a:spcPct val="120000"/>
              </a:lnSpc>
              <a:spcBef>
                <a:spcPts val="0"/>
              </a:spcBef>
              <a:spcAft>
                <a:spcPts val="0"/>
              </a:spcAft>
              <a:buSzPts val="1400"/>
              <a:buNone/>
              <a:defRPr b="1" i="0" sz="1600" u="none" cap="none" strike="noStrike">
                <a:latin typeface="Arial"/>
                <a:ea typeface="Arial"/>
                <a:cs typeface="Arial"/>
                <a:sym typeface="Arial"/>
              </a:defRPr>
            </a:lvl4pPr>
            <a:lvl5pPr indent="342900" lvl="4" marL="0" marR="0" rtl="0" algn="l">
              <a:lnSpc>
                <a:spcPct val="120000"/>
              </a:lnSpc>
              <a:spcBef>
                <a:spcPts val="0"/>
              </a:spcBef>
              <a:spcAft>
                <a:spcPts val="0"/>
              </a:spcAft>
              <a:buSzPts val="1400"/>
              <a:buNone/>
              <a:defRPr b="1" i="0" sz="1600" u="none" cap="none" strike="noStrike">
                <a:latin typeface="Arial"/>
                <a:ea typeface="Arial"/>
                <a:cs typeface="Arial"/>
                <a:sym typeface="Arial"/>
              </a:defRPr>
            </a:lvl5pPr>
            <a:lvl6pPr indent="419100" lvl="5" marL="0" marR="0" rtl="0" algn="l">
              <a:lnSpc>
                <a:spcPct val="120000"/>
              </a:lnSpc>
              <a:spcBef>
                <a:spcPts val="0"/>
              </a:spcBef>
              <a:spcAft>
                <a:spcPts val="0"/>
              </a:spcAft>
              <a:buSzPts val="1400"/>
              <a:buNone/>
              <a:defRPr b="1" i="0" sz="1600" u="none" cap="none" strike="noStrike">
                <a:latin typeface="Arial"/>
                <a:ea typeface="Arial"/>
                <a:cs typeface="Arial"/>
                <a:sym typeface="Arial"/>
              </a:defRPr>
            </a:lvl6pPr>
            <a:lvl7pPr indent="508000" lvl="6" marL="0" marR="0" rtl="0" algn="l">
              <a:lnSpc>
                <a:spcPct val="120000"/>
              </a:lnSpc>
              <a:spcBef>
                <a:spcPts val="0"/>
              </a:spcBef>
              <a:spcAft>
                <a:spcPts val="0"/>
              </a:spcAft>
              <a:buSzPts val="1400"/>
              <a:buNone/>
              <a:defRPr b="1" i="0" sz="1600" u="none" cap="none" strike="noStrike">
                <a:latin typeface="Arial"/>
                <a:ea typeface="Arial"/>
                <a:cs typeface="Arial"/>
                <a:sym typeface="Arial"/>
              </a:defRPr>
            </a:lvl7pPr>
            <a:lvl8pPr indent="596900" lvl="7" marL="0" marR="0" rtl="0" algn="l">
              <a:lnSpc>
                <a:spcPct val="120000"/>
              </a:lnSpc>
              <a:spcBef>
                <a:spcPts val="0"/>
              </a:spcBef>
              <a:spcAft>
                <a:spcPts val="0"/>
              </a:spcAft>
              <a:buSzPts val="1400"/>
              <a:buNone/>
              <a:defRPr b="1" i="0" sz="1600" u="none" cap="none" strike="noStrike">
                <a:latin typeface="Arial"/>
                <a:ea typeface="Arial"/>
                <a:cs typeface="Arial"/>
                <a:sym typeface="Arial"/>
              </a:defRPr>
            </a:lvl8pPr>
            <a:lvl9pPr indent="685800" lvl="8" marL="0" marR="0" rtl="0" algn="l">
              <a:lnSpc>
                <a:spcPct val="120000"/>
              </a:lnSpc>
              <a:spcBef>
                <a:spcPts val="0"/>
              </a:spcBef>
              <a:spcAft>
                <a:spcPts val="0"/>
              </a:spcAft>
              <a:buSzPts val="1400"/>
              <a:buNone/>
              <a:defRPr b="1" i="0" sz="1600" u="none" cap="none" strike="noStrike">
                <a:latin typeface="Arial"/>
                <a:ea typeface="Arial"/>
                <a:cs typeface="Arial"/>
                <a:sym typeface="Arial"/>
              </a:defRPr>
            </a:lvl9pPr>
          </a:lstStyle>
          <a:p/>
        </p:txBody>
      </p:sp>
      <p:sp>
        <p:nvSpPr>
          <p:cNvPr id="871" name="Google Shape;871;p85"/>
          <p:cNvSpPr txBox="1"/>
          <p:nvPr>
            <p:ph idx="1" type="body"/>
          </p:nvPr>
        </p:nvSpPr>
        <p:spPr>
          <a:xfrm>
            <a:off x="742950" y="4658700"/>
            <a:ext cx="6925800" cy="290400"/>
          </a:xfrm>
          <a:prstGeom prst="rect">
            <a:avLst/>
          </a:prstGeom>
          <a:noFill/>
          <a:ln>
            <a:noFill/>
          </a:ln>
        </p:spPr>
        <p:txBody>
          <a:bodyPr anchorCtr="0" anchor="b" bIns="91425" lIns="91425" spcFirstLastPara="1" rIns="91425" wrap="square" tIns="91425"/>
          <a:lstStyle>
            <a:lvl1pPr indent="-279400" lvl="0" marL="457200" marR="0" rtl="0">
              <a:lnSpc>
                <a:spcPct val="100000"/>
              </a:lnSpc>
              <a:spcBef>
                <a:spcPts val="0"/>
              </a:spcBef>
              <a:spcAft>
                <a:spcPts val="0"/>
              </a:spcAft>
              <a:buSzPts val="800"/>
              <a:buFont typeface="Arial"/>
              <a:buAutoNum type="alphaUcPeriod"/>
              <a:defRPr b="0" i="0" sz="800" u="none" cap="none" strike="noStrike">
                <a:latin typeface="Arial"/>
                <a:ea typeface="Arial"/>
                <a:cs typeface="Arial"/>
                <a:sym typeface="Arial"/>
              </a:defRPr>
            </a:lvl1pPr>
            <a:lvl2pPr indent="-279400" lvl="1" marL="914400" marR="0" rtl="0">
              <a:lnSpc>
                <a:spcPct val="100000"/>
              </a:lnSpc>
              <a:spcBef>
                <a:spcPts val="0"/>
              </a:spcBef>
              <a:spcAft>
                <a:spcPts val="0"/>
              </a:spcAft>
              <a:buSzPts val="800"/>
              <a:buFont typeface="Arial"/>
              <a:buAutoNum type="alphaLcPeriod"/>
              <a:defRPr b="1" i="0" sz="800" u="none" cap="none" strike="noStrike">
                <a:latin typeface="Arial"/>
                <a:ea typeface="Arial"/>
                <a:cs typeface="Arial"/>
                <a:sym typeface="Arial"/>
              </a:defRPr>
            </a:lvl2pPr>
            <a:lvl3pPr indent="-279400" lvl="2" marL="1371600" marR="0" rtl="0">
              <a:lnSpc>
                <a:spcPct val="100000"/>
              </a:lnSpc>
              <a:spcBef>
                <a:spcPts val="0"/>
              </a:spcBef>
              <a:spcAft>
                <a:spcPts val="0"/>
              </a:spcAft>
              <a:buSzPts val="800"/>
              <a:buFont typeface="Arial"/>
              <a:buAutoNum type="romanLcPeriod"/>
              <a:defRPr b="1" i="0" sz="800" u="none" cap="none" strike="noStrike">
                <a:latin typeface="Arial"/>
                <a:ea typeface="Arial"/>
                <a:cs typeface="Arial"/>
                <a:sym typeface="Arial"/>
              </a:defRPr>
            </a:lvl3pPr>
            <a:lvl4pPr indent="-279400" lvl="3" marL="1828800" marR="0" rtl="0">
              <a:lnSpc>
                <a:spcPct val="100000"/>
              </a:lnSpc>
              <a:spcBef>
                <a:spcPts val="0"/>
              </a:spcBef>
              <a:spcAft>
                <a:spcPts val="0"/>
              </a:spcAft>
              <a:buSzPts val="800"/>
              <a:buFont typeface="Arial"/>
              <a:buAutoNum type="arabicPeriod"/>
              <a:defRPr b="1" i="0" sz="800" u="none" cap="none" strike="noStrike">
                <a:latin typeface="Arial"/>
                <a:ea typeface="Arial"/>
                <a:cs typeface="Arial"/>
                <a:sym typeface="Arial"/>
              </a:defRPr>
            </a:lvl4pPr>
            <a:lvl5pPr indent="-279400" lvl="4" marL="2286000" marR="0" rtl="0">
              <a:lnSpc>
                <a:spcPct val="100000"/>
              </a:lnSpc>
              <a:spcBef>
                <a:spcPts val="0"/>
              </a:spcBef>
              <a:spcAft>
                <a:spcPts val="0"/>
              </a:spcAft>
              <a:buSzPts val="800"/>
              <a:buFont typeface="Arial"/>
              <a:buAutoNum type="alphaLcPeriod"/>
              <a:defRPr b="1" i="0" sz="800" u="none" cap="none" strike="noStrike">
                <a:latin typeface="Arial"/>
                <a:ea typeface="Arial"/>
                <a:cs typeface="Arial"/>
                <a:sym typeface="Arial"/>
              </a:defRPr>
            </a:lvl5pPr>
            <a:lvl6pPr indent="-279400" lvl="5" marL="2743200" marR="0" rtl="0">
              <a:lnSpc>
                <a:spcPct val="100000"/>
              </a:lnSpc>
              <a:spcBef>
                <a:spcPts val="0"/>
              </a:spcBef>
              <a:spcAft>
                <a:spcPts val="0"/>
              </a:spcAft>
              <a:buSzPts val="800"/>
              <a:buFont typeface="Arial"/>
              <a:buAutoNum type="romanLcPeriod"/>
              <a:defRPr b="1" i="0" sz="800" u="none" cap="none" strike="noStrike">
                <a:latin typeface="Arial"/>
                <a:ea typeface="Arial"/>
                <a:cs typeface="Arial"/>
                <a:sym typeface="Arial"/>
              </a:defRPr>
            </a:lvl6pPr>
            <a:lvl7pPr indent="-279400" lvl="6" marL="3200400" marR="0" rtl="0">
              <a:lnSpc>
                <a:spcPct val="100000"/>
              </a:lnSpc>
              <a:spcBef>
                <a:spcPts val="0"/>
              </a:spcBef>
              <a:spcAft>
                <a:spcPts val="0"/>
              </a:spcAft>
              <a:buSzPts val="800"/>
              <a:buFont typeface="Arial"/>
              <a:buAutoNum type="arabicPeriod"/>
              <a:defRPr b="1" i="0" sz="800" u="none" cap="none" strike="noStrike">
                <a:latin typeface="Arial"/>
                <a:ea typeface="Arial"/>
                <a:cs typeface="Arial"/>
                <a:sym typeface="Arial"/>
              </a:defRPr>
            </a:lvl7pPr>
            <a:lvl8pPr indent="-279400" lvl="7" marL="3657600" marR="0" rtl="0">
              <a:lnSpc>
                <a:spcPct val="100000"/>
              </a:lnSpc>
              <a:spcBef>
                <a:spcPts val="0"/>
              </a:spcBef>
              <a:spcAft>
                <a:spcPts val="0"/>
              </a:spcAft>
              <a:buSzPts val="800"/>
              <a:buFont typeface="Arial"/>
              <a:buAutoNum type="alphaLcPeriod"/>
              <a:defRPr b="1" i="0" sz="800" u="none" cap="none" strike="noStrike">
                <a:latin typeface="Arial"/>
                <a:ea typeface="Arial"/>
                <a:cs typeface="Arial"/>
                <a:sym typeface="Arial"/>
              </a:defRPr>
            </a:lvl8pPr>
            <a:lvl9pPr indent="-279400" lvl="8" marL="4114800" marR="0" rtl="0">
              <a:lnSpc>
                <a:spcPct val="100000"/>
              </a:lnSpc>
              <a:spcBef>
                <a:spcPts val="0"/>
              </a:spcBef>
              <a:spcAft>
                <a:spcPts val="0"/>
              </a:spcAft>
              <a:buSzPts val="800"/>
              <a:buFont typeface="Arial"/>
              <a:buAutoNum type="romanLcPeriod"/>
              <a:defRPr b="1" i="0" sz="800" u="none" cap="none" strike="noStrike">
                <a:latin typeface="Arial"/>
                <a:ea typeface="Arial"/>
                <a:cs typeface="Arial"/>
                <a:sym typeface="Arial"/>
              </a:defRPr>
            </a:lvl9pPr>
          </a:lstStyle>
          <a:p/>
        </p:txBody>
      </p:sp>
      <p:sp>
        <p:nvSpPr>
          <p:cNvPr id="872" name="Google Shape;872;p85"/>
          <p:cNvSpPr/>
          <p:nvPr/>
        </p:nvSpPr>
        <p:spPr>
          <a:xfrm>
            <a:off x="9312750" y="562025"/>
            <a:ext cx="1317600" cy="456600"/>
          </a:xfrm>
          <a:prstGeom prst="wedgeRectCallout">
            <a:avLst>
              <a:gd fmla="val -53209" name="adj1"/>
              <a:gd fmla="val -19669" name="adj2"/>
            </a:avLst>
          </a:prstGeom>
          <a:solidFill>
            <a:schemeClr val="l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00000"/>
              </a:lnSpc>
              <a:spcBef>
                <a:spcPts val="500"/>
              </a:spcBef>
              <a:spcAft>
                <a:spcPts val="500"/>
              </a:spcAft>
              <a:buNone/>
            </a:pPr>
            <a:r>
              <a:rPr lang="en" sz="800">
                <a:solidFill>
                  <a:schemeClr val="accent6"/>
                </a:solidFill>
                <a:highlight>
                  <a:srgbClr val="FFFFFF"/>
                </a:highlight>
              </a:rPr>
              <a:t>Please write the title in all capital letters</a:t>
            </a:r>
            <a:endParaRPr sz="800">
              <a:solidFill>
                <a:schemeClr val="accent6"/>
              </a:solidFill>
              <a:highlight>
                <a:srgbClr val="FFFFFF"/>
              </a:highlight>
            </a:endParaRPr>
          </a:p>
        </p:txBody>
      </p:sp>
      <p:sp>
        <p:nvSpPr>
          <p:cNvPr id="873" name="Google Shape;873;p85"/>
          <p:cNvSpPr/>
          <p:nvPr/>
        </p:nvSpPr>
        <p:spPr>
          <a:xfrm>
            <a:off x="9312750" y="28625"/>
            <a:ext cx="1317600" cy="456600"/>
          </a:xfrm>
          <a:prstGeom prst="wedgeRectCallout">
            <a:avLst>
              <a:gd fmla="val -53209" name="adj1"/>
              <a:gd fmla="val -19669" name="adj2"/>
            </a:avLst>
          </a:prstGeom>
          <a:solidFill>
            <a:schemeClr val="l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800">
                <a:solidFill>
                  <a:schemeClr val="accent6"/>
                </a:solidFill>
                <a:highlight>
                  <a:srgbClr val="FFFFFF"/>
                </a:highlight>
              </a:rPr>
              <a:t>Put images in the grey dotted box "unsupported placeholder"</a:t>
            </a:r>
            <a:endParaRPr sz="800">
              <a:solidFill>
                <a:schemeClr val="accent6"/>
              </a:solidFill>
              <a:highlight>
                <a:srgbClr val="FFFFFF"/>
              </a:highlight>
            </a:endParaRPr>
          </a:p>
        </p:txBody>
      </p:sp>
      <p:pic>
        <p:nvPicPr>
          <p:cNvPr descr="Logo.png" id="874" name="Google Shape;874;p85"/>
          <p:cNvPicPr preferRelativeResize="0"/>
          <p:nvPr/>
        </p:nvPicPr>
        <p:blipFill>
          <a:blip r:embed="rId2">
            <a:alphaModFix/>
          </a:blip>
          <a:stretch>
            <a:fillRect/>
          </a:stretch>
        </p:blipFill>
        <p:spPr>
          <a:xfrm>
            <a:off x="7724083" y="4717150"/>
            <a:ext cx="798517" cy="163200"/>
          </a:xfrm>
          <a:prstGeom prst="rect">
            <a:avLst/>
          </a:prstGeom>
          <a:noFill/>
          <a:ln>
            <a:noFill/>
          </a:ln>
        </p:spPr>
      </p:pic>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08_2x Image + Headline" showMasterSp="0">
  <p:cSld name="2x picture + headline">
    <p:bg>
      <p:bgPr>
        <a:solidFill>
          <a:srgbClr val="FFFFFF"/>
        </a:solidFill>
      </p:bgPr>
    </p:bg>
    <p:spTree>
      <p:nvGrpSpPr>
        <p:cNvPr id="875" name="Shape 875"/>
        <p:cNvGrpSpPr/>
        <p:nvPr/>
      </p:nvGrpSpPr>
      <p:grpSpPr>
        <a:xfrm>
          <a:off x="0" y="0"/>
          <a:ext cx="0" cy="0"/>
          <a:chOff x="0" y="0"/>
          <a:chExt cx="0" cy="0"/>
        </a:xfrm>
      </p:grpSpPr>
      <p:sp>
        <p:nvSpPr>
          <p:cNvPr id="876" name="Google Shape;876;p86"/>
          <p:cNvSpPr/>
          <p:nvPr/>
        </p:nvSpPr>
        <p:spPr>
          <a:xfrm>
            <a:off x="3045619" y="1324"/>
            <a:ext cx="3052800" cy="67800"/>
          </a:xfrm>
          <a:prstGeom prst="rect">
            <a:avLst/>
          </a:prstGeom>
          <a:solidFill>
            <a:srgbClr val="FF6900"/>
          </a:solidFill>
          <a:ln>
            <a:noFill/>
          </a:ln>
        </p:spPr>
        <p:txBody>
          <a:bodyPr anchorCtr="0" anchor="ctr" bIns="0" lIns="0" spcFirstLastPara="1" rIns="0" wrap="square" tIns="0">
            <a:noAutofit/>
          </a:bodyPr>
          <a:lstStyle/>
          <a:p>
            <a:pPr indent="0" lvl="0" marL="0" marR="0" rtl="0" algn="ctr">
              <a:lnSpc>
                <a:spcPct val="120000"/>
              </a:lnSpc>
              <a:spcBef>
                <a:spcPts val="0"/>
              </a:spcBef>
              <a:spcAft>
                <a:spcPts val="0"/>
              </a:spcAft>
              <a:buNone/>
            </a:pPr>
            <a:r>
              <a:t/>
            </a:r>
            <a:endParaRPr b="0" i="0" sz="1900" u="none" cap="none" strike="noStrike">
              <a:latin typeface="Arial"/>
              <a:ea typeface="Arial"/>
              <a:cs typeface="Arial"/>
              <a:sym typeface="Arial"/>
            </a:endParaRPr>
          </a:p>
        </p:txBody>
      </p:sp>
      <p:sp>
        <p:nvSpPr>
          <p:cNvPr id="877" name="Google Shape;877;p86"/>
          <p:cNvSpPr/>
          <p:nvPr>
            <p:ph idx="2" type="pic"/>
          </p:nvPr>
        </p:nvSpPr>
        <p:spPr>
          <a:xfrm>
            <a:off x="590550" y="1057671"/>
            <a:ext cx="3950100" cy="3429000"/>
          </a:xfrm>
          <a:prstGeom prst="rect">
            <a:avLst/>
          </a:prstGeom>
          <a:noFill/>
          <a:ln cap="flat" cmpd="sng" w="9525">
            <a:solidFill>
              <a:srgbClr val="D9D9D9"/>
            </a:solidFill>
            <a:prstDash val="dash"/>
            <a:round/>
            <a:headEnd len="sm" w="sm" type="none"/>
            <a:tailEnd len="sm" w="sm" type="none"/>
          </a:ln>
        </p:spPr>
        <p:txBody>
          <a:bodyPr anchorCtr="0" anchor="ctr" bIns="91425" lIns="91425" spcFirstLastPara="1" rIns="91425" wrap="square" tIns="91425"/>
          <a:lstStyle>
            <a:lvl1pPr indent="0" lvl="0" marL="0" marR="0" rtl="0" algn="ctr">
              <a:lnSpc>
                <a:spcPct val="150000"/>
              </a:lnSpc>
              <a:spcBef>
                <a:spcPts val="0"/>
              </a:spcBef>
              <a:spcAft>
                <a:spcPts val="0"/>
              </a:spcAft>
              <a:buSzPts val="1400"/>
              <a:buFont typeface="Arial"/>
              <a:buNone/>
              <a:defRPr b="1" i="0" sz="600" u="none" cap="none" strike="noStrike">
                <a:latin typeface="Arial"/>
                <a:ea typeface="Arial"/>
                <a:cs typeface="Arial"/>
                <a:sym typeface="Arial"/>
              </a:defRPr>
            </a:lvl1pPr>
            <a:lvl2pPr indent="-75670" lvl="1" marL="24077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2pPr>
            <a:lvl3pPr indent="-77257" lvl="2" marL="407457"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3pPr>
            <a:lvl4pPr indent="-78845" lvl="3" marL="574145"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4pPr>
            <a:lvl5pPr indent="-80432" lvl="4" marL="740832"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5pPr>
            <a:lvl6pPr indent="-82020" lvl="5" marL="90752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6pPr>
            <a:lvl7pPr indent="-83607" lvl="6" marL="1074207"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7pPr>
            <a:lvl8pPr indent="-85195" lvl="7" marL="1240895"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8pPr>
            <a:lvl9pPr indent="-74082" lvl="8" marL="1407582"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9pPr>
          </a:lstStyle>
          <a:p/>
        </p:txBody>
      </p:sp>
      <p:sp>
        <p:nvSpPr>
          <p:cNvPr id="878" name="Google Shape;878;p86"/>
          <p:cNvSpPr/>
          <p:nvPr/>
        </p:nvSpPr>
        <p:spPr>
          <a:xfrm>
            <a:off x="591146" y="4734611"/>
            <a:ext cx="338100" cy="1386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fld id="{00000000-1234-1234-1234-123412341234}" type="slidenum">
              <a:rPr b="1" i="0" lang="en" sz="900" u="none" cap="none" strike="noStrike">
                <a:latin typeface="Arial"/>
                <a:ea typeface="Arial"/>
                <a:cs typeface="Arial"/>
                <a:sym typeface="Arial"/>
              </a:rPr>
              <a:t>‹#›</a:t>
            </a:fld>
            <a:endParaRPr b="1" i="0" sz="900" u="none" cap="none" strike="noStrike">
              <a:latin typeface="Arial"/>
              <a:ea typeface="Arial"/>
              <a:cs typeface="Arial"/>
              <a:sym typeface="Arial"/>
            </a:endParaRPr>
          </a:p>
        </p:txBody>
      </p:sp>
      <p:sp>
        <p:nvSpPr>
          <p:cNvPr id="879" name="Google Shape;879;p86"/>
          <p:cNvSpPr txBox="1"/>
          <p:nvPr>
            <p:ph type="title"/>
          </p:nvPr>
        </p:nvSpPr>
        <p:spPr>
          <a:xfrm>
            <a:off x="597198" y="219254"/>
            <a:ext cx="7952700" cy="751800"/>
          </a:xfrm>
          <a:prstGeom prst="rect">
            <a:avLst/>
          </a:prstGeom>
          <a:noFill/>
          <a:ln>
            <a:noFill/>
          </a:ln>
        </p:spPr>
        <p:txBody>
          <a:bodyPr anchorCtr="0" anchor="ctr" bIns="91425" lIns="91425" spcFirstLastPara="1" rIns="91425" wrap="square" tIns="91425"/>
          <a:lstStyle>
            <a:lvl1pPr indent="0" lvl="0" marL="0" marR="0" rtl="0" algn="ctr">
              <a:lnSpc>
                <a:spcPct val="120000"/>
              </a:lnSpc>
              <a:spcBef>
                <a:spcPts val="0"/>
              </a:spcBef>
              <a:spcAft>
                <a:spcPts val="0"/>
              </a:spcAft>
              <a:buSzPts val="1400"/>
              <a:buFont typeface="Arial"/>
              <a:buNone/>
              <a:defRPr b="1" i="0" sz="1300" u="none" cap="none" strike="noStrike">
                <a:latin typeface="Arial"/>
                <a:ea typeface="Arial"/>
                <a:cs typeface="Arial"/>
                <a:sym typeface="Arial"/>
              </a:defRPr>
            </a:lvl1pPr>
            <a:lvl2pPr indent="76200" lvl="1" marL="0" marR="0" rtl="0" algn="l">
              <a:lnSpc>
                <a:spcPct val="120000"/>
              </a:lnSpc>
              <a:spcBef>
                <a:spcPts val="0"/>
              </a:spcBef>
              <a:spcAft>
                <a:spcPts val="0"/>
              </a:spcAft>
              <a:buSzPts val="1400"/>
              <a:buNone/>
              <a:defRPr b="1" i="0" sz="1600" u="none" cap="none" strike="noStrike">
                <a:latin typeface="Arial"/>
                <a:ea typeface="Arial"/>
                <a:cs typeface="Arial"/>
                <a:sym typeface="Arial"/>
              </a:defRPr>
            </a:lvl2pPr>
            <a:lvl3pPr indent="165100" lvl="2" marL="0" marR="0" rtl="0" algn="l">
              <a:lnSpc>
                <a:spcPct val="120000"/>
              </a:lnSpc>
              <a:spcBef>
                <a:spcPts val="0"/>
              </a:spcBef>
              <a:spcAft>
                <a:spcPts val="0"/>
              </a:spcAft>
              <a:buSzPts val="1400"/>
              <a:buNone/>
              <a:defRPr b="1" i="0" sz="1600" u="none" cap="none" strike="noStrike">
                <a:latin typeface="Arial"/>
                <a:ea typeface="Arial"/>
                <a:cs typeface="Arial"/>
                <a:sym typeface="Arial"/>
              </a:defRPr>
            </a:lvl3pPr>
            <a:lvl4pPr indent="254000" lvl="3" marL="0" marR="0" rtl="0" algn="l">
              <a:lnSpc>
                <a:spcPct val="120000"/>
              </a:lnSpc>
              <a:spcBef>
                <a:spcPts val="0"/>
              </a:spcBef>
              <a:spcAft>
                <a:spcPts val="0"/>
              </a:spcAft>
              <a:buSzPts val="1400"/>
              <a:buNone/>
              <a:defRPr b="1" i="0" sz="1600" u="none" cap="none" strike="noStrike">
                <a:latin typeface="Arial"/>
                <a:ea typeface="Arial"/>
                <a:cs typeface="Arial"/>
                <a:sym typeface="Arial"/>
              </a:defRPr>
            </a:lvl4pPr>
            <a:lvl5pPr indent="342900" lvl="4" marL="0" marR="0" rtl="0" algn="l">
              <a:lnSpc>
                <a:spcPct val="120000"/>
              </a:lnSpc>
              <a:spcBef>
                <a:spcPts val="0"/>
              </a:spcBef>
              <a:spcAft>
                <a:spcPts val="0"/>
              </a:spcAft>
              <a:buSzPts val="1400"/>
              <a:buNone/>
              <a:defRPr b="1" i="0" sz="1600" u="none" cap="none" strike="noStrike">
                <a:latin typeface="Arial"/>
                <a:ea typeface="Arial"/>
                <a:cs typeface="Arial"/>
                <a:sym typeface="Arial"/>
              </a:defRPr>
            </a:lvl5pPr>
            <a:lvl6pPr indent="419100" lvl="5" marL="0" marR="0" rtl="0" algn="l">
              <a:lnSpc>
                <a:spcPct val="120000"/>
              </a:lnSpc>
              <a:spcBef>
                <a:spcPts val="0"/>
              </a:spcBef>
              <a:spcAft>
                <a:spcPts val="0"/>
              </a:spcAft>
              <a:buSzPts val="1400"/>
              <a:buNone/>
              <a:defRPr b="1" i="0" sz="1600" u="none" cap="none" strike="noStrike">
                <a:latin typeface="Arial"/>
                <a:ea typeface="Arial"/>
                <a:cs typeface="Arial"/>
                <a:sym typeface="Arial"/>
              </a:defRPr>
            </a:lvl6pPr>
            <a:lvl7pPr indent="508000" lvl="6" marL="0" marR="0" rtl="0" algn="l">
              <a:lnSpc>
                <a:spcPct val="120000"/>
              </a:lnSpc>
              <a:spcBef>
                <a:spcPts val="0"/>
              </a:spcBef>
              <a:spcAft>
                <a:spcPts val="0"/>
              </a:spcAft>
              <a:buSzPts val="1400"/>
              <a:buNone/>
              <a:defRPr b="1" i="0" sz="1600" u="none" cap="none" strike="noStrike">
                <a:latin typeface="Arial"/>
                <a:ea typeface="Arial"/>
                <a:cs typeface="Arial"/>
                <a:sym typeface="Arial"/>
              </a:defRPr>
            </a:lvl7pPr>
            <a:lvl8pPr indent="596900" lvl="7" marL="0" marR="0" rtl="0" algn="l">
              <a:lnSpc>
                <a:spcPct val="120000"/>
              </a:lnSpc>
              <a:spcBef>
                <a:spcPts val="0"/>
              </a:spcBef>
              <a:spcAft>
                <a:spcPts val="0"/>
              </a:spcAft>
              <a:buSzPts val="1400"/>
              <a:buNone/>
              <a:defRPr b="1" i="0" sz="1600" u="none" cap="none" strike="noStrike">
                <a:latin typeface="Arial"/>
                <a:ea typeface="Arial"/>
                <a:cs typeface="Arial"/>
                <a:sym typeface="Arial"/>
              </a:defRPr>
            </a:lvl8pPr>
            <a:lvl9pPr indent="685800" lvl="8" marL="0" marR="0" rtl="0" algn="l">
              <a:lnSpc>
                <a:spcPct val="120000"/>
              </a:lnSpc>
              <a:spcBef>
                <a:spcPts val="0"/>
              </a:spcBef>
              <a:spcAft>
                <a:spcPts val="0"/>
              </a:spcAft>
              <a:buSzPts val="1400"/>
              <a:buNone/>
              <a:defRPr b="1" i="0" sz="1600" u="none" cap="none" strike="noStrike">
                <a:latin typeface="Arial"/>
                <a:ea typeface="Arial"/>
                <a:cs typeface="Arial"/>
                <a:sym typeface="Arial"/>
              </a:defRPr>
            </a:lvl9pPr>
          </a:lstStyle>
          <a:p/>
        </p:txBody>
      </p:sp>
      <p:sp>
        <p:nvSpPr>
          <p:cNvPr id="880" name="Google Shape;880;p86"/>
          <p:cNvSpPr/>
          <p:nvPr>
            <p:ph idx="3" type="pic"/>
          </p:nvPr>
        </p:nvSpPr>
        <p:spPr>
          <a:xfrm>
            <a:off x="4594860" y="1059656"/>
            <a:ext cx="3950100" cy="3429000"/>
          </a:xfrm>
          <a:prstGeom prst="rect">
            <a:avLst/>
          </a:prstGeom>
          <a:noFill/>
          <a:ln cap="flat" cmpd="sng" w="9525">
            <a:solidFill>
              <a:srgbClr val="D9D9D9"/>
            </a:solidFill>
            <a:prstDash val="dash"/>
            <a:round/>
            <a:headEnd len="sm" w="sm" type="none"/>
            <a:tailEnd len="sm" w="sm" type="none"/>
          </a:ln>
        </p:spPr>
        <p:txBody>
          <a:bodyPr anchorCtr="0" anchor="ctr" bIns="91425" lIns="91425" spcFirstLastPara="1" rIns="91425" wrap="square" tIns="91425"/>
          <a:lstStyle>
            <a:lvl1pPr indent="0" lvl="0" marL="0" marR="0" rtl="0" algn="ctr">
              <a:lnSpc>
                <a:spcPct val="150000"/>
              </a:lnSpc>
              <a:spcBef>
                <a:spcPts val="0"/>
              </a:spcBef>
              <a:spcAft>
                <a:spcPts val="0"/>
              </a:spcAft>
              <a:buSzPts val="1400"/>
              <a:buFont typeface="Arial"/>
              <a:buNone/>
              <a:defRPr b="1" i="0" sz="600" u="none" cap="none" strike="noStrike">
                <a:latin typeface="Arial"/>
                <a:ea typeface="Arial"/>
                <a:cs typeface="Arial"/>
                <a:sym typeface="Arial"/>
              </a:defRPr>
            </a:lvl1pPr>
            <a:lvl2pPr indent="-75670" lvl="1" marL="24077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2pPr>
            <a:lvl3pPr indent="-77257" lvl="2" marL="407457"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3pPr>
            <a:lvl4pPr indent="-78845" lvl="3" marL="574145"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4pPr>
            <a:lvl5pPr indent="-80432" lvl="4" marL="740832"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5pPr>
            <a:lvl6pPr indent="-82020" lvl="5" marL="90752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6pPr>
            <a:lvl7pPr indent="-83607" lvl="6" marL="1074207"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7pPr>
            <a:lvl8pPr indent="-85195" lvl="7" marL="1240895"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8pPr>
            <a:lvl9pPr indent="-74082" lvl="8" marL="1407582"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9pPr>
          </a:lstStyle>
          <a:p/>
        </p:txBody>
      </p:sp>
      <p:sp>
        <p:nvSpPr>
          <p:cNvPr id="881" name="Google Shape;881;p86"/>
          <p:cNvSpPr txBox="1"/>
          <p:nvPr>
            <p:ph idx="1" type="body"/>
          </p:nvPr>
        </p:nvSpPr>
        <p:spPr>
          <a:xfrm>
            <a:off x="742950" y="4658700"/>
            <a:ext cx="6925800" cy="290400"/>
          </a:xfrm>
          <a:prstGeom prst="rect">
            <a:avLst/>
          </a:prstGeom>
          <a:noFill/>
          <a:ln>
            <a:noFill/>
          </a:ln>
        </p:spPr>
        <p:txBody>
          <a:bodyPr anchorCtr="0" anchor="b" bIns="91425" lIns="91425" spcFirstLastPara="1" rIns="91425" wrap="square" tIns="91425"/>
          <a:lstStyle>
            <a:lvl1pPr indent="-279400" lvl="0" marL="457200" marR="0" rtl="0">
              <a:lnSpc>
                <a:spcPct val="100000"/>
              </a:lnSpc>
              <a:spcBef>
                <a:spcPts val="0"/>
              </a:spcBef>
              <a:spcAft>
                <a:spcPts val="0"/>
              </a:spcAft>
              <a:buSzPts val="800"/>
              <a:buFont typeface="Arial"/>
              <a:buAutoNum type="alphaUcPeriod"/>
              <a:defRPr b="0" i="0" sz="800" u="none" cap="none" strike="noStrike">
                <a:latin typeface="Arial"/>
                <a:ea typeface="Arial"/>
                <a:cs typeface="Arial"/>
                <a:sym typeface="Arial"/>
              </a:defRPr>
            </a:lvl1pPr>
            <a:lvl2pPr indent="-279400" lvl="1" marL="914400" marR="0" rtl="0">
              <a:lnSpc>
                <a:spcPct val="100000"/>
              </a:lnSpc>
              <a:spcBef>
                <a:spcPts val="0"/>
              </a:spcBef>
              <a:spcAft>
                <a:spcPts val="0"/>
              </a:spcAft>
              <a:buSzPts val="800"/>
              <a:buFont typeface="Arial"/>
              <a:buAutoNum type="alphaLcPeriod"/>
              <a:defRPr b="1" i="0" sz="800" u="none" cap="none" strike="noStrike">
                <a:latin typeface="Arial"/>
                <a:ea typeface="Arial"/>
                <a:cs typeface="Arial"/>
                <a:sym typeface="Arial"/>
              </a:defRPr>
            </a:lvl2pPr>
            <a:lvl3pPr indent="-279400" lvl="2" marL="1371600" marR="0" rtl="0">
              <a:lnSpc>
                <a:spcPct val="100000"/>
              </a:lnSpc>
              <a:spcBef>
                <a:spcPts val="0"/>
              </a:spcBef>
              <a:spcAft>
                <a:spcPts val="0"/>
              </a:spcAft>
              <a:buSzPts val="800"/>
              <a:buFont typeface="Arial"/>
              <a:buAutoNum type="romanLcPeriod"/>
              <a:defRPr b="1" i="0" sz="800" u="none" cap="none" strike="noStrike">
                <a:latin typeface="Arial"/>
                <a:ea typeface="Arial"/>
                <a:cs typeface="Arial"/>
                <a:sym typeface="Arial"/>
              </a:defRPr>
            </a:lvl3pPr>
            <a:lvl4pPr indent="-279400" lvl="3" marL="1828800" marR="0" rtl="0">
              <a:lnSpc>
                <a:spcPct val="100000"/>
              </a:lnSpc>
              <a:spcBef>
                <a:spcPts val="0"/>
              </a:spcBef>
              <a:spcAft>
                <a:spcPts val="0"/>
              </a:spcAft>
              <a:buSzPts val="800"/>
              <a:buFont typeface="Arial"/>
              <a:buAutoNum type="arabicPeriod"/>
              <a:defRPr b="1" i="0" sz="800" u="none" cap="none" strike="noStrike">
                <a:latin typeface="Arial"/>
                <a:ea typeface="Arial"/>
                <a:cs typeface="Arial"/>
                <a:sym typeface="Arial"/>
              </a:defRPr>
            </a:lvl4pPr>
            <a:lvl5pPr indent="-279400" lvl="4" marL="2286000" marR="0" rtl="0">
              <a:lnSpc>
                <a:spcPct val="100000"/>
              </a:lnSpc>
              <a:spcBef>
                <a:spcPts val="0"/>
              </a:spcBef>
              <a:spcAft>
                <a:spcPts val="0"/>
              </a:spcAft>
              <a:buSzPts val="800"/>
              <a:buFont typeface="Arial"/>
              <a:buAutoNum type="alphaLcPeriod"/>
              <a:defRPr b="1" i="0" sz="800" u="none" cap="none" strike="noStrike">
                <a:latin typeface="Arial"/>
                <a:ea typeface="Arial"/>
                <a:cs typeface="Arial"/>
                <a:sym typeface="Arial"/>
              </a:defRPr>
            </a:lvl5pPr>
            <a:lvl6pPr indent="-279400" lvl="5" marL="2743200" marR="0" rtl="0">
              <a:lnSpc>
                <a:spcPct val="100000"/>
              </a:lnSpc>
              <a:spcBef>
                <a:spcPts val="0"/>
              </a:spcBef>
              <a:spcAft>
                <a:spcPts val="0"/>
              </a:spcAft>
              <a:buSzPts val="800"/>
              <a:buFont typeface="Arial"/>
              <a:buAutoNum type="romanLcPeriod"/>
              <a:defRPr b="1" i="0" sz="800" u="none" cap="none" strike="noStrike">
                <a:latin typeface="Arial"/>
                <a:ea typeface="Arial"/>
                <a:cs typeface="Arial"/>
                <a:sym typeface="Arial"/>
              </a:defRPr>
            </a:lvl6pPr>
            <a:lvl7pPr indent="-279400" lvl="6" marL="3200400" marR="0" rtl="0">
              <a:lnSpc>
                <a:spcPct val="100000"/>
              </a:lnSpc>
              <a:spcBef>
                <a:spcPts val="0"/>
              </a:spcBef>
              <a:spcAft>
                <a:spcPts val="0"/>
              </a:spcAft>
              <a:buSzPts val="800"/>
              <a:buFont typeface="Arial"/>
              <a:buAutoNum type="arabicPeriod"/>
              <a:defRPr b="1" i="0" sz="800" u="none" cap="none" strike="noStrike">
                <a:latin typeface="Arial"/>
                <a:ea typeface="Arial"/>
                <a:cs typeface="Arial"/>
                <a:sym typeface="Arial"/>
              </a:defRPr>
            </a:lvl7pPr>
            <a:lvl8pPr indent="-279400" lvl="7" marL="3657600" marR="0" rtl="0">
              <a:lnSpc>
                <a:spcPct val="100000"/>
              </a:lnSpc>
              <a:spcBef>
                <a:spcPts val="0"/>
              </a:spcBef>
              <a:spcAft>
                <a:spcPts val="0"/>
              </a:spcAft>
              <a:buSzPts val="800"/>
              <a:buFont typeface="Arial"/>
              <a:buAutoNum type="alphaLcPeriod"/>
              <a:defRPr b="1" i="0" sz="800" u="none" cap="none" strike="noStrike">
                <a:latin typeface="Arial"/>
                <a:ea typeface="Arial"/>
                <a:cs typeface="Arial"/>
                <a:sym typeface="Arial"/>
              </a:defRPr>
            </a:lvl8pPr>
            <a:lvl9pPr indent="-279400" lvl="8" marL="4114800" marR="0" rtl="0">
              <a:lnSpc>
                <a:spcPct val="100000"/>
              </a:lnSpc>
              <a:spcBef>
                <a:spcPts val="0"/>
              </a:spcBef>
              <a:spcAft>
                <a:spcPts val="0"/>
              </a:spcAft>
              <a:buSzPts val="800"/>
              <a:buFont typeface="Arial"/>
              <a:buAutoNum type="romanLcPeriod"/>
              <a:defRPr b="1" i="0" sz="800" u="none" cap="none" strike="noStrike">
                <a:latin typeface="Arial"/>
                <a:ea typeface="Arial"/>
                <a:cs typeface="Arial"/>
                <a:sym typeface="Arial"/>
              </a:defRPr>
            </a:lvl9pPr>
          </a:lstStyle>
          <a:p/>
        </p:txBody>
      </p:sp>
      <p:sp>
        <p:nvSpPr>
          <p:cNvPr id="882" name="Google Shape;882;p86"/>
          <p:cNvSpPr/>
          <p:nvPr/>
        </p:nvSpPr>
        <p:spPr>
          <a:xfrm>
            <a:off x="9312750" y="562025"/>
            <a:ext cx="1317600" cy="456600"/>
          </a:xfrm>
          <a:prstGeom prst="wedgeRectCallout">
            <a:avLst>
              <a:gd fmla="val -53209" name="adj1"/>
              <a:gd fmla="val -19669" name="adj2"/>
            </a:avLst>
          </a:prstGeom>
          <a:solidFill>
            <a:schemeClr val="l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00000"/>
              </a:lnSpc>
              <a:spcBef>
                <a:spcPts val="500"/>
              </a:spcBef>
              <a:spcAft>
                <a:spcPts val="500"/>
              </a:spcAft>
              <a:buNone/>
            </a:pPr>
            <a:r>
              <a:rPr lang="en" sz="800">
                <a:solidFill>
                  <a:schemeClr val="accent6"/>
                </a:solidFill>
                <a:highlight>
                  <a:srgbClr val="FFFFFF"/>
                </a:highlight>
              </a:rPr>
              <a:t>Please write the title in all capital letters</a:t>
            </a:r>
            <a:endParaRPr sz="800">
              <a:solidFill>
                <a:schemeClr val="accent6"/>
              </a:solidFill>
              <a:highlight>
                <a:srgbClr val="FFFFFF"/>
              </a:highlight>
            </a:endParaRPr>
          </a:p>
        </p:txBody>
      </p:sp>
      <p:sp>
        <p:nvSpPr>
          <p:cNvPr id="883" name="Google Shape;883;p86"/>
          <p:cNvSpPr/>
          <p:nvPr/>
        </p:nvSpPr>
        <p:spPr>
          <a:xfrm>
            <a:off x="9312750" y="28625"/>
            <a:ext cx="1317600" cy="456600"/>
          </a:xfrm>
          <a:prstGeom prst="wedgeRectCallout">
            <a:avLst>
              <a:gd fmla="val -53209" name="adj1"/>
              <a:gd fmla="val -19669" name="adj2"/>
            </a:avLst>
          </a:prstGeom>
          <a:solidFill>
            <a:schemeClr val="l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800">
                <a:solidFill>
                  <a:schemeClr val="accent6"/>
                </a:solidFill>
                <a:highlight>
                  <a:srgbClr val="FFFFFF"/>
                </a:highlight>
              </a:rPr>
              <a:t>Put images in the grey dotted box "unsupported placeholder"</a:t>
            </a:r>
            <a:endParaRPr sz="800">
              <a:solidFill>
                <a:schemeClr val="accent6"/>
              </a:solidFill>
              <a:highlight>
                <a:srgbClr val="FFFFFF"/>
              </a:highlight>
            </a:endParaRPr>
          </a:p>
        </p:txBody>
      </p:sp>
      <p:pic>
        <p:nvPicPr>
          <p:cNvPr descr="Logo.png" id="884" name="Google Shape;884;p86"/>
          <p:cNvPicPr preferRelativeResize="0"/>
          <p:nvPr/>
        </p:nvPicPr>
        <p:blipFill>
          <a:blip r:embed="rId2">
            <a:alphaModFix/>
          </a:blip>
          <a:stretch>
            <a:fillRect/>
          </a:stretch>
        </p:blipFill>
        <p:spPr>
          <a:xfrm>
            <a:off x="7724083" y="4717150"/>
            <a:ext cx="798517" cy="163200"/>
          </a:xfrm>
          <a:prstGeom prst="rect">
            <a:avLst/>
          </a:prstGeom>
          <a:noFill/>
          <a:ln>
            <a:noFill/>
          </a:ln>
        </p:spPr>
      </p:pic>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08_3x Image + Headline" showMasterSp="0">
  <p:cSld name="3x picture + headline">
    <p:bg>
      <p:bgPr>
        <a:solidFill>
          <a:srgbClr val="FFFFFF"/>
        </a:solidFill>
      </p:bgPr>
    </p:bg>
    <p:spTree>
      <p:nvGrpSpPr>
        <p:cNvPr id="885" name="Shape 885"/>
        <p:cNvGrpSpPr/>
        <p:nvPr/>
      </p:nvGrpSpPr>
      <p:grpSpPr>
        <a:xfrm>
          <a:off x="0" y="0"/>
          <a:ext cx="0" cy="0"/>
          <a:chOff x="0" y="0"/>
          <a:chExt cx="0" cy="0"/>
        </a:xfrm>
      </p:grpSpPr>
      <p:sp>
        <p:nvSpPr>
          <p:cNvPr id="886" name="Google Shape;886;p87"/>
          <p:cNvSpPr/>
          <p:nvPr/>
        </p:nvSpPr>
        <p:spPr>
          <a:xfrm>
            <a:off x="3045619" y="1324"/>
            <a:ext cx="3052800" cy="67800"/>
          </a:xfrm>
          <a:prstGeom prst="rect">
            <a:avLst/>
          </a:prstGeom>
          <a:solidFill>
            <a:srgbClr val="FF6900"/>
          </a:solidFill>
          <a:ln>
            <a:noFill/>
          </a:ln>
        </p:spPr>
        <p:txBody>
          <a:bodyPr anchorCtr="0" anchor="ctr" bIns="0" lIns="0" spcFirstLastPara="1" rIns="0" wrap="square" tIns="0">
            <a:noAutofit/>
          </a:bodyPr>
          <a:lstStyle/>
          <a:p>
            <a:pPr indent="0" lvl="0" marL="0" marR="0" rtl="0" algn="ctr">
              <a:lnSpc>
                <a:spcPct val="120000"/>
              </a:lnSpc>
              <a:spcBef>
                <a:spcPts val="0"/>
              </a:spcBef>
              <a:spcAft>
                <a:spcPts val="0"/>
              </a:spcAft>
              <a:buNone/>
            </a:pPr>
            <a:r>
              <a:t/>
            </a:r>
            <a:endParaRPr b="0" i="0" sz="1900" u="none" cap="none" strike="noStrike">
              <a:latin typeface="Arial"/>
              <a:ea typeface="Arial"/>
              <a:cs typeface="Arial"/>
              <a:sym typeface="Arial"/>
            </a:endParaRPr>
          </a:p>
        </p:txBody>
      </p:sp>
      <p:sp>
        <p:nvSpPr>
          <p:cNvPr id="887" name="Google Shape;887;p87"/>
          <p:cNvSpPr/>
          <p:nvPr>
            <p:ph idx="2" type="pic"/>
          </p:nvPr>
        </p:nvSpPr>
        <p:spPr>
          <a:xfrm>
            <a:off x="596979" y="1059656"/>
            <a:ext cx="4873800" cy="3429000"/>
          </a:xfrm>
          <a:prstGeom prst="rect">
            <a:avLst/>
          </a:prstGeom>
          <a:noFill/>
          <a:ln cap="flat" cmpd="sng" w="9525">
            <a:solidFill>
              <a:srgbClr val="D9D9D9"/>
            </a:solidFill>
            <a:prstDash val="dash"/>
            <a:round/>
            <a:headEnd len="sm" w="sm" type="none"/>
            <a:tailEnd len="sm" w="sm" type="none"/>
          </a:ln>
        </p:spPr>
        <p:txBody>
          <a:bodyPr anchorCtr="0" anchor="ctr" bIns="91425" lIns="91425" spcFirstLastPara="1" rIns="91425" wrap="square" tIns="91425"/>
          <a:lstStyle>
            <a:lvl1pPr indent="0" lvl="0" marL="0" marR="0" rtl="0" algn="ctr">
              <a:lnSpc>
                <a:spcPct val="150000"/>
              </a:lnSpc>
              <a:spcBef>
                <a:spcPts val="0"/>
              </a:spcBef>
              <a:spcAft>
                <a:spcPts val="0"/>
              </a:spcAft>
              <a:buSzPts val="1400"/>
              <a:buFont typeface="Arial"/>
              <a:buNone/>
              <a:defRPr b="1" i="0" sz="600" u="none" cap="none" strike="noStrike">
                <a:latin typeface="Arial"/>
                <a:ea typeface="Arial"/>
                <a:cs typeface="Arial"/>
                <a:sym typeface="Arial"/>
              </a:defRPr>
            </a:lvl1pPr>
            <a:lvl2pPr indent="-75670" lvl="1" marL="24077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2pPr>
            <a:lvl3pPr indent="-77257" lvl="2" marL="407457"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3pPr>
            <a:lvl4pPr indent="-78845" lvl="3" marL="574145"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4pPr>
            <a:lvl5pPr indent="-80432" lvl="4" marL="740832"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5pPr>
            <a:lvl6pPr indent="-82020" lvl="5" marL="90752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6pPr>
            <a:lvl7pPr indent="-83607" lvl="6" marL="1074207"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7pPr>
            <a:lvl8pPr indent="-85195" lvl="7" marL="1240895"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8pPr>
            <a:lvl9pPr indent="-74082" lvl="8" marL="1407582"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9pPr>
          </a:lstStyle>
          <a:p/>
        </p:txBody>
      </p:sp>
      <p:sp>
        <p:nvSpPr>
          <p:cNvPr id="888" name="Google Shape;888;p87"/>
          <p:cNvSpPr/>
          <p:nvPr>
            <p:ph idx="3" type="pic"/>
          </p:nvPr>
        </p:nvSpPr>
        <p:spPr>
          <a:xfrm>
            <a:off x="5519102" y="1059656"/>
            <a:ext cx="3026700" cy="1682400"/>
          </a:xfrm>
          <a:prstGeom prst="rect">
            <a:avLst/>
          </a:prstGeom>
          <a:noFill/>
          <a:ln cap="flat" cmpd="sng" w="9525">
            <a:solidFill>
              <a:srgbClr val="D9D9D9"/>
            </a:solidFill>
            <a:prstDash val="dash"/>
            <a:round/>
            <a:headEnd len="sm" w="sm" type="none"/>
            <a:tailEnd len="sm" w="sm" type="none"/>
          </a:ln>
        </p:spPr>
        <p:txBody>
          <a:bodyPr anchorCtr="0" anchor="ctr" bIns="91425" lIns="91425" spcFirstLastPara="1" rIns="91425" wrap="square" tIns="91425"/>
          <a:lstStyle>
            <a:lvl1pPr indent="0" lvl="0" marL="0" marR="0" rtl="0" algn="ctr">
              <a:lnSpc>
                <a:spcPct val="150000"/>
              </a:lnSpc>
              <a:spcBef>
                <a:spcPts val="0"/>
              </a:spcBef>
              <a:spcAft>
                <a:spcPts val="0"/>
              </a:spcAft>
              <a:buSzPts val="1400"/>
              <a:buFont typeface="Arial"/>
              <a:buNone/>
              <a:defRPr b="1" sz="600"/>
            </a:lvl1pPr>
            <a:lvl2pPr indent="-75670" lvl="1" marL="24077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2pPr>
            <a:lvl3pPr indent="-77257" lvl="2" marL="407457"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3pPr>
            <a:lvl4pPr indent="-78845" lvl="3" marL="574145"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4pPr>
            <a:lvl5pPr indent="-80432" lvl="4" marL="740832"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5pPr>
            <a:lvl6pPr indent="-82020" lvl="5" marL="90752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6pPr>
            <a:lvl7pPr indent="-83607" lvl="6" marL="1074207"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7pPr>
            <a:lvl8pPr indent="-85195" lvl="7" marL="1240895"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8pPr>
            <a:lvl9pPr indent="-74082" lvl="8" marL="1407582"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9pPr>
          </a:lstStyle>
          <a:p/>
        </p:txBody>
      </p:sp>
      <p:sp>
        <p:nvSpPr>
          <p:cNvPr id="889" name="Google Shape;889;p87"/>
          <p:cNvSpPr/>
          <p:nvPr>
            <p:ph idx="4" type="pic"/>
          </p:nvPr>
        </p:nvSpPr>
        <p:spPr>
          <a:xfrm>
            <a:off x="5519102" y="2806160"/>
            <a:ext cx="3026700" cy="1682400"/>
          </a:xfrm>
          <a:prstGeom prst="rect">
            <a:avLst/>
          </a:prstGeom>
          <a:noFill/>
          <a:ln cap="flat" cmpd="sng" w="9525">
            <a:solidFill>
              <a:srgbClr val="D9D9D9"/>
            </a:solidFill>
            <a:prstDash val="dash"/>
            <a:round/>
            <a:headEnd len="sm" w="sm" type="none"/>
            <a:tailEnd len="sm" w="sm" type="none"/>
          </a:ln>
        </p:spPr>
        <p:txBody>
          <a:bodyPr anchorCtr="0" anchor="ctr" bIns="91425" lIns="91425" spcFirstLastPara="1" rIns="91425" wrap="square" tIns="91425"/>
          <a:lstStyle>
            <a:lvl1pPr indent="0" lvl="0" marL="0" marR="0" rtl="0" algn="ctr">
              <a:lnSpc>
                <a:spcPct val="150000"/>
              </a:lnSpc>
              <a:spcBef>
                <a:spcPts val="0"/>
              </a:spcBef>
              <a:spcAft>
                <a:spcPts val="0"/>
              </a:spcAft>
              <a:buSzPts val="1400"/>
              <a:buFont typeface="Arial"/>
              <a:buNone/>
              <a:defRPr b="1" i="0" sz="600" u="none" cap="none" strike="noStrike">
                <a:latin typeface="Arial"/>
                <a:ea typeface="Arial"/>
                <a:cs typeface="Arial"/>
                <a:sym typeface="Arial"/>
              </a:defRPr>
            </a:lvl1pPr>
            <a:lvl2pPr indent="-75670" lvl="1" marL="24077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2pPr>
            <a:lvl3pPr indent="-77257" lvl="2" marL="407457"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3pPr>
            <a:lvl4pPr indent="-78845" lvl="3" marL="574145"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4pPr>
            <a:lvl5pPr indent="-80432" lvl="4" marL="740832"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5pPr>
            <a:lvl6pPr indent="-82020" lvl="5" marL="90752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6pPr>
            <a:lvl7pPr indent="-83607" lvl="6" marL="1074207"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7pPr>
            <a:lvl8pPr indent="-85195" lvl="7" marL="1240895"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8pPr>
            <a:lvl9pPr indent="-74082" lvl="8" marL="1407582"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9pPr>
          </a:lstStyle>
          <a:p/>
        </p:txBody>
      </p:sp>
      <p:sp>
        <p:nvSpPr>
          <p:cNvPr id="890" name="Google Shape;890;p87"/>
          <p:cNvSpPr/>
          <p:nvPr/>
        </p:nvSpPr>
        <p:spPr>
          <a:xfrm>
            <a:off x="591146" y="4734611"/>
            <a:ext cx="338100" cy="1386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fld id="{00000000-1234-1234-1234-123412341234}" type="slidenum">
              <a:rPr b="1" i="0" lang="en" sz="900" u="none" cap="none" strike="noStrike">
                <a:latin typeface="Arial"/>
                <a:ea typeface="Arial"/>
                <a:cs typeface="Arial"/>
                <a:sym typeface="Arial"/>
              </a:rPr>
              <a:t>‹#›</a:t>
            </a:fld>
            <a:endParaRPr b="1" i="0" sz="900" u="none" cap="none" strike="noStrike">
              <a:latin typeface="Arial"/>
              <a:ea typeface="Arial"/>
              <a:cs typeface="Arial"/>
              <a:sym typeface="Arial"/>
            </a:endParaRPr>
          </a:p>
        </p:txBody>
      </p:sp>
      <p:sp>
        <p:nvSpPr>
          <p:cNvPr id="891" name="Google Shape;891;p87"/>
          <p:cNvSpPr txBox="1"/>
          <p:nvPr>
            <p:ph type="title"/>
          </p:nvPr>
        </p:nvSpPr>
        <p:spPr>
          <a:xfrm>
            <a:off x="597198" y="219254"/>
            <a:ext cx="7952700" cy="751800"/>
          </a:xfrm>
          <a:prstGeom prst="rect">
            <a:avLst/>
          </a:prstGeom>
          <a:noFill/>
          <a:ln>
            <a:noFill/>
          </a:ln>
        </p:spPr>
        <p:txBody>
          <a:bodyPr anchorCtr="0" anchor="ctr" bIns="91425" lIns="91425" spcFirstLastPara="1" rIns="91425" wrap="square" tIns="91425"/>
          <a:lstStyle>
            <a:lvl1pPr indent="0" lvl="0" marL="0" marR="0" rtl="0" algn="ctr">
              <a:lnSpc>
                <a:spcPct val="120000"/>
              </a:lnSpc>
              <a:spcBef>
                <a:spcPts val="0"/>
              </a:spcBef>
              <a:spcAft>
                <a:spcPts val="0"/>
              </a:spcAft>
              <a:buSzPts val="1400"/>
              <a:buFont typeface="Arial"/>
              <a:buNone/>
              <a:defRPr b="1" i="0" sz="1300" u="none" cap="none" strike="noStrike">
                <a:latin typeface="Arial"/>
                <a:ea typeface="Arial"/>
                <a:cs typeface="Arial"/>
                <a:sym typeface="Arial"/>
              </a:defRPr>
            </a:lvl1pPr>
            <a:lvl2pPr indent="76200" lvl="1" marL="0" marR="0" rtl="0" algn="l">
              <a:lnSpc>
                <a:spcPct val="120000"/>
              </a:lnSpc>
              <a:spcBef>
                <a:spcPts val="0"/>
              </a:spcBef>
              <a:spcAft>
                <a:spcPts val="0"/>
              </a:spcAft>
              <a:buSzPts val="1400"/>
              <a:buNone/>
              <a:defRPr b="1" i="0" sz="1600" u="none" cap="none" strike="noStrike">
                <a:latin typeface="Arial"/>
                <a:ea typeface="Arial"/>
                <a:cs typeface="Arial"/>
                <a:sym typeface="Arial"/>
              </a:defRPr>
            </a:lvl2pPr>
            <a:lvl3pPr indent="165100" lvl="2" marL="0" marR="0" rtl="0" algn="l">
              <a:lnSpc>
                <a:spcPct val="120000"/>
              </a:lnSpc>
              <a:spcBef>
                <a:spcPts val="0"/>
              </a:spcBef>
              <a:spcAft>
                <a:spcPts val="0"/>
              </a:spcAft>
              <a:buSzPts val="1400"/>
              <a:buNone/>
              <a:defRPr b="1" i="0" sz="1600" u="none" cap="none" strike="noStrike">
                <a:latin typeface="Arial"/>
                <a:ea typeface="Arial"/>
                <a:cs typeface="Arial"/>
                <a:sym typeface="Arial"/>
              </a:defRPr>
            </a:lvl3pPr>
            <a:lvl4pPr indent="254000" lvl="3" marL="0" marR="0" rtl="0" algn="l">
              <a:lnSpc>
                <a:spcPct val="120000"/>
              </a:lnSpc>
              <a:spcBef>
                <a:spcPts val="0"/>
              </a:spcBef>
              <a:spcAft>
                <a:spcPts val="0"/>
              </a:spcAft>
              <a:buSzPts val="1400"/>
              <a:buNone/>
              <a:defRPr b="1" i="0" sz="1600" u="none" cap="none" strike="noStrike">
                <a:latin typeface="Arial"/>
                <a:ea typeface="Arial"/>
                <a:cs typeface="Arial"/>
                <a:sym typeface="Arial"/>
              </a:defRPr>
            </a:lvl4pPr>
            <a:lvl5pPr indent="342900" lvl="4" marL="0" marR="0" rtl="0" algn="l">
              <a:lnSpc>
                <a:spcPct val="120000"/>
              </a:lnSpc>
              <a:spcBef>
                <a:spcPts val="0"/>
              </a:spcBef>
              <a:spcAft>
                <a:spcPts val="0"/>
              </a:spcAft>
              <a:buSzPts val="1400"/>
              <a:buNone/>
              <a:defRPr b="1" i="0" sz="1600" u="none" cap="none" strike="noStrike">
                <a:latin typeface="Arial"/>
                <a:ea typeface="Arial"/>
                <a:cs typeface="Arial"/>
                <a:sym typeface="Arial"/>
              </a:defRPr>
            </a:lvl5pPr>
            <a:lvl6pPr indent="419100" lvl="5" marL="0" marR="0" rtl="0" algn="l">
              <a:lnSpc>
                <a:spcPct val="120000"/>
              </a:lnSpc>
              <a:spcBef>
                <a:spcPts val="0"/>
              </a:spcBef>
              <a:spcAft>
                <a:spcPts val="0"/>
              </a:spcAft>
              <a:buSzPts val="1400"/>
              <a:buNone/>
              <a:defRPr b="1" i="0" sz="1600" u="none" cap="none" strike="noStrike">
                <a:latin typeface="Arial"/>
                <a:ea typeface="Arial"/>
                <a:cs typeface="Arial"/>
                <a:sym typeface="Arial"/>
              </a:defRPr>
            </a:lvl6pPr>
            <a:lvl7pPr indent="508000" lvl="6" marL="0" marR="0" rtl="0" algn="l">
              <a:lnSpc>
                <a:spcPct val="120000"/>
              </a:lnSpc>
              <a:spcBef>
                <a:spcPts val="0"/>
              </a:spcBef>
              <a:spcAft>
                <a:spcPts val="0"/>
              </a:spcAft>
              <a:buSzPts val="1400"/>
              <a:buNone/>
              <a:defRPr b="1" i="0" sz="1600" u="none" cap="none" strike="noStrike">
                <a:latin typeface="Arial"/>
                <a:ea typeface="Arial"/>
                <a:cs typeface="Arial"/>
                <a:sym typeface="Arial"/>
              </a:defRPr>
            </a:lvl7pPr>
            <a:lvl8pPr indent="596900" lvl="7" marL="0" marR="0" rtl="0" algn="l">
              <a:lnSpc>
                <a:spcPct val="120000"/>
              </a:lnSpc>
              <a:spcBef>
                <a:spcPts val="0"/>
              </a:spcBef>
              <a:spcAft>
                <a:spcPts val="0"/>
              </a:spcAft>
              <a:buSzPts val="1400"/>
              <a:buNone/>
              <a:defRPr b="1" i="0" sz="1600" u="none" cap="none" strike="noStrike">
                <a:latin typeface="Arial"/>
                <a:ea typeface="Arial"/>
                <a:cs typeface="Arial"/>
                <a:sym typeface="Arial"/>
              </a:defRPr>
            </a:lvl8pPr>
            <a:lvl9pPr indent="685800" lvl="8" marL="0" marR="0" rtl="0" algn="l">
              <a:lnSpc>
                <a:spcPct val="120000"/>
              </a:lnSpc>
              <a:spcBef>
                <a:spcPts val="0"/>
              </a:spcBef>
              <a:spcAft>
                <a:spcPts val="0"/>
              </a:spcAft>
              <a:buSzPts val="1400"/>
              <a:buNone/>
              <a:defRPr b="1" i="0" sz="1600" u="none" cap="none" strike="noStrike">
                <a:latin typeface="Arial"/>
                <a:ea typeface="Arial"/>
                <a:cs typeface="Arial"/>
                <a:sym typeface="Arial"/>
              </a:defRPr>
            </a:lvl9pPr>
          </a:lstStyle>
          <a:p/>
        </p:txBody>
      </p:sp>
      <p:sp>
        <p:nvSpPr>
          <p:cNvPr id="892" name="Google Shape;892;p87"/>
          <p:cNvSpPr txBox="1"/>
          <p:nvPr>
            <p:ph idx="1" type="body"/>
          </p:nvPr>
        </p:nvSpPr>
        <p:spPr>
          <a:xfrm>
            <a:off x="742950" y="4658700"/>
            <a:ext cx="6925800" cy="290400"/>
          </a:xfrm>
          <a:prstGeom prst="rect">
            <a:avLst/>
          </a:prstGeom>
          <a:noFill/>
          <a:ln>
            <a:noFill/>
          </a:ln>
        </p:spPr>
        <p:txBody>
          <a:bodyPr anchorCtr="0" anchor="b" bIns="91425" lIns="91425" spcFirstLastPara="1" rIns="91425" wrap="square" tIns="91425"/>
          <a:lstStyle>
            <a:lvl1pPr indent="-279400" lvl="0" marL="457200" marR="0" rtl="0">
              <a:lnSpc>
                <a:spcPct val="100000"/>
              </a:lnSpc>
              <a:spcBef>
                <a:spcPts val="0"/>
              </a:spcBef>
              <a:spcAft>
                <a:spcPts val="0"/>
              </a:spcAft>
              <a:buSzPts val="800"/>
              <a:buFont typeface="Arial"/>
              <a:buAutoNum type="alphaUcPeriod"/>
              <a:defRPr b="0" i="0" sz="800" u="none" cap="none" strike="noStrike">
                <a:latin typeface="Arial"/>
                <a:ea typeface="Arial"/>
                <a:cs typeface="Arial"/>
                <a:sym typeface="Arial"/>
              </a:defRPr>
            </a:lvl1pPr>
            <a:lvl2pPr indent="-279400" lvl="1" marL="914400" marR="0" rtl="0">
              <a:lnSpc>
                <a:spcPct val="100000"/>
              </a:lnSpc>
              <a:spcBef>
                <a:spcPts val="0"/>
              </a:spcBef>
              <a:spcAft>
                <a:spcPts val="0"/>
              </a:spcAft>
              <a:buSzPts val="800"/>
              <a:buFont typeface="Arial"/>
              <a:buAutoNum type="alphaLcPeriod"/>
              <a:defRPr b="1" i="0" sz="800" u="none" cap="none" strike="noStrike">
                <a:latin typeface="Arial"/>
                <a:ea typeface="Arial"/>
                <a:cs typeface="Arial"/>
                <a:sym typeface="Arial"/>
              </a:defRPr>
            </a:lvl2pPr>
            <a:lvl3pPr indent="-279400" lvl="2" marL="1371600" marR="0" rtl="0">
              <a:lnSpc>
                <a:spcPct val="100000"/>
              </a:lnSpc>
              <a:spcBef>
                <a:spcPts val="0"/>
              </a:spcBef>
              <a:spcAft>
                <a:spcPts val="0"/>
              </a:spcAft>
              <a:buSzPts val="800"/>
              <a:buFont typeface="Arial"/>
              <a:buAutoNum type="romanLcPeriod"/>
              <a:defRPr b="1" i="0" sz="800" u="none" cap="none" strike="noStrike">
                <a:latin typeface="Arial"/>
                <a:ea typeface="Arial"/>
                <a:cs typeface="Arial"/>
                <a:sym typeface="Arial"/>
              </a:defRPr>
            </a:lvl3pPr>
            <a:lvl4pPr indent="-279400" lvl="3" marL="1828800" marR="0" rtl="0">
              <a:lnSpc>
                <a:spcPct val="100000"/>
              </a:lnSpc>
              <a:spcBef>
                <a:spcPts val="0"/>
              </a:spcBef>
              <a:spcAft>
                <a:spcPts val="0"/>
              </a:spcAft>
              <a:buSzPts val="800"/>
              <a:buFont typeface="Arial"/>
              <a:buAutoNum type="arabicPeriod"/>
              <a:defRPr b="1" i="0" sz="800" u="none" cap="none" strike="noStrike">
                <a:latin typeface="Arial"/>
                <a:ea typeface="Arial"/>
                <a:cs typeface="Arial"/>
                <a:sym typeface="Arial"/>
              </a:defRPr>
            </a:lvl4pPr>
            <a:lvl5pPr indent="-279400" lvl="4" marL="2286000" marR="0" rtl="0">
              <a:lnSpc>
                <a:spcPct val="100000"/>
              </a:lnSpc>
              <a:spcBef>
                <a:spcPts val="0"/>
              </a:spcBef>
              <a:spcAft>
                <a:spcPts val="0"/>
              </a:spcAft>
              <a:buSzPts val="800"/>
              <a:buFont typeface="Arial"/>
              <a:buAutoNum type="alphaLcPeriod"/>
              <a:defRPr b="1" i="0" sz="800" u="none" cap="none" strike="noStrike">
                <a:latin typeface="Arial"/>
                <a:ea typeface="Arial"/>
                <a:cs typeface="Arial"/>
                <a:sym typeface="Arial"/>
              </a:defRPr>
            </a:lvl5pPr>
            <a:lvl6pPr indent="-279400" lvl="5" marL="2743200" marR="0" rtl="0">
              <a:lnSpc>
                <a:spcPct val="100000"/>
              </a:lnSpc>
              <a:spcBef>
                <a:spcPts val="0"/>
              </a:spcBef>
              <a:spcAft>
                <a:spcPts val="0"/>
              </a:spcAft>
              <a:buSzPts val="800"/>
              <a:buFont typeface="Arial"/>
              <a:buAutoNum type="romanLcPeriod"/>
              <a:defRPr b="1" i="0" sz="800" u="none" cap="none" strike="noStrike">
                <a:latin typeface="Arial"/>
                <a:ea typeface="Arial"/>
                <a:cs typeface="Arial"/>
                <a:sym typeface="Arial"/>
              </a:defRPr>
            </a:lvl6pPr>
            <a:lvl7pPr indent="-279400" lvl="6" marL="3200400" marR="0" rtl="0">
              <a:lnSpc>
                <a:spcPct val="100000"/>
              </a:lnSpc>
              <a:spcBef>
                <a:spcPts val="0"/>
              </a:spcBef>
              <a:spcAft>
                <a:spcPts val="0"/>
              </a:spcAft>
              <a:buSzPts val="800"/>
              <a:buFont typeface="Arial"/>
              <a:buAutoNum type="arabicPeriod"/>
              <a:defRPr b="1" i="0" sz="800" u="none" cap="none" strike="noStrike">
                <a:latin typeface="Arial"/>
                <a:ea typeface="Arial"/>
                <a:cs typeface="Arial"/>
                <a:sym typeface="Arial"/>
              </a:defRPr>
            </a:lvl7pPr>
            <a:lvl8pPr indent="-279400" lvl="7" marL="3657600" marR="0" rtl="0">
              <a:lnSpc>
                <a:spcPct val="100000"/>
              </a:lnSpc>
              <a:spcBef>
                <a:spcPts val="0"/>
              </a:spcBef>
              <a:spcAft>
                <a:spcPts val="0"/>
              </a:spcAft>
              <a:buSzPts val="800"/>
              <a:buFont typeface="Arial"/>
              <a:buAutoNum type="alphaLcPeriod"/>
              <a:defRPr b="1" i="0" sz="800" u="none" cap="none" strike="noStrike">
                <a:latin typeface="Arial"/>
                <a:ea typeface="Arial"/>
                <a:cs typeface="Arial"/>
                <a:sym typeface="Arial"/>
              </a:defRPr>
            </a:lvl8pPr>
            <a:lvl9pPr indent="-279400" lvl="8" marL="4114800" marR="0" rtl="0">
              <a:lnSpc>
                <a:spcPct val="100000"/>
              </a:lnSpc>
              <a:spcBef>
                <a:spcPts val="0"/>
              </a:spcBef>
              <a:spcAft>
                <a:spcPts val="0"/>
              </a:spcAft>
              <a:buSzPts val="800"/>
              <a:buFont typeface="Arial"/>
              <a:buAutoNum type="romanLcPeriod"/>
              <a:defRPr b="1" i="0" sz="800" u="none" cap="none" strike="noStrike">
                <a:latin typeface="Arial"/>
                <a:ea typeface="Arial"/>
                <a:cs typeface="Arial"/>
                <a:sym typeface="Arial"/>
              </a:defRPr>
            </a:lvl9pPr>
          </a:lstStyle>
          <a:p/>
        </p:txBody>
      </p:sp>
      <p:sp>
        <p:nvSpPr>
          <p:cNvPr id="893" name="Google Shape;893;p87"/>
          <p:cNvSpPr/>
          <p:nvPr/>
        </p:nvSpPr>
        <p:spPr>
          <a:xfrm>
            <a:off x="9312750" y="562025"/>
            <a:ext cx="1317600" cy="456600"/>
          </a:xfrm>
          <a:prstGeom prst="wedgeRectCallout">
            <a:avLst>
              <a:gd fmla="val -53209" name="adj1"/>
              <a:gd fmla="val -19669" name="adj2"/>
            </a:avLst>
          </a:prstGeom>
          <a:solidFill>
            <a:schemeClr val="l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00000"/>
              </a:lnSpc>
              <a:spcBef>
                <a:spcPts val="500"/>
              </a:spcBef>
              <a:spcAft>
                <a:spcPts val="500"/>
              </a:spcAft>
              <a:buNone/>
            </a:pPr>
            <a:r>
              <a:rPr lang="en" sz="800">
                <a:solidFill>
                  <a:schemeClr val="accent6"/>
                </a:solidFill>
                <a:highlight>
                  <a:srgbClr val="FFFFFF"/>
                </a:highlight>
              </a:rPr>
              <a:t>Please write the title in all capital letters</a:t>
            </a:r>
            <a:endParaRPr sz="800">
              <a:solidFill>
                <a:schemeClr val="accent6"/>
              </a:solidFill>
              <a:highlight>
                <a:srgbClr val="FFFFFF"/>
              </a:highlight>
            </a:endParaRPr>
          </a:p>
        </p:txBody>
      </p:sp>
      <p:sp>
        <p:nvSpPr>
          <p:cNvPr id="894" name="Google Shape;894;p87"/>
          <p:cNvSpPr/>
          <p:nvPr/>
        </p:nvSpPr>
        <p:spPr>
          <a:xfrm>
            <a:off x="9312750" y="28625"/>
            <a:ext cx="1317600" cy="456600"/>
          </a:xfrm>
          <a:prstGeom prst="wedgeRectCallout">
            <a:avLst>
              <a:gd fmla="val -53209" name="adj1"/>
              <a:gd fmla="val -19669" name="adj2"/>
            </a:avLst>
          </a:prstGeom>
          <a:solidFill>
            <a:schemeClr val="l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800">
                <a:solidFill>
                  <a:schemeClr val="accent6"/>
                </a:solidFill>
                <a:highlight>
                  <a:srgbClr val="FFFFFF"/>
                </a:highlight>
              </a:rPr>
              <a:t>Put images in the grey dotted box "unsupported placeholder"</a:t>
            </a:r>
            <a:endParaRPr sz="800">
              <a:solidFill>
                <a:schemeClr val="accent6"/>
              </a:solidFill>
              <a:highlight>
                <a:srgbClr val="FFFFFF"/>
              </a:highlight>
            </a:endParaRPr>
          </a:p>
        </p:txBody>
      </p:sp>
      <p:pic>
        <p:nvPicPr>
          <p:cNvPr descr="Logo.png" id="895" name="Google Shape;895;p87"/>
          <p:cNvPicPr preferRelativeResize="0"/>
          <p:nvPr/>
        </p:nvPicPr>
        <p:blipFill>
          <a:blip r:embed="rId2">
            <a:alphaModFix/>
          </a:blip>
          <a:stretch>
            <a:fillRect/>
          </a:stretch>
        </p:blipFill>
        <p:spPr>
          <a:xfrm>
            <a:off x="7724083" y="4717150"/>
            <a:ext cx="798517" cy="163200"/>
          </a:xfrm>
          <a:prstGeom prst="rect">
            <a:avLst/>
          </a:prstGeom>
          <a:noFill/>
          <a:ln>
            <a:noFill/>
          </a:ln>
        </p:spPr>
      </p:pic>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08_3x Image + Headline_2" showMasterSp="0">
  <p:cSld name="3bx picture">
    <p:bg>
      <p:bgPr>
        <a:solidFill>
          <a:srgbClr val="FFFFFF"/>
        </a:solidFill>
      </p:bgPr>
    </p:bg>
    <p:spTree>
      <p:nvGrpSpPr>
        <p:cNvPr id="896" name="Shape 896"/>
        <p:cNvGrpSpPr/>
        <p:nvPr/>
      </p:nvGrpSpPr>
      <p:grpSpPr>
        <a:xfrm>
          <a:off x="0" y="0"/>
          <a:ext cx="0" cy="0"/>
          <a:chOff x="0" y="0"/>
          <a:chExt cx="0" cy="0"/>
        </a:xfrm>
      </p:grpSpPr>
      <p:sp>
        <p:nvSpPr>
          <p:cNvPr id="897" name="Google Shape;897;p88"/>
          <p:cNvSpPr/>
          <p:nvPr/>
        </p:nvSpPr>
        <p:spPr>
          <a:xfrm>
            <a:off x="3045619" y="1324"/>
            <a:ext cx="3052800" cy="67800"/>
          </a:xfrm>
          <a:prstGeom prst="rect">
            <a:avLst/>
          </a:prstGeom>
          <a:solidFill>
            <a:srgbClr val="FF6900"/>
          </a:solidFill>
          <a:ln>
            <a:noFill/>
          </a:ln>
        </p:spPr>
        <p:txBody>
          <a:bodyPr anchorCtr="0" anchor="ctr" bIns="0" lIns="0" spcFirstLastPara="1" rIns="0" wrap="square" tIns="0">
            <a:noAutofit/>
          </a:bodyPr>
          <a:lstStyle/>
          <a:p>
            <a:pPr indent="0" lvl="0" marL="0" marR="0" rtl="0" algn="ctr">
              <a:lnSpc>
                <a:spcPct val="120000"/>
              </a:lnSpc>
              <a:spcBef>
                <a:spcPts val="0"/>
              </a:spcBef>
              <a:spcAft>
                <a:spcPts val="0"/>
              </a:spcAft>
              <a:buNone/>
            </a:pPr>
            <a:r>
              <a:t/>
            </a:r>
            <a:endParaRPr b="0" i="0" sz="1900" u="none" cap="none" strike="noStrike">
              <a:latin typeface="Arial"/>
              <a:ea typeface="Arial"/>
              <a:cs typeface="Arial"/>
              <a:sym typeface="Arial"/>
            </a:endParaRPr>
          </a:p>
        </p:txBody>
      </p:sp>
      <p:sp>
        <p:nvSpPr>
          <p:cNvPr id="898" name="Google Shape;898;p88"/>
          <p:cNvSpPr/>
          <p:nvPr>
            <p:ph idx="2" type="pic"/>
          </p:nvPr>
        </p:nvSpPr>
        <p:spPr>
          <a:xfrm>
            <a:off x="3257765" y="1050925"/>
            <a:ext cx="2619000" cy="3427200"/>
          </a:xfrm>
          <a:prstGeom prst="rect">
            <a:avLst/>
          </a:prstGeom>
          <a:noFill/>
          <a:ln cap="flat" cmpd="sng" w="9525">
            <a:solidFill>
              <a:srgbClr val="D9D9D9"/>
            </a:solidFill>
            <a:prstDash val="dash"/>
            <a:round/>
            <a:headEnd len="sm" w="sm" type="none"/>
            <a:tailEnd len="sm" w="sm" type="none"/>
          </a:ln>
        </p:spPr>
        <p:txBody>
          <a:bodyPr anchorCtr="0" anchor="ctr" bIns="91425" lIns="91425" spcFirstLastPara="1" rIns="91425" wrap="square" tIns="91425"/>
          <a:lstStyle>
            <a:lvl1pPr indent="0" lvl="0" marL="0" marR="0" rtl="0" algn="ctr">
              <a:lnSpc>
                <a:spcPct val="150000"/>
              </a:lnSpc>
              <a:spcBef>
                <a:spcPts val="0"/>
              </a:spcBef>
              <a:spcAft>
                <a:spcPts val="0"/>
              </a:spcAft>
              <a:buSzPts val="1400"/>
              <a:buFont typeface="Arial"/>
              <a:buNone/>
              <a:defRPr b="1" i="0" sz="600" u="none" cap="none" strike="noStrike">
                <a:latin typeface="Arial"/>
                <a:ea typeface="Arial"/>
                <a:cs typeface="Arial"/>
                <a:sym typeface="Arial"/>
              </a:defRPr>
            </a:lvl1pPr>
            <a:lvl2pPr indent="-75670" lvl="1" marL="24077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2pPr>
            <a:lvl3pPr indent="-77257" lvl="2" marL="407457"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3pPr>
            <a:lvl4pPr indent="-78845" lvl="3" marL="574145"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4pPr>
            <a:lvl5pPr indent="-80432" lvl="4" marL="740832"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5pPr>
            <a:lvl6pPr indent="-82020" lvl="5" marL="90752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6pPr>
            <a:lvl7pPr indent="-83607" lvl="6" marL="1074207"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7pPr>
            <a:lvl8pPr indent="-85195" lvl="7" marL="1240895"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8pPr>
            <a:lvl9pPr indent="-74082" lvl="8" marL="1407582"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9pPr>
          </a:lstStyle>
          <a:p/>
        </p:txBody>
      </p:sp>
      <p:sp>
        <p:nvSpPr>
          <p:cNvPr id="899" name="Google Shape;899;p88"/>
          <p:cNvSpPr/>
          <p:nvPr>
            <p:ph idx="3" type="pic"/>
          </p:nvPr>
        </p:nvSpPr>
        <p:spPr>
          <a:xfrm>
            <a:off x="5926766" y="1050925"/>
            <a:ext cx="2619000" cy="3427200"/>
          </a:xfrm>
          <a:prstGeom prst="rect">
            <a:avLst/>
          </a:prstGeom>
          <a:noFill/>
          <a:ln cap="flat" cmpd="sng" w="9525">
            <a:solidFill>
              <a:srgbClr val="D9D9D9"/>
            </a:solidFill>
            <a:prstDash val="dash"/>
            <a:round/>
            <a:headEnd len="sm" w="sm" type="none"/>
            <a:tailEnd len="sm" w="sm" type="none"/>
          </a:ln>
        </p:spPr>
        <p:txBody>
          <a:bodyPr anchorCtr="0" anchor="ctr" bIns="91425" lIns="91425" spcFirstLastPara="1" rIns="91425" wrap="square" tIns="91425"/>
          <a:lstStyle>
            <a:lvl1pPr indent="0" lvl="0" marL="0" marR="0" rtl="0" algn="ctr">
              <a:lnSpc>
                <a:spcPct val="150000"/>
              </a:lnSpc>
              <a:spcBef>
                <a:spcPts val="0"/>
              </a:spcBef>
              <a:spcAft>
                <a:spcPts val="0"/>
              </a:spcAft>
              <a:buSzPts val="1400"/>
              <a:buFont typeface="Arial"/>
              <a:buNone/>
              <a:defRPr b="1" i="0" sz="600" u="none" cap="none" strike="noStrike">
                <a:latin typeface="Arial"/>
                <a:ea typeface="Arial"/>
                <a:cs typeface="Arial"/>
                <a:sym typeface="Arial"/>
              </a:defRPr>
            </a:lvl1pPr>
            <a:lvl2pPr indent="-75670" lvl="1" marL="24077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2pPr>
            <a:lvl3pPr indent="-77257" lvl="2" marL="407457"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3pPr>
            <a:lvl4pPr indent="-78845" lvl="3" marL="574145"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4pPr>
            <a:lvl5pPr indent="-80432" lvl="4" marL="740832"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5pPr>
            <a:lvl6pPr indent="-82020" lvl="5" marL="90752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6pPr>
            <a:lvl7pPr indent="-83607" lvl="6" marL="1074207"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7pPr>
            <a:lvl8pPr indent="-85195" lvl="7" marL="1240895"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8pPr>
            <a:lvl9pPr indent="-74082" lvl="8" marL="1407582"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9pPr>
          </a:lstStyle>
          <a:p/>
        </p:txBody>
      </p:sp>
      <p:sp>
        <p:nvSpPr>
          <p:cNvPr id="900" name="Google Shape;900;p88"/>
          <p:cNvSpPr/>
          <p:nvPr>
            <p:ph idx="4" type="pic"/>
          </p:nvPr>
        </p:nvSpPr>
        <p:spPr>
          <a:xfrm>
            <a:off x="588764" y="1050925"/>
            <a:ext cx="2619000" cy="3427200"/>
          </a:xfrm>
          <a:prstGeom prst="rect">
            <a:avLst/>
          </a:prstGeom>
          <a:noFill/>
          <a:ln cap="flat" cmpd="sng" w="9525">
            <a:solidFill>
              <a:srgbClr val="D9D9D9"/>
            </a:solidFill>
            <a:prstDash val="dash"/>
            <a:round/>
            <a:headEnd len="sm" w="sm" type="none"/>
            <a:tailEnd len="sm" w="sm" type="none"/>
          </a:ln>
        </p:spPr>
        <p:txBody>
          <a:bodyPr anchorCtr="0" anchor="ctr" bIns="91425" lIns="91425" spcFirstLastPara="1" rIns="91425" wrap="square" tIns="91425"/>
          <a:lstStyle>
            <a:lvl1pPr indent="0" lvl="0" marL="0" marR="0" rtl="0" algn="ctr">
              <a:lnSpc>
                <a:spcPct val="150000"/>
              </a:lnSpc>
              <a:spcBef>
                <a:spcPts val="0"/>
              </a:spcBef>
              <a:spcAft>
                <a:spcPts val="0"/>
              </a:spcAft>
              <a:buSzPts val="1400"/>
              <a:buFont typeface="Arial"/>
              <a:buNone/>
              <a:defRPr b="1" i="0" sz="600" u="none" cap="none" strike="noStrike">
                <a:latin typeface="Arial"/>
                <a:ea typeface="Arial"/>
                <a:cs typeface="Arial"/>
                <a:sym typeface="Arial"/>
              </a:defRPr>
            </a:lvl1pPr>
            <a:lvl2pPr indent="-75670" lvl="1" marL="24077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2pPr>
            <a:lvl3pPr indent="-77257" lvl="2" marL="407457"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3pPr>
            <a:lvl4pPr indent="-78845" lvl="3" marL="574145"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4pPr>
            <a:lvl5pPr indent="-80432" lvl="4" marL="740832"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5pPr>
            <a:lvl6pPr indent="-82020" lvl="5" marL="90752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6pPr>
            <a:lvl7pPr indent="-83607" lvl="6" marL="1074207"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7pPr>
            <a:lvl8pPr indent="-85195" lvl="7" marL="1240895"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8pPr>
            <a:lvl9pPr indent="-74082" lvl="8" marL="1407582"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9pPr>
          </a:lstStyle>
          <a:p/>
        </p:txBody>
      </p:sp>
      <p:sp>
        <p:nvSpPr>
          <p:cNvPr id="901" name="Google Shape;901;p88"/>
          <p:cNvSpPr/>
          <p:nvPr/>
        </p:nvSpPr>
        <p:spPr>
          <a:xfrm>
            <a:off x="591146" y="4734611"/>
            <a:ext cx="338100" cy="1386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fld id="{00000000-1234-1234-1234-123412341234}" type="slidenum">
              <a:rPr b="1" i="0" lang="en" sz="900" u="none" cap="none" strike="noStrike">
                <a:latin typeface="Arial"/>
                <a:ea typeface="Arial"/>
                <a:cs typeface="Arial"/>
                <a:sym typeface="Arial"/>
              </a:rPr>
              <a:t>‹#›</a:t>
            </a:fld>
            <a:endParaRPr b="1" i="0" sz="900" u="none" cap="none" strike="noStrike">
              <a:latin typeface="Arial"/>
              <a:ea typeface="Arial"/>
              <a:cs typeface="Arial"/>
              <a:sym typeface="Arial"/>
            </a:endParaRPr>
          </a:p>
        </p:txBody>
      </p:sp>
      <p:sp>
        <p:nvSpPr>
          <p:cNvPr id="902" name="Google Shape;902;p88"/>
          <p:cNvSpPr txBox="1"/>
          <p:nvPr>
            <p:ph type="title"/>
          </p:nvPr>
        </p:nvSpPr>
        <p:spPr>
          <a:xfrm>
            <a:off x="597198" y="219254"/>
            <a:ext cx="7952700" cy="751800"/>
          </a:xfrm>
          <a:prstGeom prst="rect">
            <a:avLst/>
          </a:prstGeom>
          <a:noFill/>
          <a:ln>
            <a:noFill/>
          </a:ln>
        </p:spPr>
        <p:txBody>
          <a:bodyPr anchorCtr="0" anchor="ctr" bIns="91425" lIns="91425" spcFirstLastPara="1" rIns="91425" wrap="square" tIns="91425"/>
          <a:lstStyle>
            <a:lvl1pPr indent="0" lvl="0" marL="0" marR="0" rtl="0" algn="ctr">
              <a:lnSpc>
                <a:spcPct val="120000"/>
              </a:lnSpc>
              <a:spcBef>
                <a:spcPts val="0"/>
              </a:spcBef>
              <a:spcAft>
                <a:spcPts val="0"/>
              </a:spcAft>
              <a:buSzPts val="1400"/>
              <a:buFont typeface="Arial"/>
              <a:buNone/>
              <a:defRPr b="1" i="0" sz="1300" u="none" cap="none" strike="noStrike">
                <a:latin typeface="Arial"/>
                <a:ea typeface="Arial"/>
                <a:cs typeface="Arial"/>
                <a:sym typeface="Arial"/>
              </a:defRPr>
            </a:lvl1pPr>
            <a:lvl2pPr indent="76200" lvl="1" marL="0" marR="0" rtl="0" algn="l">
              <a:lnSpc>
                <a:spcPct val="120000"/>
              </a:lnSpc>
              <a:spcBef>
                <a:spcPts val="0"/>
              </a:spcBef>
              <a:spcAft>
                <a:spcPts val="0"/>
              </a:spcAft>
              <a:buSzPts val="1400"/>
              <a:buNone/>
              <a:defRPr b="1" i="0" sz="1600" u="none" cap="none" strike="noStrike">
                <a:latin typeface="Arial"/>
                <a:ea typeface="Arial"/>
                <a:cs typeface="Arial"/>
                <a:sym typeface="Arial"/>
              </a:defRPr>
            </a:lvl2pPr>
            <a:lvl3pPr indent="165100" lvl="2" marL="0" marR="0" rtl="0" algn="l">
              <a:lnSpc>
                <a:spcPct val="120000"/>
              </a:lnSpc>
              <a:spcBef>
                <a:spcPts val="0"/>
              </a:spcBef>
              <a:spcAft>
                <a:spcPts val="0"/>
              </a:spcAft>
              <a:buSzPts val="1400"/>
              <a:buNone/>
              <a:defRPr b="1" i="0" sz="1600" u="none" cap="none" strike="noStrike">
                <a:latin typeface="Arial"/>
                <a:ea typeface="Arial"/>
                <a:cs typeface="Arial"/>
                <a:sym typeface="Arial"/>
              </a:defRPr>
            </a:lvl3pPr>
            <a:lvl4pPr indent="254000" lvl="3" marL="0" marR="0" rtl="0" algn="l">
              <a:lnSpc>
                <a:spcPct val="120000"/>
              </a:lnSpc>
              <a:spcBef>
                <a:spcPts val="0"/>
              </a:spcBef>
              <a:spcAft>
                <a:spcPts val="0"/>
              </a:spcAft>
              <a:buSzPts val="1400"/>
              <a:buNone/>
              <a:defRPr b="1" i="0" sz="1600" u="none" cap="none" strike="noStrike">
                <a:latin typeface="Arial"/>
                <a:ea typeface="Arial"/>
                <a:cs typeface="Arial"/>
                <a:sym typeface="Arial"/>
              </a:defRPr>
            </a:lvl4pPr>
            <a:lvl5pPr indent="342900" lvl="4" marL="0" marR="0" rtl="0" algn="l">
              <a:lnSpc>
                <a:spcPct val="120000"/>
              </a:lnSpc>
              <a:spcBef>
                <a:spcPts val="0"/>
              </a:spcBef>
              <a:spcAft>
                <a:spcPts val="0"/>
              </a:spcAft>
              <a:buSzPts val="1400"/>
              <a:buNone/>
              <a:defRPr b="1" i="0" sz="1600" u="none" cap="none" strike="noStrike">
                <a:latin typeface="Arial"/>
                <a:ea typeface="Arial"/>
                <a:cs typeface="Arial"/>
                <a:sym typeface="Arial"/>
              </a:defRPr>
            </a:lvl5pPr>
            <a:lvl6pPr indent="419100" lvl="5" marL="0" marR="0" rtl="0" algn="l">
              <a:lnSpc>
                <a:spcPct val="120000"/>
              </a:lnSpc>
              <a:spcBef>
                <a:spcPts val="0"/>
              </a:spcBef>
              <a:spcAft>
                <a:spcPts val="0"/>
              </a:spcAft>
              <a:buSzPts val="1400"/>
              <a:buNone/>
              <a:defRPr b="1" i="0" sz="1600" u="none" cap="none" strike="noStrike">
                <a:latin typeface="Arial"/>
                <a:ea typeface="Arial"/>
                <a:cs typeface="Arial"/>
                <a:sym typeface="Arial"/>
              </a:defRPr>
            </a:lvl6pPr>
            <a:lvl7pPr indent="508000" lvl="6" marL="0" marR="0" rtl="0" algn="l">
              <a:lnSpc>
                <a:spcPct val="120000"/>
              </a:lnSpc>
              <a:spcBef>
                <a:spcPts val="0"/>
              </a:spcBef>
              <a:spcAft>
                <a:spcPts val="0"/>
              </a:spcAft>
              <a:buSzPts val="1400"/>
              <a:buNone/>
              <a:defRPr b="1" i="0" sz="1600" u="none" cap="none" strike="noStrike">
                <a:latin typeface="Arial"/>
                <a:ea typeface="Arial"/>
                <a:cs typeface="Arial"/>
                <a:sym typeface="Arial"/>
              </a:defRPr>
            </a:lvl7pPr>
            <a:lvl8pPr indent="596900" lvl="7" marL="0" marR="0" rtl="0" algn="l">
              <a:lnSpc>
                <a:spcPct val="120000"/>
              </a:lnSpc>
              <a:spcBef>
                <a:spcPts val="0"/>
              </a:spcBef>
              <a:spcAft>
                <a:spcPts val="0"/>
              </a:spcAft>
              <a:buSzPts val="1400"/>
              <a:buNone/>
              <a:defRPr b="1" i="0" sz="1600" u="none" cap="none" strike="noStrike">
                <a:latin typeface="Arial"/>
                <a:ea typeface="Arial"/>
                <a:cs typeface="Arial"/>
                <a:sym typeface="Arial"/>
              </a:defRPr>
            </a:lvl8pPr>
            <a:lvl9pPr indent="685800" lvl="8" marL="0" marR="0" rtl="0" algn="l">
              <a:lnSpc>
                <a:spcPct val="120000"/>
              </a:lnSpc>
              <a:spcBef>
                <a:spcPts val="0"/>
              </a:spcBef>
              <a:spcAft>
                <a:spcPts val="0"/>
              </a:spcAft>
              <a:buSzPts val="1400"/>
              <a:buNone/>
              <a:defRPr b="1" i="0" sz="1600" u="none" cap="none" strike="noStrike">
                <a:latin typeface="Arial"/>
                <a:ea typeface="Arial"/>
                <a:cs typeface="Arial"/>
                <a:sym typeface="Arial"/>
              </a:defRPr>
            </a:lvl9pPr>
          </a:lstStyle>
          <a:p/>
        </p:txBody>
      </p:sp>
      <p:sp>
        <p:nvSpPr>
          <p:cNvPr id="903" name="Google Shape;903;p88"/>
          <p:cNvSpPr txBox="1"/>
          <p:nvPr>
            <p:ph idx="1" type="body"/>
          </p:nvPr>
        </p:nvSpPr>
        <p:spPr>
          <a:xfrm>
            <a:off x="742950" y="4658700"/>
            <a:ext cx="6925800" cy="290400"/>
          </a:xfrm>
          <a:prstGeom prst="rect">
            <a:avLst/>
          </a:prstGeom>
          <a:noFill/>
          <a:ln>
            <a:noFill/>
          </a:ln>
        </p:spPr>
        <p:txBody>
          <a:bodyPr anchorCtr="0" anchor="b" bIns="91425" lIns="91425" spcFirstLastPara="1" rIns="91425" wrap="square" tIns="91425"/>
          <a:lstStyle>
            <a:lvl1pPr indent="-279400" lvl="0" marL="457200" marR="0" rtl="0">
              <a:lnSpc>
                <a:spcPct val="100000"/>
              </a:lnSpc>
              <a:spcBef>
                <a:spcPts val="0"/>
              </a:spcBef>
              <a:spcAft>
                <a:spcPts val="0"/>
              </a:spcAft>
              <a:buSzPts val="800"/>
              <a:buFont typeface="Arial"/>
              <a:buAutoNum type="alphaUcPeriod"/>
              <a:defRPr b="0" i="0" sz="800" u="none" cap="none" strike="noStrike">
                <a:latin typeface="Arial"/>
                <a:ea typeface="Arial"/>
                <a:cs typeface="Arial"/>
                <a:sym typeface="Arial"/>
              </a:defRPr>
            </a:lvl1pPr>
            <a:lvl2pPr indent="-279400" lvl="1" marL="914400" marR="0" rtl="0">
              <a:lnSpc>
                <a:spcPct val="100000"/>
              </a:lnSpc>
              <a:spcBef>
                <a:spcPts val="0"/>
              </a:spcBef>
              <a:spcAft>
                <a:spcPts val="0"/>
              </a:spcAft>
              <a:buSzPts val="800"/>
              <a:buFont typeface="Arial"/>
              <a:buAutoNum type="alphaLcPeriod"/>
              <a:defRPr b="1" i="0" sz="800" u="none" cap="none" strike="noStrike">
                <a:latin typeface="Arial"/>
                <a:ea typeface="Arial"/>
                <a:cs typeface="Arial"/>
                <a:sym typeface="Arial"/>
              </a:defRPr>
            </a:lvl2pPr>
            <a:lvl3pPr indent="-279400" lvl="2" marL="1371600" marR="0" rtl="0">
              <a:lnSpc>
                <a:spcPct val="100000"/>
              </a:lnSpc>
              <a:spcBef>
                <a:spcPts val="0"/>
              </a:spcBef>
              <a:spcAft>
                <a:spcPts val="0"/>
              </a:spcAft>
              <a:buSzPts val="800"/>
              <a:buFont typeface="Arial"/>
              <a:buAutoNum type="romanLcPeriod"/>
              <a:defRPr b="1" i="0" sz="800" u="none" cap="none" strike="noStrike">
                <a:latin typeface="Arial"/>
                <a:ea typeface="Arial"/>
                <a:cs typeface="Arial"/>
                <a:sym typeface="Arial"/>
              </a:defRPr>
            </a:lvl3pPr>
            <a:lvl4pPr indent="-279400" lvl="3" marL="1828800" marR="0" rtl="0">
              <a:lnSpc>
                <a:spcPct val="100000"/>
              </a:lnSpc>
              <a:spcBef>
                <a:spcPts val="0"/>
              </a:spcBef>
              <a:spcAft>
                <a:spcPts val="0"/>
              </a:spcAft>
              <a:buSzPts val="800"/>
              <a:buFont typeface="Arial"/>
              <a:buAutoNum type="arabicPeriod"/>
              <a:defRPr b="1" i="0" sz="800" u="none" cap="none" strike="noStrike">
                <a:latin typeface="Arial"/>
                <a:ea typeface="Arial"/>
                <a:cs typeface="Arial"/>
                <a:sym typeface="Arial"/>
              </a:defRPr>
            </a:lvl4pPr>
            <a:lvl5pPr indent="-279400" lvl="4" marL="2286000" marR="0" rtl="0">
              <a:lnSpc>
                <a:spcPct val="100000"/>
              </a:lnSpc>
              <a:spcBef>
                <a:spcPts val="0"/>
              </a:spcBef>
              <a:spcAft>
                <a:spcPts val="0"/>
              </a:spcAft>
              <a:buSzPts val="800"/>
              <a:buFont typeface="Arial"/>
              <a:buAutoNum type="alphaLcPeriod"/>
              <a:defRPr b="1" i="0" sz="800" u="none" cap="none" strike="noStrike">
                <a:latin typeface="Arial"/>
                <a:ea typeface="Arial"/>
                <a:cs typeface="Arial"/>
                <a:sym typeface="Arial"/>
              </a:defRPr>
            </a:lvl5pPr>
            <a:lvl6pPr indent="-279400" lvl="5" marL="2743200" marR="0" rtl="0">
              <a:lnSpc>
                <a:spcPct val="100000"/>
              </a:lnSpc>
              <a:spcBef>
                <a:spcPts val="0"/>
              </a:spcBef>
              <a:spcAft>
                <a:spcPts val="0"/>
              </a:spcAft>
              <a:buSzPts val="800"/>
              <a:buFont typeface="Arial"/>
              <a:buAutoNum type="romanLcPeriod"/>
              <a:defRPr b="1" i="0" sz="800" u="none" cap="none" strike="noStrike">
                <a:latin typeface="Arial"/>
                <a:ea typeface="Arial"/>
                <a:cs typeface="Arial"/>
                <a:sym typeface="Arial"/>
              </a:defRPr>
            </a:lvl6pPr>
            <a:lvl7pPr indent="-279400" lvl="6" marL="3200400" marR="0" rtl="0">
              <a:lnSpc>
                <a:spcPct val="100000"/>
              </a:lnSpc>
              <a:spcBef>
                <a:spcPts val="0"/>
              </a:spcBef>
              <a:spcAft>
                <a:spcPts val="0"/>
              </a:spcAft>
              <a:buSzPts val="800"/>
              <a:buFont typeface="Arial"/>
              <a:buAutoNum type="arabicPeriod"/>
              <a:defRPr b="1" i="0" sz="800" u="none" cap="none" strike="noStrike">
                <a:latin typeface="Arial"/>
                <a:ea typeface="Arial"/>
                <a:cs typeface="Arial"/>
                <a:sym typeface="Arial"/>
              </a:defRPr>
            </a:lvl7pPr>
            <a:lvl8pPr indent="-279400" lvl="7" marL="3657600" marR="0" rtl="0">
              <a:lnSpc>
                <a:spcPct val="100000"/>
              </a:lnSpc>
              <a:spcBef>
                <a:spcPts val="0"/>
              </a:spcBef>
              <a:spcAft>
                <a:spcPts val="0"/>
              </a:spcAft>
              <a:buSzPts val="800"/>
              <a:buFont typeface="Arial"/>
              <a:buAutoNum type="alphaLcPeriod"/>
              <a:defRPr b="1" i="0" sz="800" u="none" cap="none" strike="noStrike">
                <a:latin typeface="Arial"/>
                <a:ea typeface="Arial"/>
                <a:cs typeface="Arial"/>
                <a:sym typeface="Arial"/>
              </a:defRPr>
            </a:lvl8pPr>
            <a:lvl9pPr indent="-279400" lvl="8" marL="4114800" marR="0" rtl="0">
              <a:lnSpc>
                <a:spcPct val="100000"/>
              </a:lnSpc>
              <a:spcBef>
                <a:spcPts val="0"/>
              </a:spcBef>
              <a:spcAft>
                <a:spcPts val="0"/>
              </a:spcAft>
              <a:buSzPts val="800"/>
              <a:buFont typeface="Arial"/>
              <a:buAutoNum type="romanLcPeriod"/>
              <a:defRPr b="1" i="0" sz="800" u="none" cap="none" strike="noStrike">
                <a:latin typeface="Arial"/>
                <a:ea typeface="Arial"/>
                <a:cs typeface="Arial"/>
                <a:sym typeface="Arial"/>
              </a:defRPr>
            </a:lvl9pPr>
          </a:lstStyle>
          <a:p/>
        </p:txBody>
      </p:sp>
      <p:sp>
        <p:nvSpPr>
          <p:cNvPr id="904" name="Google Shape;904;p88"/>
          <p:cNvSpPr/>
          <p:nvPr/>
        </p:nvSpPr>
        <p:spPr>
          <a:xfrm>
            <a:off x="9312750" y="562025"/>
            <a:ext cx="1317600" cy="456600"/>
          </a:xfrm>
          <a:prstGeom prst="wedgeRectCallout">
            <a:avLst>
              <a:gd fmla="val -53209" name="adj1"/>
              <a:gd fmla="val -19669" name="adj2"/>
            </a:avLst>
          </a:prstGeom>
          <a:solidFill>
            <a:schemeClr val="l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00000"/>
              </a:lnSpc>
              <a:spcBef>
                <a:spcPts val="500"/>
              </a:spcBef>
              <a:spcAft>
                <a:spcPts val="500"/>
              </a:spcAft>
              <a:buNone/>
            </a:pPr>
            <a:r>
              <a:rPr lang="en" sz="800">
                <a:solidFill>
                  <a:schemeClr val="accent6"/>
                </a:solidFill>
                <a:highlight>
                  <a:srgbClr val="FFFFFF"/>
                </a:highlight>
              </a:rPr>
              <a:t>Please write the title in all capital letters</a:t>
            </a:r>
            <a:endParaRPr sz="800">
              <a:solidFill>
                <a:schemeClr val="accent6"/>
              </a:solidFill>
              <a:highlight>
                <a:srgbClr val="FFFFFF"/>
              </a:highlight>
            </a:endParaRPr>
          </a:p>
        </p:txBody>
      </p:sp>
      <p:sp>
        <p:nvSpPr>
          <p:cNvPr id="905" name="Google Shape;905;p88"/>
          <p:cNvSpPr/>
          <p:nvPr/>
        </p:nvSpPr>
        <p:spPr>
          <a:xfrm>
            <a:off x="9312750" y="28625"/>
            <a:ext cx="1317600" cy="456600"/>
          </a:xfrm>
          <a:prstGeom prst="wedgeRectCallout">
            <a:avLst>
              <a:gd fmla="val -53209" name="adj1"/>
              <a:gd fmla="val -19669" name="adj2"/>
            </a:avLst>
          </a:prstGeom>
          <a:solidFill>
            <a:schemeClr val="l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800">
                <a:solidFill>
                  <a:schemeClr val="accent6"/>
                </a:solidFill>
                <a:highlight>
                  <a:srgbClr val="FFFFFF"/>
                </a:highlight>
              </a:rPr>
              <a:t>Put images in the grey dotted box "unsupported placeholder"</a:t>
            </a:r>
            <a:endParaRPr sz="800">
              <a:solidFill>
                <a:schemeClr val="accent6"/>
              </a:solidFill>
              <a:highlight>
                <a:srgbClr val="FFFFFF"/>
              </a:highlight>
            </a:endParaRPr>
          </a:p>
        </p:txBody>
      </p:sp>
      <p:pic>
        <p:nvPicPr>
          <p:cNvPr descr="Logo.png" id="906" name="Google Shape;906;p88"/>
          <p:cNvPicPr preferRelativeResize="0"/>
          <p:nvPr/>
        </p:nvPicPr>
        <p:blipFill>
          <a:blip r:embed="rId2">
            <a:alphaModFix/>
          </a:blip>
          <a:stretch>
            <a:fillRect/>
          </a:stretch>
        </p:blipFill>
        <p:spPr>
          <a:xfrm>
            <a:off x="7724083" y="4717150"/>
            <a:ext cx="798517" cy="163200"/>
          </a:xfrm>
          <a:prstGeom prst="rect">
            <a:avLst/>
          </a:prstGeom>
          <a:noFill/>
          <a:ln>
            <a:noFill/>
          </a:ln>
        </p:spPr>
      </p:pic>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08_4x Image + Headline" showMasterSp="0">
  <p:cSld name="5ax picture + headline">
    <p:bg>
      <p:bgPr>
        <a:solidFill>
          <a:srgbClr val="FFFFFF"/>
        </a:solidFill>
      </p:bgPr>
    </p:bg>
    <p:spTree>
      <p:nvGrpSpPr>
        <p:cNvPr id="907" name="Shape 907"/>
        <p:cNvGrpSpPr/>
        <p:nvPr/>
      </p:nvGrpSpPr>
      <p:grpSpPr>
        <a:xfrm>
          <a:off x="0" y="0"/>
          <a:ext cx="0" cy="0"/>
          <a:chOff x="0" y="0"/>
          <a:chExt cx="0" cy="0"/>
        </a:xfrm>
      </p:grpSpPr>
      <p:sp>
        <p:nvSpPr>
          <p:cNvPr id="908" name="Google Shape;908;p89"/>
          <p:cNvSpPr/>
          <p:nvPr/>
        </p:nvSpPr>
        <p:spPr>
          <a:xfrm>
            <a:off x="3045619" y="1324"/>
            <a:ext cx="3052800" cy="67800"/>
          </a:xfrm>
          <a:prstGeom prst="rect">
            <a:avLst/>
          </a:prstGeom>
          <a:solidFill>
            <a:srgbClr val="FF6900"/>
          </a:solidFill>
          <a:ln>
            <a:noFill/>
          </a:ln>
        </p:spPr>
        <p:txBody>
          <a:bodyPr anchorCtr="0" anchor="ctr" bIns="0" lIns="0" spcFirstLastPara="1" rIns="0" wrap="square" tIns="0">
            <a:noAutofit/>
          </a:bodyPr>
          <a:lstStyle/>
          <a:p>
            <a:pPr indent="0" lvl="0" marL="0" marR="0" rtl="0" algn="ctr">
              <a:lnSpc>
                <a:spcPct val="120000"/>
              </a:lnSpc>
              <a:spcBef>
                <a:spcPts val="0"/>
              </a:spcBef>
              <a:spcAft>
                <a:spcPts val="0"/>
              </a:spcAft>
              <a:buNone/>
            </a:pPr>
            <a:r>
              <a:t/>
            </a:r>
            <a:endParaRPr b="0" i="0" sz="1900" u="none" cap="none" strike="noStrike">
              <a:latin typeface="Arial"/>
              <a:ea typeface="Arial"/>
              <a:cs typeface="Arial"/>
              <a:sym typeface="Arial"/>
            </a:endParaRPr>
          </a:p>
        </p:txBody>
      </p:sp>
      <p:sp>
        <p:nvSpPr>
          <p:cNvPr id="909" name="Google Shape;909;p89"/>
          <p:cNvSpPr/>
          <p:nvPr>
            <p:ph idx="2" type="pic"/>
          </p:nvPr>
        </p:nvSpPr>
        <p:spPr>
          <a:xfrm>
            <a:off x="3056402" y="1059656"/>
            <a:ext cx="3026700" cy="1682400"/>
          </a:xfrm>
          <a:prstGeom prst="rect">
            <a:avLst/>
          </a:prstGeom>
          <a:noFill/>
          <a:ln cap="flat" cmpd="sng" w="9525">
            <a:solidFill>
              <a:srgbClr val="D9D9D9"/>
            </a:solidFill>
            <a:prstDash val="dash"/>
            <a:round/>
            <a:headEnd len="sm" w="sm" type="none"/>
            <a:tailEnd len="sm" w="sm" type="none"/>
          </a:ln>
        </p:spPr>
        <p:txBody>
          <a:bodyPr anchorCtr="0" anchor="ctr" bIns="91425" lIns="91425" spcFirstLastPara="1" rIns="91425" wrap="square" tIns="91425"/>
          <a:lstStyle>
            <a:lvl1pPr indent="0" lvl="0" marL="0" marR="0" rtl="0" algn="ctr">
              <a:lnSpc>
                <a:spcPct val="150000"/>
              </a:lnSpc>
              <a:spcBef>
                <a:spcPts val="0"/>
              </a:spcBef>
              <a:spcAft>
                <a:spcPts val="0"/>
              </a:spcAft>
              <a:buSzPts val="1400"/>
              <a:buFont typeface="Arial"/>
              <a:buNone/>
              <a:defRPr b="1" i="0" sz="600" u="none" cap="none" strike="noStrike">
                <a:latin typeface="Arial"/>
                <a:ea typeface="Arial"/>
                <a:cs typeface="Arial"/>
                <a:sym typeface="Arial"/>
              </a:defRPr>
            </a:lvl1pPr>
            <a:lvl2pPr indent="-75670" lvl="1" marL="24077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2pPr>
            <a:lvl3pPr indent="-77257" lvl="2" marL="407457"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3pPr>
            <a:lvl4pPr indent="-78845" lvl="3" marL="574145"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4pPr>
            <a:lvl5pPr indent="-80432" lvl="4" marL="740832"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5pPr>
            <a:lvl6pPr indent="-82020" lvl="5" marL="90752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6pPr>
            <a:lvl7pPr indent="-83607" lvl="6" marL="1074207"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7pPr>
            <a:lvl8pPr indent="-85195" lvl="7" marL="1240895"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8pPr>
            <a:lvl9pPr indent="-74082" lvl="8" marL="1407582"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9pPr>
          </a:lstStyle>
          <a:p/>
        </p:txBody>
      </p:sp>
      <p:sp>
        <p:nvSpPr>
          <p:cNvPr id="910" name="Google Shape;910;p89"/>
          <p:cNvSpPr/>
          <p:nvPr>
            <p:ph idx="3" type="pic"/>
          </p:nvPr>
        </p:nvSpPr>
        <p:spPr>
          <a:xfrm>
            <a:off x="3056402" y="2806159"/>
            <a:ext cx="3026700" cy="1682400"/>
          </a:xfrm>
          <a:prstGeom prst="rect">
            <a:avLst/>
          </a:prstGeom>
          <a:noFill/>
          <a:ln cap="flat" cmpd="sng" w="9525">
            <a:solidFill>
              <a:srgbClr val="D9D9D9"/>
            </a:solidFill>
            <a:prstDash val="dash"/>
            <a:round/>
            <a:headEnd len="sm" w="sm" type="none"/>
            <a:tailEnd len="sm" w="sm" type="none"/>
          </a:ln>
        </p:spPr>
        <p:txBody>
          <a:bodyPr anchorCtr="0" anchor="ctr" bIns="91425" lIns="91425" spcFirstLastPara="1" rIns="91425" wrap="square" tIns="91425"/>
          <a:lstStyle>
            <a:lvl1pPr indent="0" lvl="0" marL="0" marR="0" rtl="0" algn="ctr">
              <a:lnSpc>
                <a:spcPct val="150000"/>
              </a:lnSpc>
              <a:spcBef>
                <a:spcPts val="0"/>
              </a:spcBef>
              <a:spcAft>
                <a:spcPts val="0"/>
              </a:spcAft>
              <a:buSzPts val="1400"/>
              <a:buFont typeface="Arial"/>
              <a:buNone/>
              <a:defRPr b="1" i="0" sz="600" u="none" cap="none" strike="noStrike">
                <a:latin typeface="Arial"/>
                <a:ea typeface="Arial"/>
                <a:cs typeface="Arial"/>
                <a:sym typeface="Arial"/>
              </a:defRPr>
            </a:lvl1pPr>
            <a:lvl2pPr indent="-75670" lvl="1" marL="24077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2pPr>
            <a:lvl3pPr indent="-77257" lvl="2" marL="407457"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3pPr>
            <a:lvl4pPr indent="-78845" lvl="3" marL="574145"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4pPr>
            <a:lvl5pPr indent="-80432" lvl="4" marL="740832"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5pPr>
            <a:lvl6pPr indent="-82020" lvl="5" marL="90752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6pPr>
            <a:lvl7pPr indent="-83607" lvl="6" marL="1074207"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7pPr>
            <a:lvl8pPr indent="-85195" lvl="7" marL="1240895"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8pPr>
            <a:lvl9pPr indent="-74082" lvl="8" marL="1407582"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9pPr>
          </a:lstStyle>
          <a:p/>
        </p:txBody>
      </p:sp>
      <p:sp>
        <p:nvSpPr>
          <p:cNvPr id="911" name="Google Shape;911;p89"/>
          <p:cNvSpPr/>
          <p:nvPr>
            <p:ph idx="4" type="pic"/>
          </p:nvPr>
        </p:nvSpPr>
        <p:spPr>
          <a:xfrm>
            <a:off x="6140894" y="1059655"/>
            <a:ext cx="2404800" cy="3429000"/>
          </a:xfrm>
          <a:prstGeom prst="rect">
            <a:avLst/>
          </a:prstGeom>
          <a:noFill/>
          <a:ln cap="flat" cmpd="sng" w="9525">
            <a:solidFill>
              <a:srgbClr val="D9D9D9"/>
            </a:solidFill>
            <a:prstDash val="dash"/>
            <a:round/>
            <a:headEnd len="sm" w="sm" type="none"/>
            <a:tailEnd len="sm" w="sm" type="none"/>
          </a:ln>
        </p:spPr>
        <p:txBody>
          <a:bodyPr anchorCtr="0" anchor="ctr" bIns="91425" lIns="91425" spcFirstLastPara="1" rIns="91425" wrap="square" tIns="91425"/>
          <a:lstStyle>
            <a:lvl1pPr indent="0" lvl="0" marL="0" marR="0" rtl="0" algn="ctr">
              <a:lnSpc>
                <a:spcPct val="150000"/>
              </a:lnSpc>
              <a:spcBef>
                <a:spcPts val="0"/>
              </a:spcBef>
              <a:spcAft>
                <a:spcPts val="0"/>
              </a:spcAft>
              <a:buSzPts val="1400"/>
              <a:buFont typeface="Arial"/>
              <a:buNone/>
              <a:defRPr b="1" i="0" sz="600" u="none" cap="none" strike="noStrike">
                <a:latin typeface="Arial"/>
                <a:ea typeface="Arial"/>
                <a:cs typeface="Arial"/>
                <a:sym typeface="Arial"/>
              </a:defRPr>
            </a:lvl1pPr>
            <a:lvl2pPr indent="-75670" lvl="1" marL="24077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2pPr>
            <a:lvl3pPr indent="-77257" lvl="2" marL="407457"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3pPr>
            <a:lvl4pPr indent="-78845" lvl="3" marL="574145"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4pPr>
            <a:lvl5pPr indent="-80432" lvl="4" marL="740832"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5pPr>
            <a:lvl6pPr indent="-82020" lvl="5" marL="90752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6pPr>
            <a:lvl7pPr indent="-83607" lvl="6" marL="1074207"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7pPr>
            <a:lvl8pPr indent="-85195" lvl="7" marL="1240895"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8pPr>
            <a:lvl9pPr indent="-74082" lvl="8" marL="1407582"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9pPr>
          </a:lstStyle>
          <a:p/>
        </p:txBody>
      </p:sp>
      <p:sp>
        <p:nvSpPr>
          <p:cNvPr id="912" name="Google Shape;912;p89"/>
          <p:cNvSpPr/>
          <p:nvPr>
            <p:ph idx="5" type="pic"/>
          </p:nvPr>
        </p:nvSpPr>
        <p:spPr>
          <a:xfrm>
            <a:off x="593702" y="1059655"/>
            <a:ext cx="2404800" cy="3429000"/>
          </a:xfrm>
          <a:prstGeom prst="rect">
            <a:avLst/>
          </a:prstGeom>
          <a:noFill/>
          <a:ln cap="flat" cmpd="sng" w="9525">
            <a:solidFill>
              <a:srgbClr val="D9D9D9"/>
            </a:solidFill>
            <a:prstDash val="dash"/>
            <a:round/>
            <a:headEnd len="sm" w="sm" type="none"/>
            <a:tailEnd len="sm" w="sm" type="none"/>
          </a:ln>
        </p:spPr>
        <p:txBody>
          <a:bodyPr anchorCtr="0" anchor="ctr" bIns="91425" lIns="91425" spcFirstLastPara="1" rIns="91425" wrap="square" tIns="91425"/>
          <a:lstStyle>
            <a:lvl1pPr indent="0" lvl="0" marL="0" marR="0" rtl="0" algn="ctr">
              <a:lnSpc>
                <a:spcPct val="150000"/>
              </a:lnSpc>
              <a:spcBef>
                <a:spcPts val="0"/>
              </a:spcBef>
              <a:spcAft>
                <a:spcPts val="0"/>
              </a:spcAft>
              <a:buSzPts val="1400"/>
              <a:buFont typeface="Arial"/>
              <a:buNone/>
              <a:defRPr b="1" i="0" sz="600" u="none" cap="none" strike="noStrike">
                <a:latin typeface="Arial"/>
                <a:ea typeface="Arial"/>
                <a:cs typeface="Arial"/>
                <a:sym typeface="Arial"/>
              </a:defRPr>
            </a:lvl1pPr>
            <a:lvl2pPr indent="-75670" lvl="1" marL="24077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2pPr>
            <a:lvl3pPr indent="-77257" lvl="2" marL="407457"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3pPr>
            <a:lvl4pPr indent="-78845" lvl="3" marL="574145"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4pPr>
            <a:lvl5pPr indent="-80432" lvl="4" marL="740832"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5pPr>
            <a:lvl6pPr indent="-82020" lvl="5" marL="90752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6pPr>
            <a:lvl7pPr indent="-83607" lvl="6" marL="1074207"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7pPr>
            <a:lvl8pPr indent="-85195" lvl="7" marL="1240895"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8pPr>
            <a:lvl9pPr indent="-74082" lvl="8" marL="1407582"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9pPr>
          </a:lstStyle>
          <a:p/>
        </p:txBody>
      </p:sp>
      <p:sp>
        <p:nvSpPr>
          <p:cNvPr id="913" name="Google Shape;913;p89"/>
          <p:cNvSpPr/>
          <p:nvPr/>
        </p:nvSpPr>
        <p:spPr>
          <a:xfrm>
            <a:off x="591146" y="4734611"/>
            <a:ext cx="338100" cy="1386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fld id="{00000000-1234-1234-1234-123412341234}" type="slidenum">
              <a:rPr b="1" i="0" lang="en" sz="900" u="none" cap="none" strike="noStrike">
                <a:latin typeface="Arial"/>
                <a:ea typeface="Arial"/>
                <a:cs typeface="Arial"/>
                <a:sym typeface="Arial"/>
              </a:rPr>
              <a:t>‹#›</a:t>
            </a:fld>
            <a:endParaRPr b="1" i="0" sz="900" u="none" cap="none" strike="noStrike">
              <a:latin typeface="Arial"/>
              <a:ea typeface="Arial"/>
              <a:cs typeface="Arial"/>
              <a:sym typeface="Arial"/>
            </a:endParaRPr>
          </a:p>
        </p:txBody>
      </p:sp>
      <p:sp>
        <p:nvSpPr>
          <p:cNvPr id="914" name="Google Shape;914;p89"/>
          <p:cNvSpPr txBox="1"/>
          <p:nvPr>
            <p:ph type="title"/>
          </p:nvPr>
        </p:nvSpPr>
        <p:spPr>
          <a:xfrm>
            <a:off x="597198" y="219254"/>
            <a:ext cx="7952700" cy="751800"/>
          </a:xfrm>
          <a:prstGeom prst="rect">
            <a:avLst/>
          </a:prstGeom>
          <a:noFill/>
          <a:ln>
            <a:noFill/>
          </a:ln>
        </p:spPr>
        <p:txBody>
          <a:bodyPr anchorCtr="0" anchor="ctr" bIns="91425" lIns="91425" spcFirstLastPara="1" rIns="91425" wrap="square" tIns="91425"/>
          <a:lstStyle>
            <a:lvl1pPr indent="0" lvl="0" marL="0" marR="0" rtl="0" algn="ctr">
              <a:lnSpc>
                <a:spcPct val="120000"/>
              </a:lnSpc>
              <a:spcBef>
                <a:spcPts val="0"/>
              </a:spcBef>
              <a:spcAft>
                <a:spcPts val="0"/>
              </a:spcAft>
              <a:buSzPts val="1400"/>
              <a:buFont typeface="Arial"/>
              <a:buNone/>
              <a:defRPr b="1" i="0" sz="1300" u="none" cap="none" strike="noStrike">
                <a:latin typeface="Arial"/>
                <a:ea typeface="Arial"/>
                <a:cs typeface="Arial"/>
                <a:sym typeface="Arial"/>
              </a:defRPr>
            </a:lvl1pPr>
            <a:lvl2pPr indent="76200" lvl="1" marL="0" marR="0" rtl="0" algn="l">
              <a:lnSpc>
                <a:spcPct val="120000"/>
              </a:lnSpc>
              <a:spcBef>
                <a:spcPts val="0"/>
              </a:spcBef>
              <a:spcAft>
                <a:spcPts val="0"/>
              </a:spcAft>
              <a:buSzPts val="1400"/>
              <a:buNone/>
              <a:defRPr b="1" i="0" sz="1600" u="none" cap="none" strike="noStrike">
                <a:latin typeface="Arial"/>
                <a:ea typeface="Arial"/>
                <a:cs typeface="Arial"/>
                <a:sym typeface="Arial"/>
              </a:defRPr>
            </a:lvl2pPr>
            <a:lvl3pPr indent="165100" lvl="2" marL="0" marR="0" rtl="0" algn="l">
              <a:lnSpc>
                <a:spcPct val="120000"/>
              </a:lnSpc>
              <a:spcBef>
                <a:spcPts val="0"/>
              </a:spcBef>
              <a:spcAft>
                <a:spcPts val="0"/>
              </a:spcAft>
              <a:buSzPts val="1400"/>
              <a:buNone/>
              <a:defRPr b="1" i="0" sz="1600" u="none" cap="none" strike="noStrike">
                <a:latin typeface="Arial"/>
                <a:ea typeface="Arial"/>
                <a:cs typeface="Arial"/>
                <a:sym typeface="Arial"/>
              </a:defRPr>
            </a:lvl3pPr>
            <a:lvl4pPr indent="254000" lvl="3" marL="0" marR="0" rtl="0" algn="l">
              <a:lnSpc>
                <a:spcPct val="120000"/>
              </a:lnSpc>
              <a:spcBef>
                <a:spcPts val="0"/>
              </a:spcBef>
              <a:spcAft>
                <a:spcPts val="0"/>
              </a:spcAft>
              <a:buSzPts val="1400"/>
              <a:buNone/>
              <a:defRPr b="1" i="0" sz="1600" u="none" cap="none" strike="noStrike">
                <a:latin typeface="Arial"/>
                <a:ea typeface="Arial"/>
                <a:cs typeface="Arial"/>
                <a:sym typeface="Arial"/>
              </a:defRPr>
            </a:lvl4pPr>
            <a:lvl5pPr indent="342900" lvl="4" marL="0" marR="0" rtl="0" algn="l">
              <a:lnSpc>
                <a:spcPct val="120000"/>
              </a:lnSpc>
              <a:spcBef>
                <a:spcPts val="0"/>
              </a:spcBef>
              <a:spcAft>
                <a:spcPts val="0"/>
              </a:spcAft>
              <a:buSzPts val="1400"/>
              <a:buNone/>
              <a:defRPr b="1" i="0" sz="1600" u="none" cap="none" strike="noStrike">
                <a:latin typeface="Arial"/>
                <a:ea typeface="Arial"/>
                <a:cs typeface="Arial"/>
                <a:sym typeface="Arial"/>
              </a:defRPr>
            </a:lvl5pPr>
            <a:lvl6pPr indent="419100" lvl="5" marL="0" marR="0" rtl="0" algn="l">
              <a:lnSpc>
                <a:spcPct val="120000"/>
              </a:lnSpc>
              <a:spcBef>
                <a:spcPts val="0"/>
              </a:spcBef>
              <a:spcAft>
                <a:spcPts val="0"/>
              </a:spcAft>
              <a:buSzPts val="1400"/>
              <a:buNone/>
              <a:defRPr b="1" i="0" sz="1600" u="none" cap="none" strike="noStrike">
                <a:latin typeface="Arial"/>
                <a:ea typeface="Arial"/>
                <a:cs typeface="Arial"/>
                <a:sym typeface="Arial"/>
              </a:defRPr>
            </a:lvl6pPr>
            <a:lvl7pPr indent="508000" lvl="6" marL="0" marR="0" rtl="0" algn="l">
              <a:lnSpc>
                <a:spcPct val="120000"/>
              </a:lnSpc>
              <a:spcBef>
                <a:spcPts val="0"/>
              </a:spcBef>
              <a:spcAft>
                <a:spcPts val="0"/>
              </a:spcAft>
              <a:buSzPts val="1400"/>
              <a:buNone/>
              <a:defRPr b="1" i="0" sz="1600" u="none" cap="none" strike="noStrike">
                <a:latin typeface="Arial"/>
                <a:ea typeface="Arial"/>
                <a:cs typeface="Arial"/>
                <a:sym typeface="Arial"/>
              </a:defRPr>
            </a:lvl7pPr>
            <a:lvl8pPr indent="596900" lvl="7" marL="0" marR="0" rtl="0" algn="l">
              <a:lnSpc>
                <a:spcPct val="120000"/>
              </a:lnSpc>
              <a:spcBef>
                <a:spcPts val="0"/>
              </a:spcBef>
              <a:spcAft>
                <a:spcPts val="0"/>
              </a:spcAft>
              <a:buSzPts val="1400"/>
              <a:buNone/>
              <a:defRPr b="1" i="0" sz="1600" u="none" cap="none" strike="noStrike">
                <a:latin typeface="Arial"/>
                <a:ea typeface="Arial"/>
                <a:cs typeface="Arial"/>
                <a:sym typeface="Arial"/>
              </a:defRPr>
            </a:lvl8pPr>
            <a:lvl9pPr indent="685800" lvl="8" marL="0" marR="0" rtl="0" algn="l">
              <a:lnSpc>
                <a:spcPct val="120000"/>
              </a:lnSpc>
              <a:spcBef>
                <a:spcPts val="0"/>
              </a:spcBef>
              <a:spcAft>
                <a:spcPts val="0"/>
              </a:spcAft>
              <a:buSzPts val="1400"/>
              <a:buNone/>
              <a:defRPr b="1" i="0" sz="1600" u="none" cap="none" strike="noStrike">
                <a:latin typeface="Arial"/>
                <a:ea typeface="Arial"/>
                <a:cs typeface="Arial"/>
                <a:sym typeface="Arial"/>
              </a:defRPr>
            </a:lvl9pPr>
          </a:lstStyle>
          <a:p/>
        </p:txBody>
      </p:sp>
      <p:sp>
        <p:nvSpPr>
          <p:cNvPr id="915" name="Google Shape;915;p89"/>
          <p:cNvSpPr txBox="1"/>
          <p:nvPr>
            <p:ph idx="1" type="body"/>
          </p:nvPr>
        </p:nvSpPr>
        <p:spPr>
          <a:xfrm>
            <a:off x="742950" y="4658700"/>
            <a:ext cx="6925800" cy="290400"/>
          </a:xfrm>
          <a:prstGeom prst="rect">
            <a:avLst/>
          </a:prstGeom>
          <a:noFill/>
          <a:ln>
            <a:noFill/>
          </a:ln>
        </p:spPr>
        <p:txBody>
          <a:bodyPr anchorCtr="0" anchor="b" bIns="91425" lIns="91425" spcFirstLastPara="1" rIns="91425" wrap="square" tIns="91425"/>
          <a:lstStyle>
            <a:lvl1pPr indent="-279400" lvl="0" marL="457200" marR="0" rtl="0">
              <a:lnSpc>
                <a:spcPct val="100000"/>
              </a:lnSpc>
              <a:spcBef>
                <a:spcPts val="0"/>
              </a:spcBef>
              <a:spcAft>
                <a:spcPts val="0"/>
              </a:spcAft>
              <a:buSzPts val="800"/>
              <a:buFont typeface="Arial"/>
              <a:buAutoNum type="alphaUcPeriod"/>
              <a:defRPr b="0" i="0" sz="800" u="none" cap="none" strike="noStrike">
                <a:latin typeface="Arial"/>
                <a:ea typeface="Arial"/>
                <a:cs typeface="Arial"/>
                <a:sym typeface="Arial"/>
              </a:defRPr>
            </a:lvl1pPr>
            <a:lvl2pPr indent="-279400" lvl="1" marL="914400" marR="0" rtl="0">
              <a:lnSpc>
                <a:spcPct val="100000"/>
              </a:lnSpc>
              <a:spcBef>
                <a:spcPts val="0"/>
              </a:spcBef>
              <a:spcAft>
                <a:spcPts val="0"/>
              </a:spcAft>
              <a:buSzPts val="800"/>
              <a:buFont typeface="Arial"/>
              <a:buAutoNum type="alphaLcPeriod"/>
              <a:defRPr b="1" i="0" sz="800" u="none" cap="none" strike="noStrike">
                <a:latin typeface="Arial"/>
                <a:ea typeface="Arial"/>
                <a:cs typeface="Arial"/>
                <a:sym typeface="Arial"/>
              </a:defRPr>
            </a:lvl2pPr>
            <a:lvl3pPr indent="-279400" lvl="2" marL="1371600" marR="0" rtl="0">
              <a:lnSpc>
                <a:spcPct val="100000"/>
              </a:lnSpc>
              <a:spcBef>
                <a:spcPts val="0"/>
              </a:spcBef>
              <a:spcAft>
                <a:spcPts val="0"/>
              </a:spcAft>
              <a:buSzPts val="800"/>
              <a:buFont typeface="Arial"/>
              <a:buAutoNum type="romanLcPeriod"/>
              <a:defRPr b="1" i="0" sz="800" u="none" cap="none" strike="noStrike">
                <a:latin typeface="Arial"/>
                <a:ea typeface="Arial"/>
                <a:cs typeface="Arial"/>
                <a:sym typeface="Arial"/>
              </a:defRPr>
            </a:lvl3pPr>
            <a:lvl4pPr indent="-279400" lvl="3" marL="1828800" marR="0" rtl="0">
              <a:lnSpc>
                <a:spcPct val="100000"/>
              </a:lnSpc>
              <a:spcBef>
                <a:spcPts val="0"/>
              </a:spcBef>
              <a:spcAft>
                <a:spcPts val="0"/>
              </a:spcAft>
              <a:buSzPts val="800"/>
              <a:buFont typeface="Arial"/>
              <a:buAutoNum type="arabicPeriod"/>
              <a:defRPr b="1" i="0" sz="800" u="none" cap="none" strike="noStrike">
                <a:latin typeface="Arial"/>
                <a:ea typeface="Arial"/>
                <a:cs typeface="Arial"/>
                <a:sym typeface="Arial"/>
              </a:defRPr>
            </a:lvl4pPr>
            <a:lvl5pPr indent="-279400" lvl="4" marL="2286000" marR="0" rtl="0">
              <a:lnSpc>
                <a:spcPct val="100000"/>
              </a:lnSpc>
              <a:spcBef>
                <a:spcPts val="0"/>
              </a:spcBef>
              <a:spcAft>
                <a:spcPts val="0"/>
              </a:spcAft>
              <a:buSzPts val="800"/>
              <a:buFont typeface="Arial"/>
              <a:buAutoNum type="alphaLcPeriod"/>
              <a:defRPr b="1" i="0" sz="800" u="none" cap="none" strike="noStrike">
                <a:latin typeface="Arial"/>
                <a:ea typeface="Arial"/>
                <a:cs typeface="Arial"/>
                <a:sym typeface="Arial"/>
              </a:defRPr>
            </a:lvl5pPr>
            <a:lvl6pPr indent="-279400" lvl="5" marL="2743200" marR="0" rtl="0">
              <a:lnSpc>
                <a:spcPct val="100000"/>
              </a:lnSpc>
              <a:spcBef>
                <a:spcPts val="0"/>
              </a:spcBef>
              <a:spcAft>
                <a:spcPts val="0"/>
              </a:spcAft>
              <a:buSzPts val="800"/>
              <a:buFont typeface="Arial"/>
              <a:buAutoNum type="romanLcPeriod"/>
              <a:defRPr b="1" i="0" sz="800" u="none" cap="none" strike="noStrike">
                <a:latin typeface="Arial"/>
                <a:ea typeface="Arial"/>
                <a:cs typeface="Arial"/>
                <a:sym typeface="Arial"/>
              </a:defRPr>
            </a:lvl6pPr>
            <a:lvl7pPr indent="-279400" lvl="6" marL="3200400" marR="0" rtl="0">
              <a:lnSpc>
                <a:spcPct val="100000"/>
              </a:lnSpc>
              <a:spcBef>
                <a:spcPts val="0"/>
              </a:spcBef>
              <a:spcAft>
                <a:spcPts val="0"/>
              </a:spcAft>
              <a:buSzPts val="800"/>
              <a:buFont typeface="Arial"/>
              <a:buAutoNum type="arabicPeriod"/>
              <a:defRPr b="1" i="0" sz="800" u="none" cap="none" strike="noStrike">
                <a:latin typeface="Arial"/>
                <a:ea typeface="Arial"/>
                <a:cs typeface="Arial"/>
                <a:sym typeface="Arial"/>
              </a:defRPr>
            </a:lvl7pPr>
            <a:lvl8pPr indent="-279400" lvl="7" marL="3657600" marR="0" rtl="0">
              <a:lnSpc>
                <a:spcPct val="100000"/>
              </a:lnSpc>
              <a:spcBef>
                <a:spcPts val="0"/>
              </a:spcBef>
              <a:spcAft>
                <a:spcPts val="0"/>
              </a:spcAft>
              <a:buSzPts val="800"/>
              <a:buFont typeface="Arial"/>
              <a:buAutoNum type="alphaLcPeriod"/>
              <a:defRPr b="1" i="0" sz="800" u="none" cap="none" strike="noStrike">
                <a:latin typeface="Arial"/>
                <a:ea typeface="Arial"/>
                <a:cs typeface="Arial"/>
                <a:sym typeface="Arial"/>
              </a:defRPr>
            </a:lvl8pPr>
            <a:lvl9pPr indent="-279400" lvl="8" marL="4114800" marR="0" rtl="0">
              <a:lnSpc>
                <a:spcPct val="100000"/>
              </a:lnSpc>
              <a:spcBef>
                <a:spcPts val="0"/>
              </a:spcBef>
              <a:spcAft>
                <a:spcPts val="0"/>
              </a:spcAft>
              <a:buSzPts val="800"/>
              <a:buFont typeface="Arial"/>
              <a:buAutoNum type="romanLcPeriod"/>
              <a:defRPr b="1" i="0" sz="800" u="none" cap="none" strike="noStrike">
                <a:latin typeface="Arial"/>
                <a:ea typeface="Arial"/>
                <a:cs typeface="Arial"/>
                <a:sym typeface="Arial"/>
              </a:defRPr>
            </a:lvl9pPr>
          </a:lstStyle>
          <a:p/>
        </p:txBody>
      </p:sp>
      <p:sp>
        <p:nvSpPr>
          <p:cNvPr id="916" name="Google Shape;916;p89"/>
          <p:cNvSpPr/>
          <p:nvPr/>
        </p:nvSpPr>
        <p:spPr>
          <a:xfrm>
            <a:off x="9312750" y="562025"/>
            <a:ext cx="1317600" cy="456600"/>
          </a:xfrm>
          <a:prstGeom prst="wedgeRectCallout">
            <a:avLst>
              <a:gd fmla="val -53209" name="adj1"/>
              <a:gd fmla="val -19669" name="adj2"/>
            </a:avLst>
          </a:prstGeom>
          <a:solidFill>
            <a:schemeClr val="l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00000"/>
              </a:lnSpc>
              <a:spcBef>
                <a:spcPts val="500"/>
              </a:spcBef>
              <a:spcAft>
                <a:spcPts val="500"/>
              </a:spcAft>
              <a:buNone/>
            </a:pPr>
            <a:r>
              <a:rPr lang="en" sz="800">
                <a:solidFill>
                  <a:schemeClr val="accent6"/>
                </a:solidFill>
                <a:highlight>
                  <a:srgbClr val="FFFFFF"/>
                </a:highlight>
              </a:rPr>
              <a:t>Please write the title in all capital letters</a:t>
            </a:r>
            <a:endParaRPr sz="800">
              <a:solidFill>
                <a:schemeClr val="accent6"/>
              </a:solidFill>
              <a:highlight>
                <a:srgbClr val="FFFFFF"/>
              </a:highlight>
            </a:endParaRPr>
          </a:p>
        </p:txBody>
      </p:sp>
      <p:sp>
        <p:nvSpPr>
          <p:cNvPr id="917" name="Google Shape;917;p89"/>
          <p:cNvSpPr/>
          <p:nvPr/>
        </p:nvSpPr>
        <p:spPr>
          <a:xfrm>
            <a:off x="9312750" y="28625"/>
            <a:ext cx="1317600" cy="456600"/>
          </a:xfrm>
          <a:prstGeom prst="wedgeRectCallout">
            <a:avLst>
              <a:gd fmla="val -53209" name="adj1"/>
              <a:gd fmla="val -19669" name="adj2"/>
            </a:avLst>
          </a:prstGeom>
          <a:solidFill>
            <a:schemeClr val="l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800">
                <a:solidFill>
                  <a:schemeClr val="accent6"/>
                </a:solidFill>
                <a:highlight>
                  <a:srgbClr val="FFFFFF"/>
                </a:highlight>
              </a:rPr>
              <a:t>Put images in the grey dotted box "unsupported placeholder"</a:t>
            </a:r>
            <a:endParaRPr sz="800">
              <a:solidFill>
                <a:schemeClr val="accent6"/>
              </a:solidFill>
              <a:highlight>
                <a:srgbClr val="FFFFFF"/>
              </a:highlight>
            </a:endParaRPr>
          </a:p>
        </p:txBody>
      </p:sp>
      <p:pic>
        <p:nvPicPr>
          <p:cNvPr descr="Logo.png" id="918" name="Google Shape;918;p89"/>
          <p:cNvPicPr preferRelativeResize="0"/>
          <p:nvPr/>
        </p:nvPicPr>
        <p:blipFill>
          <a:blip r:embed="rId2">
            <a:alphaModFix/>
          </a:blip>
          <a:stretch>
            <a:fillRect/>
          </a:stretch>
        </p:blipFill>
        <p:spPr>
          <a:xfrm>
            <a:off x="7724083" y="4717150"/>
            <a:ext cx="798517" cy="163200"/>
          </a:xfrm>
          <a:prstGeom prst="rect">
            <a:avLst/>
          </a:prstGeom>
          <a:noFill/>
          <a:ln>
            <a:noFill/>
          </a:ln>
        </p:spPr>
      </p:pic>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09_Emphasizing Claim on image" showMasterSp="0">
  <p:cSld name="emphasizing claim">
    <p:bg>
      <p:bgPr>
        <a:solidFill>
          <a:srgbClr val="FFFFFF"/>
        </a:solidFill>
      </p:bgPr>
    </p:bg>
    <p:spTree>
      <p:nvGrpSpPr>
        <p:cNvPr id="919" name="Shape 919"/>
        <p:cNvGrpSpPr/>
        <p:nvPr/>
      </p:nvGrpSpPr>
      <p:grpSpPr>
        <a:xfrm>
          <a:off x="0" y="0"/>
          <a:ext cx="0" cy="0"/>
          <a:chOff x="0" y="0"/>
          <a:chExt cx="0" cy="0"/>
        </a:xfrm>
      </p:grpSpPr>
      <p:pic>
        <p:nvPicPr>
          <p:cNvPr id="920" name="Google Shape;920;p90"/>
          <p:cNvPicPr preferRelativeResize="0"/>
          <p:nvPr/>
        </p:nvPicPr>
        <p:blipFill rotWithShape="1">
          <a:blip r:embed="rId2">
            <a:alphaModFix/>
          </a:blip>
          <a:srcRect b="0" l="0" r="0" t="0"/>
          <a:stretch/>
        </p:blipFill>
        <p:spPr>
          <a:xfrm>
            <a:off x="7757307" y="4722675"/>
            <a:ext cx="780900" cy="143400"/>
          </a:xfrm>
          <a:prstGeom prst="rect">
            <a:avLst/>
          </a:prstGeom>
          <a:noFill/>
          <a:ln>
            <a:noFill/>
          </a:ln>
        </p:spPr>
      </p:pic>
      <p:sp>
        <p:nvSpPr>
          <p:cNvPr id="921" name="Google Shape;921;p90"/>
          <p:cNvSpPr/>
          <p:nvPr>
            <p:ph idx="2" type="pic"/>
          </p:nvPr>
        </p:nvSpPr>
        <p:spPr>
          <a:xfrm>
            <a:off x="0" y="0"/>
            <a:ext cx="9144000" cy="5143500"/>
          </a:xfrm>
          <a:prstGeom prst="rect">
            <a:avLst/>
          </a:prstGeom>
          <a:noFill/>
          <a:ln cap="flat" cmpd="sng" w="9525">
            <a:solidFill>
              <a:srgbClr val="D9D9D9"/>
            </a:solidFill>
            <a:prstDash val="dash"/>
            <a:round/>
            <a:headEnd len="sm" w="sm" type="none"/>
            <a:tailEnd len="sm" w="sm" type="none"/>
          </a:ln>
        </p:spPr>
        <p:txBody>
          <a:bodyPr anchorCtr="0" anchor="t" bIns="91425" lIns="91425" spcFirstLastPara="1" rIns="91425" wrap="square" tIns="91425"/>
          <a:lstStyle>
            <a:lvl1pPr indent="0" lvl="0" marL="0" marR="0" rtl="0" algn="ctr">
              <a:lnSpc>
                <a:spcPct val="150000"/>
              </a:lnSpc>
              <a:spcBef>
                <a:spcPts val="0"/>
              </a:spcBef>
              <a:spcAft>
                <a:spcPts val="0"/>
              </a:spcAft>
              <a:buSzPts val="1400"/>
              <a:buFont typeface="Arial"/>
              <a:buNone/>
              <a:defRPr b="1" i="0" sz="600" u="none" cap="none" strike="noStrike">
                <a:latin typeface="Arial"/>
                <a:ea typeface="Arial"/>
                <a:cs typeface="Arial"/>
                <a:sym typeface="Arial"/>
              </a:defRPr>
            </a:lvl1pPr>
            <a:lvl2pPr indent="-75670" lvl="1" marL="24077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2pPr>
            <a:lvl3pPr indent="-77257" lvl="2" marL="407457"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3pPr>
            <a:lvl4pPr indent="-78845" lvl="3" marL="574145"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4pPr>
            <a:lvl5pPr indent="-80432" lvl="4" marL="740832"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5pPr>
            <a:lvl6pPr indent="-82020" lvl="5" marL="90752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6pPr>
            <a:lvl7pPr indent="-83607" lvl="6" marL="1074207"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7pPr>
            <a:lvl8pPr indent="-85195" lvl="7" marL="1240895"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8pPr>
            <a:lvl9pPr indent="-74082" lvl="8" marL="1407582"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9pPr>
          </a:lstStyle>
          <a:p/>
        </p:txBody>
      </p:sp>
      <p:sp>
        <p:nvSpPr>
          <p:cNvPr id="922" name="Google Shape;922;p90"/>
          <p:cNvSpPr txBox="1"/>
          <p:nvPr>
            <p:ph type="title"/>
          </p:nvPr>
        </p:nvSpPr>
        <p:spPr>
          <a:xfrm>
            <a:off x="617168" y="664806"/>
            <a:ext cx="7921200" cy="3810900"/>
          </a:xfrm>
          <a:prstGeom prst="rect">
            <a:avLst/>
          </a:prstGeom>
          <a:noFill/>
          <a:ln cap="flat" cmpd="sng" w="57150">
            <a:solidFill>
              <a:srgbClr val="FF6900"/>
            </a:solidFill>
            <a:prstDash val="solid"/>
            <a:miter lim="8000"/>
            <a:headEnd len="sm" w="sm" type="none"/>
            <a:tailEnd len="sm" w="sm" type="none"/>
          </a:ln>
        </p:spPr>
        <p:txBody>
          <a:bodyPr anchorCtr="0" anchor="ctr" bIns="91425" lIns="91425" spcFirstLastPara="1" rIns="91425" wrap="square" tIns="91425"/>
          <a:lstStyle>
            <a:lvl1pPr indent="0" lvl="0" marL="0" marR="0" rtl="0" algn="ctr">
              <a:lnSpc>
                <a:spcPct val="150000"/>
              </a:lnSpc>
              <a:spcBef>
                <a:spcPts val="0"/>
              </a:spcBef>
              <a:spcAft>
                <a:spcPts val="0"/>
              </a:spcAft>
              <a:buSzPts val="1400"/>
              <a:buFont typeface="Arial"/>
              <a:buNone/>
              <a:defRPr b="1" i="0" sz="1900" u="none" cap="none" strike="noStrike">
                <a:latin typeface="Arial"/>
                <a:ea typeface="Arial"/>
                <a:cs typeface="Arial"/>
                <a:sym typeface="Arial"/>
              </a:defRPr>
            </a:lvl1pPr>
            <a:lvl2pPr indent="76200" lvl="1" marL="0" marR="0" rtl="0" algn="l">
              <a:lnSpc>
                <a:spcPct val="120000"/>
              </a:lnSpc>
              <a:spcBef>
                <a:spcPts val="0"/>
              </a:spcBef>
              <a:spcAft>
                <a:spcPts val="0"/>
              </a:spcAft>
              <a:buSzPts val="1400"/>
              <a:buNone/>
              <a:defRPr b="1" i="0" sz="1600" u="none" cap="none" strike="noStrike">
                <a:latin typeface="Arial"/>
                <a:ea typeface="Arial"/>
                <a:cs typeface="Arial"/>
                <a:sym typeface="Arial"/>
              </a:defRPr>
            </a:lvl2pPr>
            <a:lvl3pPr indent="165100" lvl="2" marL="0" marR="0" rtl="0" algn="l">
              <a:lnSpc>
                <a:spcPct val="120000"/>
              </a:lnSpc>
              <a:spcBef>
                <a:spcPts val="0"/>
              </a:spcBef>
              <a:spcAft>
                <a:spcPts val="0"/>
              </a:spcAft>
              <a:buSzPts val="1400"/>
              <a:buNone/>
              <a:defRPr b="1" i="0" sz="1600" u="none" cap="none" strike="noStrike">
                <a:latin typeface="Arial"/>
                <a:ea typeface="Arial"/>
                <a:cs typeface="Arial"/>
                <a:sym typeface="Arial"/>
              </a:defRPr>
            </a:lvl3pPr>
            <a:lvl4pPr indent="254000" lvl="3" marL="0" marR="0" rtl="0" algn="l">
              <a:lnSpc>
                <a:spcPct val="120000"/>
              </a:lnSpc>
              <a:spcBef>
                <a:spcPts val="0"/>
              </a:spcBef>
              <a:spcAft>
                <a:spcPts val="0"/>
              </a:spcAft>
              <a:buSzPts val="1400"/>
              <a:buNone/>
              <a:defRPr b="1" i="0" sz="1600" u="none" cap="none" strike="noStrike">
                <a:latin typeface="Arial"/>
                <a:ea typeface="Arial"/>
                <a:cs typeface="Arial"/>
                <a:sym typeface="Arial"/>
              </a:defRPr>
            </a:lvl4pPr>
            <a:lvl5pPr indent="342900" lvl="4" marL="0" marR="0" rtl="0" algn="l">
              <a:lnSpc>
                <a:spcPct val="120000"/>
              </a:lnSpc>
              <a:spcBef>
                <a:spcPts val="0"/>
              </a:spcBef>
              <a:spcAft>
                <a:spcPts val="0"/>
              </a:spcAft>
              <a:buSzPts val="1400"/>
              <a:buNone/>
              <a:defRPr b="1" i="0" sz="1600" u="none" cap="none" strike="noStrike">
                <a:latin typeface="Arial"/>
                <a:ea typeface="Arial"/>
                <a:cs typeface="Arial"/>
                <a:sym typeface="Arial"/>
              </a:defRPr>
            </a:lvl5pPr>
            <a:lvl6pPr indent="419100" lvl="5" marL="0" marR="0" rtl="0" algn="l">
              <a:lnSpc>
                <a:spcPct val="120000"/>
              </a:lnSpc>
              <a:spcBef>
                <a:spcPts val="0"/>
              </a:spcBef>
              <a:spcAft>
                <a:spcPts val="0"/>
              </a:spcAft>
              <a:buSzPts val="1400"/>
              <a:buNone/>
              <a:defRPr b="1" i="0" sz="1600" u="none" cap="none" strike="noStrike">
                <a:latin typeface="Arial"/>
                <a:ea typeface="Arial"/>
                <a:cs typeface="Arial"/>
                <a:sym typeface="Arial"/>
              </a:defRPr>
            </a:lvl6pPr>
            <a:lvl7pPr indent="508000" lvl="6" marL="0" marR="0" rtl="0" algn="l">
              <a:lnSpc>
                <a:spcPct val="120000"/>
              </a:lnSpc>
              <a:spcBef>
                <a:spcPts val="0"/>
              </a:spcBef>
              <a:spcAft>
                <a:spcPts val="0"/>
              </a:spcAft>
              <a:buSzPts val="1400"/>
              <a:buNone/>
              <a:defRPr b="1" i="0" sz="1600" u="none" cap="none" strike="noStrike">
                <a:latin typeface="Arial"/>
                <a:ea typeface="Arial"/>
                <a:cs typeface="Arial"/>
                <a:sym typeface="Arial"/>
              </a:defRPr>
            </a:lvl7pPr>
            <a:lvl8pPr indent="596900" lvl="7" marL="0" marR="0" rtl="0" algn="l">
              <a:lnSpc>
                <a:spcPct val="120000"/>
              </a:lnSpc>
              <a:spcBef>
                <a:spcPts val="0"/>
              </a:spcBef>
              <a:spcAft>
                <a:spcPts val="0"/>
              </a:spcAft>
              <a:buSzPts val="1400"/>
              <a:buNone/>
              <a:defRPr b="1" i="0" sz="1600" u="none" cap="none" strike="noStrike">
                <a:latin typeface="Arial"/>
                <a:ea typeface="Arial"/>
                <a:cs typeface="Arial"/>
                <a:sym typeface="Arial"/>
              </a:defRPr>
            </a:lvl8pPr>
            <a:lvl9pPr indent="685800" lvl="8" marL="0" marR="0" rtl="0" algn="l">
              <a:lnSpc>
                <a:spcPct val="120000"/>
              </a:lnSpc>
              <a:spcBef>
                <a:spcPts val="0"/>
              </a:spcBef>
              <a:spcAft>
                <a:spcPts val="0"/>
              </a:spcAft>
              <a:buSzPts val="1400"/>
              <a:buNone/>
              <a:defRPr b="1" i="0" sz="1600" u="none" cap="none" strike="noStrike">
                <a:latin typeface="Arial"/>
                <a:ea typeface="Arial"/>
                <a:cs typeface="Arial"/>
                <a:sym typeface="Arial"/>
              </a:defRPr>
            </a:lvl9pPr>
          </a:lstStyle>
          <a:p/>
        </p:txBody>
      </p:sp>
      <p:sp>
        <p:nvSpPr>
          <p:cNvPr id="923" name="Google Shape;923;p90"/>
          <p:cNvSpPr/>
          <p:nvPr/>
        </p:nvSpPr>
        <p:spPr>
          <a:xfrm>
            <a:off x="9312750" y="28625"/>
            <a:ext cx="1317600" cy="679500"/>
          </a:xfrm>
          <a:prstGeom prst="wedgeRectCallout">
            <a:avLst>
              <a:gd fmla="val -53209" name="adj1"/>
              <a:gd fmla="val -19669" name="adj2"/>
            </a:avLst>
          </a:prstGeom>
          <a:solidFill>
            <a:schemeClr val="l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chemeClr val="accent6"/>
                </a:solidFill>
                <a:highlight>
                  <a:srgbClr val="FFFFFF"/>
                </a:highlight>
              </a:rPr>
              <a:t>Put images in the grey dotted box "unsupported placeholder" - behind the orange box and quote in capital letters</a:t>
            </a:r>
            <a:endParaRPr sz="800"/>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09_Emphasizing Claim splitted right_image left" showMasterSp="0">
  <p:cSld name="emphasizing claim splitted">
    <p:bg>
      <p:bgPr>
        <a:solidFill>
          <a:srgbClr val="FFFFFF"/>
        </a:solidFill>
      </p:bgPr>
    </p:bg>
    <p:spTree>
      <p:nvGrpSpPr>
        <p:cNvPr id="924" name="Shape 924"/>
        <p:cNvGrpSpPr/>
        <p:nvPr/>
      </p:nvGrpSpPr>
      <p:grpSpPr>
        <a:xfrm>
          <a:off x="0" y="0"/>
          <a:ext cx="0" cy="0"/>
          <a:chOff x="0" y="0"/>
          <a:chExt cx="0" cy="0"/>
        </a:xfrm>
      </p:grpSpPr>
      <p:sp>
        <p:nvSpPr>
          <p:cNvPr id="925" name="Google Shape;925;p91"/>
          <p:cNvSpPr/>
          <p:nvPr>
            <p:ph idx="2" type="pic"/>
          </p:nvPr>
        </p:nvSpPr>
        <p:spPr>
          <a:xfrm>
            <a:off x="0" y="0"/>
            <a:ext cx="4572000" cy="5143500"/>
          </a:xfrm>
          <a:prstGeom prst="rect">
            <a:avLst/>
          </a:prstGeom>
          <a:noFill/>
          <a:ln cap="flat" cmpd="sng" w="9525">
            <a:solidFill>
              <a:srgbClr val="666666"/>
            </a:solidFill>
            <a:prstDash val="dash"/>
            <a:round/>
            <a:headEnd len="sm" w="sm" type="none"/>
            <a:tailEnd len="sm" w="sm" type="none"/>
          </a:ln>
        </p:spPr>
        <p:txBody>
          <a:bodyPr anchorCtr="0" anchor="ctr" bIns="91425" lIns="91425" spcFirstLastPara="1" rIns="91425" wrap="square" tIns="91425"/>
          <a:lstStyle>
            <a:lvl1pPr indent="0" lvl="0" marL="0" marR="0" rtl="0" algn="ctr">
              <a:lnSpc>
                <a:spcPct val="150000"/>
              </a:lnSpc>
              <a:spcBef>
                <a:spcPts val="0"/>
              </a:spcBef>
              <a:spcAft>
                <a:spcPts val="0"/>
              </a:spcAft>
              <a:buSzPts val="1400"/>
              <a:buFont typeface="Arial"/>
              <a:buNone/>
              <a:defRPr b="1" i="0" sz="600" u="none" cap="none" strike="noStrike">
                <a:latin typeface="Arial"/>
                <a:ea typeface="Arial"/>
                <a:cs typeface="Arial"/>
                <a:sym typeface="Arial"/>
              </a:defRPr>
            </a:lvl1pPr>
            <a:lvl2pPr indent="-75670" lvl="1" marL="24077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2pPr>
            <a:lvl3pPr indent="-77257" lvl="2" marL="407457"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3pPr>
            <a:lvl4pPr indent="-78845" lvl="3" marL="574145"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4pPr>
            <a:lvl5pPr indent="-80432" lvl="4" marL="740832"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5pPr>
            <a:lvl6pPr indent="-82020" lvl="5" marL="90752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6pPr>
            <a:lvl7pPr indent="-83607" lvl="6" marL="1074207"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7pPr>
            <a:lvl8pPr indent="-85195" lvl="7" marL="1240895"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8pPr>
            <a:lvl9pPr indent="-74082" lvl="8" marL="1407582"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9pPr>
          </a:lstStyle>
          <a:p/>
        </p:txBody>
      </p:sp>
      <p:sp>
        <p:nvSpPr>
          <p:cNvPr id="926" name="Google Shape;926;p91"/>
          <p:cNvSpPr/>
          <p:nvPr/>
        </p:nvSpPr>
        <p:spPr>
          <a:xfrm>
            <a:off x="5192713" y="4734611"/>
            <a:ext cx="338100" cy="1386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fld id="{00000000-1234-1234-1234-123412341234}" type="slidenum">
              <a:rPr b="1" i="0" lang="en" sz="900" u="none" cap="none" strike="noStrike">
                <a:latin typeface="Arial"/>
                <a:ea typeface="Arial"/>
                <a:cs typeface="Arial"/>
                <a:sym typeface="Arial"/>
              </a:rPr>
              <a:t>‹#›</a:t>
            </a:fld>
            <a:endParaRPr b="1" i="0" sz="900" u="none" cap="none" strike="noStrike">
              <a:latin typeface="Arial"/>
              <a:ea typeface="Arial"/>
              <a:cs typeface="Arial"/>
              <a:sym typeface="Arial"/>
            </a:endParaRPr>
          </a:p>
        </p:txBody>
      </p:sp>
      <p:sp>
        <p:nvSpPr>
          <p:cNvPr id="927" name="Google Shape;927;p91"/>
          <p:cNvSpPr txBox="1"/>
          <p:nvPr>
            <p:ph type="title"/>
          </p:nvPr>
        </p:nvSpPr>
        <p:spPr>
          <a:xfrm>
            <a:off x="612850" y="664800"/>
            <a:ext cx="7924500" cy="3810600"/>
          </a:xfrm>
          <a:prstGeom prst="rect">
            <a:avLst/>
          </a:prstGeom>
          <a:noFill/>
          <a:ln cap="sq" cmpd="sng" w="57150">
            <a:solidFill>
              <a:srgbClr val="FF6900"/>
            </a:solidFill>
            <a:prstDash val="solid"/>
            <a:miter lim="8000"/>
            <a:headEnd len="sm" w="sm" type="none"/>
            <a:tailEnd len="sm" w="sm" type="none"/>
          </a:ln>
        </p:spPr>
        <p:txBody>
          <a:bodyPr anchorCtr="0" anchor="b" bIns="91425" lIns="91425" spcFirstLastPara="1" rIns="91425" wrap="square" tIns="91425"/>
          <a:lstStyle>
            <a:lvl1pPr lvl="0" rtl="0" algn="r">
              <a:spcBef>
                <a:spcPts val="0"/>
              </a:spcBef>
              <a:spcAft>
                <a:spcPts val="0"/>
              </a:spcAft>
              <a:buNone/>
              <a:defRPr sz="600">
                <a:solidFill>
                  <a:srgbClr val="FFFFFF"/>
                </a:solidFill>
              </a:defRPr>
            </a:lvl1pPr>
            <a:lvl2pPr lvl="1" rtl="0" algn="r">
              <a:spcBef>
                <a:spcPts val="0"/>
              </a:spcBef>
              <a:spcAft>
                <a:spcPts val="0"/>
              </a:spcAft>
              <a:buNone/>
              <a:defRPr sz="600">
                <a:solidFill>
                  <a:srgbClr val="FFFFFF"/>
                </a:solidFill>
              </a:defRPr>
            </a:lvl2pPr>
            <a:lvl3pPr lvl="2" rtl="0" algn="r">
              <a:spcBef>
                <a:spcPts val="0"/>
              </a:spcBef>
              <a:spcAft>
                <a:spcPts val="0"/>
              </a:spcAft>
              <a:buNone/>
              <a:defRPr sz="600">
                <a:solidFill>
                  <a:srgbClr val="FFFFFF"/>
                </a:solidFill>
              </a:defRPr>
            </a:lvl3pPr>
            <a:lvl4pPr lvl="3" rtl="0" algn="r">
              <a:spcBef>
                <a:spcPts val="0"/>
              </a:spcBef>
              <a:spcAft>
                <a:spcPts val="0"/>
              </a:spcAft>
              <a:buNone/>
              <a:defRPr sz="600">
                <a:solidFill>
                  <a:srgbClr val="FFFFFF"/>
                </a:solidFill>
              </a:defRPr>
            </a:lvl4pPr>
            <a:lvl5pPr lvl="4" rtl="0" algn="r">
              <a:spcBef>
                <a:spcPts val="0"/>
              </a:spcBef>
              <a:spcAft>
                <a:spcPts val="0"/>
              </a:spcAft>
              <a:buNone/>
              <a:defRPr sz="600">
                <a:solidFill>
                  <a:srgbClr val="FFFFFF"/>
                </a:solidFill>
              </a:defRPr>
            </a:lvl5pPr>
            <a:lvl6pPr lvl="5" rtl="0" algn="r">
              <a:spcBef>
                <a:spcPts val="0"/>
              </a:spcBef>
              <a:spcAft>
                <a:spcPts val="0"/>
              </a:spcAft>
              <a:buNone/>
              <a:defRPr sz="600">
                <a:solidFill>
                  <a:srgbClr val="FFFFFF"/>
                </a:solidFill>
              </a:defRPr>
            </a:lvl6pPr>
            <a:lvl7pPr lvl="6" rtl="0" algn="r">
              <a:spcBef>
                <a:spcPts val="0"/>
              </a:spcBef>
              <a:spcAft>
                <a:spcPts val="0"/>
              </a:spcAft>
              <a:buNone/>
              <a:defRPr sz="600">
                <a:solidFill>
                  <a:srgbClr val="FFFFFF"/>
                </a:solidFill>
              </a:defRPr>
            </a:lvl7pPr>
            <a:lvl8pPr lvl="7" rtl="0" algn="r">
              <a:spcBef>
                <a:spcPts val="0"/>
              </a:spcBef>
              <a:spcAft>
                <a:spcPts val="0"/>
              </a:spcAft>
              <a:buNone/>
              <a:defRPr sz="600">
                <a:solidFill>
                  <a:srgbClr val="FFFFFF"/>
                </a:solidFill>
              </a:defRPr>
            </a:lvl8pPr>
            <a:lvl9pPr lvl="8" rtl="0" algn="r">
              <a:spcBef>
                <a:spcPts val="0"/>
              </a:spcBef>
              <a:spcAft>
                <a:spcPts val="0"/>
              </a:spcAft>
              <a:buNone/>
              <a:defRPr sz="600">
                <a:solidFill>
                  <a:srgbClr val="FFFFFF"/>
                </a:solidFill>
              </a:defRPr>
            </a:lvl9pPr>
          </a:lstStyle>
          <a:p/>
        </p:txBody>
      </p:sp>
      <p:sp>
        <p:nvSpPr>
          <p:cNvPr id="928" name="Google Shape;928;p91"/>
          <p:cNvSpPr txBox="1"/>
          <p:nvPr>
            <p:ph idx="3" type="title"/>
          </p:nvPr>
        </p:nvSpPr>
        <p:spPr>
          <a:xfrm>
            <a:off x="4664200" y="708225"/>
            <a:ext cx="3777300" cy="3727200"/>
          </a:xfrm>
          <a:prstGeom prst="rect">
            <a:avLst/>
          </a:prstGeom>
          <a:noFill/>
          <a:ln>
            <a:noFill/>
          </a:ln>
        </p:spPr>
        <p:txBody>
          <a:bodyPr anchorCtr="0" anchor="ctr" bIns="91425" lIns="91425" spcFirstLastPara="1" rIns="91425" wrap="square" tIns="91425"/>
          <a:lstStyle>
            <a:lvl1pPr lvl="0" rtl="0">
              <a:lnSpc>
                <a:spcPct val="150000"/>
              </a:lnSpc>
              <a:spcBef>
                <a:spcPts val="0"/>
              </a:spcBef>
              <a:spcAft>
                <a:spcPts val="0"/>
              </a:spcAft>
              <a:buNone/>
              <a:defRPr b="1" sz="19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29" name="Google Shape;929;p91"/>
          <p:cNvSpPr/>
          <p:nvPr/>
        </p:nvSpPr>
        <p:spPr>
          <a:xfrm>
            <a:off x="9312750" y="28625"/>
            <a:ext cx="1317600" cy="679500"/>
          </a:xfrm>
          <a:prstGeom prst="wedgeRectCallout">
            <a:avLst>
              <a:gd fmla="val -53209" name="adj1"/>
              <a:gd fmla="val -19669" name="adj2"/>
            </a:avLst>
          </a:prstGeom>
          <a:solidFill>
            <a:schemeClr val="l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chemeClr val="accent6"/>
                </a:solidFill>
                <a:highlight>
                  <a:srgbClr val="FFFFFF"/>
                </a:highlight>
              </a:rPr>
              <a:t>Put images in the grey dotted box "unsupported placeholder" - behind the orange box (left side stays white)</a:t>
            </a:r>
            <a:endParaRPr sz="800"/>
          </a:p>
        </p:txBody>
      </p:sp>
      <p:sp>
        <p:nvSpPr>
          <p:cNvPr id="930" name="Google Shape;930;p91"/>
          <p:cNvSpPr/>
          <p:nvPr/>
        </p:nvSpPr>
        <p:spPr>
          <a:xfrm>
            <a:off x="9312750" y="866825"/>
            <a:ext cx="1317600" cy="456600"/>
          </a:xfrm>
          <a:prstGeom prst="wedgeRectCallout">
            <a:avLst>
              <a:gd fmla="val -53209" name="adj1"/>
              <a:gd fmla="val -19669" name="adj2"/>
            </a:avLst>
          </a:prstGeom>
          <a:solidFill>
            <a:schemeClr val="l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500"/>
              </a:spcBef>
              <a:spcAft>
                <a:spcPts val="500"/>
              </a:spcAft>
              <a:buNone/>
            </a:pPr>
            <a:r>
              <a:rPr lang="en" sz="800">
                <a:solidFill>
                  <a:schemeClr val="accent6"/>
                </a:solidFill>
                <a:highlight>
                  <a:srgbClr val="FFFFFF"/>
                </a:highlight>
              </a:rPr>
              <a:t>Write the quote in all capital letters</a:t>
            </a:r>
            <a:endParaRPr sz="800">
              <a:solidFill>
                <a:schemeClr val="accent6"/>
              </a:solidFill>
              <a:highlight>
                <a:srgbClr val="FFFFFF"/>
              </a:highlight>
            </a:endParaRPr>
          </a:p>
        </p:txBody>
      </p:sp>
      <p:pic>
        <p:nvPicPr>
          <p:cNvPr descr="Logo.png" id="931" name="Google Shape;931;p91"/>
          <p:cNvPicPr preferRelativeResize="0"/>
          <p:nvPr/>
        </p:nvPicPr>
        <p:blipFill>
          <a:blip r:embed="rId2">
            <a:alphaModFix/>
          </a:blip>
          <a:stretch>
            <a:fillRect/>
          </a:stretch>
        </p:blipFill>
        <p:spPr>
          <a:xfrm>
            <a:off x="7724083" y="4717150"/>
            <a:ext cx="798517" cy="163200"/>
          </a:xfrm>
          <a:prstGeom prst="rect">
            <a:avLst/>
          </a:prstGeom>
          <a:noFill/>
          <a:ln>
            <a:noFill/>
          </a:ln>
        </p:spPr>
      </p:pic>
      <p:sp>
        <p:nvSpPr>
          <p:cNvPr id="932" name="Google Shape;932;p91"/>
          <p:cNvSpPr txBox="1"/>
          <p:nvPr>
            <p:ph idx="1" type="body"/>
          </p:nvPr>
        </p:nvSpPr>
        <p:spPr>
          <a:xfrm>
            <a:off x="5267325" y="4658700"/>
            <a:ext cx="2401500" cy="290400"/>
          </a:xfrm>
          <a:prstGeom prst="rect">
            <a:avLst/>
          </a:prstGeom>
          <a:noFill/>
          <a:ln>
            <a:noFill/>
          </a:ln>
        </p:spPr>
        <p:txBody>
          <a:bodyPr anchorCtr="0" anchor="b" bIns="91425" lIns="91425" spcFirstLastPara="1" rIns="91425" wrap="square" tIns="91425"/>
          <a:lstStyle>
            <a:lvl1pPr indent="-279400" lvl="0" marL="457200" marR="0" rtl="0">
              <a:lnSpc>
                <a:spcPct val="100000"/>
              </a:lnSpc>
              <a:spcBef>
                <a:spcPts val="0"/>
              </a:spcBef>
              <a:spcAft>
                <a:spcPts val="0"/>
              </a:spcAft>
              <a:buSzPts val="800"/>
              <a:buFont typeface="Arial"/>
              <a:buAutoNum type="alphaUcPeriod"/>
              <a:defRPr b="0" i="0" sz="800" u="none" cap="none" strike="noStrike">
                <a:latin typeface="Arial"/>
                <a:ea typeface="Arial"/>
                <a:cs typeface="Arial"/>
                <a:sym typeface="Arial"/>
              </a:defRPr>
            </a:lvl1pPr>
            <a:lvl2pPr indent="-279400" lvl="1" marL="914400" marR="0" rtl="0">
              <a:lnSpc>
                <a:spcPct val="100000"/>
              </a:lnSpc>
              <a:spcBef>
                <a:spcPts val="0"/>
              </a:spcBef>
              <a:spcAft>
                <a:spcPts val="0"/>
              </a:spcAft>
              <a:buSzPts val="800"/>
              <a:buFont typeface="Arial"/>
              <a:buAutoNum type="alphaLcPeriod"/>
              <a:defRPr b="1" i="0" sz="800" u="none" cap="none" strike="noStrike">
                <a:latin typeface="Arial"/>
                <a:ea typeface="Arial"/>
                <a:cs typeface="Arial"/>
                <a:sym typeface="Arial"/>
              </a:defRPr>
            </a:lvl2pPr>
            <a:lvl3pPr indent="-279400" lvl="2" marL="1371600" marR="0" rtl="0">
              <a:lnSpc>
                <a:spcPct val="100000"/>
              </a:lnSpc>
              <a:spcBef>
                <a:spcPts val="0"/>
              </a:spcBef>
              <a:spcAft>
                <a:spcPts val="0"/>
              </a:spcAft>
              <a:buSzPts val="800"/>
              <a:buFont typeface="Arial"/>
              <a:buAutoNum type="romanLcPeriod"/>
              <a:defRPr b="1" i="0" sz="800" u="none" cap="none" strike="noStrike">
                <a:latin typeface="Arial"/>
                <a:ea typeface="Arial"/>
                <a:cs typeface="Arial"/>
                <a:sym typeface="Arial"/>
              </a:defRPr>
            </a:lvl3pPr>
            <a:lvl4pPr indent="-279400" lvl="3" marL="1828800" marR="0" rtl="0">
              <a:lnSpc>
                <a:spcPct val="100000"/>
              </a:lnSpc>
              <a:spcBef>
                <a:spcPts val="0"/>
              </a:spcBef>
              <a:spcAft>
                <a:spcPts val="0"/>
              </a:spcAft>
              <a:buSzPts val="800"/>
              <a:buFont typeface="Arial"/>
              <a:buAutoNum type="arabicPeriod"/>
              <a:defRPr b="1" i="0" sz="800" u="none" cap="none" strike="noStrike">
                <a:latin typeface="Arial"/>
                <a:ea typeface="Arial"/>
                <a:cs typeface="Arial"/>
                <a:sym typeface="Arial"/>
              </a:defRPr>
            </a:lvl4pPr>
            <a:lvl5pPr indent="-279400" lvl="4" marL="2286000" marR="0" rtl="0">
              <a:lnSpc>
                <a:spcPct val="100000"/>
              </a:lnSpc>
              <a:spcBef>
                <a:spcPts val="0"/>
              </a:spcBef>
              <a:spcAft>
                <a:spcPts val="0"/>
              </a:spcAft>
              <a:buSzPts val="800"/>
              <a:buFont typeface="Arial"/>
              <a:buAutoNum type="alphaLcPeriod"/>
              <a:defRPr b="1" i="0" sz="800" u="none" cap="none" strike="noStrike">
                <a:latin typeface="Arial"/>
                <a:ea typeface="Arial"/>
                <a:cs typeface="Arial"/>
                <a:sym typeface="Arial"/>
              </a:defRPr>
            </a:lvl5pPr>
            <a:lvl6pPr indent="-279400" lvl="5" marL="2743200" marR="0" rtl="0">
              <a:lnSpc>
                <a:spcPct val="100000"/>
              </a:lnSpc>
              <a:spcBef>
                <a:spcPts val="0"/>
              </a:spcBef>
              <a:spcAft>
                <a:spcPts val="0"/>
              </a:spcAft>
              <a:buSzPts val="800"/>
              <a:buFont typeface="Arial"/>
              <a:buAutoNum type="romanLcPeriod"/>
              <a:defRPr b="1" i="0" sz="800" u="none" cap="none" strike="noStrike">
                <a:latin typeface="Arial"/>
                <a:ea typeface="Arial"/>
                <a:cs typeface="Arial"/>
                <a:sym typeface="Arial"/>
              </a:defRPr>
            </a:lvl6pPr>
            <a:lvl7pPr indent="-279400" lvl="6" marL="3200400" marR="0" rtl="0">
              <a:lnSpc>
                <a:spcPct val="100000"/>
              </a:lnSpc>
              <a:spcBef>
                <a:spcPts val="0"/>
              </a:spcBef>
              <a:spcAft>
                <a:spcPts val="0"/>
              </a:spcAft>
              <a:buSzPts val="800"/>
              <a:buFont typeface="Arial"/>
              <a:buAutoNum type="arabicPeriod"/>
              <a:defRPr b="1" i="0" sz="800" u="none" cap="none" strike="noStrike">
                <a:latin typeface="Arial"/>
                <a:ea typeface="Arial"/>
                <a:cs typeface="Arial"/>
                <a:sym typeface="Arial"/>
              </a:defRPr>
            </a:lvl7pPr>
            <a:lvl8pPr indent="-279400" lvl="7" marL="3657600" marR="0" rtl="0">
              <a:lnSpc>
                <a:spcPct val="100000"/>
              </a:lnSpc>
              <a:spcBef>
                <a:spcPts val="0"/>
              </a:spcBef>
              <a:spcAft>
                <a:spcPts val="0"/>
              </a:spcAft>
              <a:buSzPts val="800"/>
              <a:buFont typeface="Arial"/>
              <a:buAutoNum type="alphaLcPeriod"/>
              <a:defRPr b="1" i="0" sz="800" u="none" cap="none" strike="noStrike">
                <a:latin typeface="Arial"/>
                <a:ea typeface="Arial"/>
                <a:cs typeface="Arial"/>
                <a:sym typeface="Arial"/>
              </a:defRPr>
            </a:lvl8pPr>
            <a:lvl9pPr indent="-279400" lvl="8" marL="4114800" marR="0" rtl="0">
              <a:lnSpc>
                <a:spcPct val="100000"/>
              </a:lnSpc>
              <a:spcBef>
                <a:spcPts val="0"/>
              </a:spcBef>
              <a:spcAft>
                <a:spcPts val="0"/>
              </a:spcAft>
              <a:buSzPts val="800"/>
              <a:buFont typeface="Arial"/>
              <a:buAutoNum type="romanLcPeriod"/>
              <a:defRPr b="1" i="0" sz="800" u="none" cap="none" strike="noStrike">
                <a:latin typeface="Arial"/>
                <a:ea typeface="Arial"/>
                <a:cs typeface="Arial"/>
                <a:sym typeface="Arial"/>
              </a:defRPr>
            </a:lvl9pPr>
          </a:lstStyle>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09_Emphasizing Claim splitted left_image right" showMasterSp="0">
  <p:cSld name="1_emphasizing claim splitted">
    <p:bg>
      <p:bgPr>
        <a:solidFill>
          <a:srgbClr val="FFFFFF"/>
        </a:solidFill>
      </p:bgPr>
    </p:bg>
    <p:spTree>
      <p:nvGrpSpPr>
        <p:cNvPr id="933" name="Shape 933"/>
        <p:cNvGrpSpPr/>
        <p:nvPr/>
      </p:nvGrpSpPr>
      <p:grpSpPr>
        <a:xfrm>
          <a:off x="0" y="0"/>
          <a:ext cx="0" cy="0"/>
          <a:chOff x="0" y="0"/>
          <a:chExt cx="0" cy="0"/>
        </a:xfrm>
      </p:grpSpPr>
      <p:sp>
        <p:nvSpPr>
          <p:cNvPr id="934" name="Google Shape;934;p92"/>
          <p:cNvSpPr/>
          <p:nvPr>
            <p:ph idx="2" type="pic"/>
          </p:nvPr>
        </p:nvSpPr>
        <p:spPr>
          <a:xfrm>
            <a:off x="4603750" y="0"/>
            <a:ext cx="4572000" cy="5143500"/>
          </a:xfrm>
          <a:prstGeom prst="rect">
            <a:avLst/>
          </a:prstGeom>
          <a:noFill/>
          <a:ln cap="flat" cmpd="sng" w="9525">
            <a:solidFill>
              <a:srgbClr val="666666"/>
            </a:solidFill>
            <a:prstDash val="dash"/>
            <a:round/>
            <a:headEnd len="sm" w="sm" type="none"/>
            <a:tailEnd len="sm" w="sm" type="none"/>
          </a:ln>
        </p:spPr>
        <p:txBody>
          <a:bodyPr anchorCtr="0" anchor="ctr" bIns="91425" lIns="91425" spcFirstLastPara="1" rIns="91425" wrap="square" tIns="91425"/>
          <a:lstStyle>
            <a:lvl1pPr indent="0" lvl="0" marL="0" marR="0" rtl="0" algn="ctr">
              <a:lnSpc>
                <a:spcPct val="150000"/>
              </a:lnSpc>
              <a:spcBef>
                <a:spcPts val="0"/>
              </a:spcBef>
              <a:spcAft>
                <a:spcPts val="0"/>
              </a:spcAft>
              <a:buSzPts val="1400"/>
              <a:buFont typeface="Arial"/>
              <a:buNone/>
              <a:defRPr b="1" i="0" sz="600" u="none" cap="none" strike="noStrike">
                <a:latin typeface="Arial"/>
                <a:ea typeface="Arial"/>
                <a:cs typeface="Arial"/>
                <a:sym typeface="Arial"/>
              </a:defRPr>
            </a:lvl1pPr>
            <a:lvl2pPr indent="-75670" lvl="1" marL="24077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2pPr>
            <a:lvl3pPr indent="-77257" lvl="2" marL="407457"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3pPr>
            <a:lvl4pPr indent="-78845" lvl="3" marL="574145"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4pPr>
            <a:lvl5pPr indent="-80432" lvl="4" marL="740832"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5pPr>
            <a:lvl6pPr indent="-82020" lvl="5" marL="90752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6pPr>
            <a:lvl7pPr indent="-83607" lvl="6" marL="1074207"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7pPr>
            <a:lvl8pPr indent="-85195" lvl="7" marL="1240895"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8pPr>
            <a:lvl9pPr indent="-74082" lvl="8" marL="1407582"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9pPr>
          </a:lstStyle>
          <a:p/>
        </p:txBody>
      </p:sp>
      <p:sp>
        <p:nvSpPr>
          <p:cNvPr id="935" name="Google Shape;935;p92"/>
          <p:cNvSpPr/>
          <p:nvPr/>
        </p:nvSpPr>
        <p:spPr>
          <a:xfrm>
            <a:off x="591146" y="4734611"/>
            <a:ext cx="338100" cy="1386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fld id="{00000000-1234-1234-1234-123412341234}" type="slidenum">
              <a:rPr b="1" i="0" lang="en" sz="900" u="none" cap="none" strike="noStrike">
                <a:latin typeface="Arial"/>
                <a:ea typeface="Arial"/>
                <a:cs typeface="Arial"/>
                <a:sym typeface="Arial"/>
              </a:rPr>
              <a:t>‹#›</a:t>
            </a:fld>
            <a:endParaRPr b="1" i="0" sz="900" u="none" cap="none" strike="noStrike">
              <a:latin typeface="Arial"/>
              <a:ea typeface="Arial"/>
              <a:cs typeface="Arial"/>
              <a:sym typeface="Arial"/>
            </a:endParaRPr>
          </a:p>
        </p:txBody>
      </p:sp>
      <p:sp>
        <p:nvSpPr>
          <p:cNvPr id="936" name="Google Shape;936;p92"/>
          <p:cNvSpPr txBox="1"/>
          <p:nvPr>
            <p:ph type="title"/>
          </p:nvPr>
        </p:nvSpPr>
        <p:spPr>
          <a:xfrm>
            <a:off x="612850" y="664800"/>
            <a:ext cx="7924500" cy="3810600"/>
          </a:xfrm>
          <a:prstGeom prst="rect">
            <a:avLst/>
          </a:prstGeom>
          <a:noFill/>
          <a:ln cap="sq" cmpd="sng" w="57150">
            <a:solidFill>
              <a:srgbClr val="FF6900"/>
            </a:solidFill>
            <a:prstDash val="solid"/>
            <a:miter lim="8000"/>
            <a:headEnd len="sm" w="sm" type="none"/>
            <a:tailEnd len="sm" w="sm" type="none"/>
          </a:ln>
        </p:spPr>
        <p:txBody>
          <a:bodyPr anchorCtr="0" anchor="b" bIns="91425" lIns="91425" spcFirstLastPara="1" rIns="91425" wrap="square" tIns="91425"/>
          <a:lstStyle>
            <a:lvl1pPr lvl="0" rtl="0">
              <a:spcBef>
                <a:spcPts val="0"/>
              </a:spcBef>
              <a:spcAft>
                <a:spcPts val="0"/>
              </a:spcAft>
              <a:buNone/>
              <a:defRPr sz="600">
                <a:solidFill>
                  <a:srgbClr val="FFFFFF"/>
                </a:solidFill>
              </a:defRPr>
            </a:lvl1pPr>
            <a:lvl2pPr lvl="1" rtl="0">
              <a:spcBef>
                <a:spcPts val="0"/>
              </a:spcBef>
              <a:spcAft>
                <a:spcPts val="0"/>
              </a:spcAft>
              <a:buNone/>
              <a:defRPr sz="600">
                <a:solidFill>
                  <a:srgbClr val="FFFFFF"/>
                </a:solidFill>
              </a:defRPr>
            </a:lvl2pPr>
            <a:lvl3pPr lvl="2" rtl="0">
              <a:spcBef>
                <a:spcPts val="0"/>
              </a:spcBef>
              <a:spcAft>
                <a:spcPts val="0"/>
              </a:spcAft>
              <a:buNone/>
              <a:defRPr sz="600">
                <a:solidFill>
                  <a:srgbClr val="FFFFFF"/>
                </a:solidFill>
              </a:defRPr>
            </a:lvl3pPr>
            <a:lvl4pPr lvl="3" rtl="0">
              <a:spcBef>
                <a:spcPts val="0"/>
              </a:spcBef>
              <a:spcAft>
                <a:spcPts val="0"/>
              </a:spcAft>
              <a:buNone/>
              <a:defRPr sz="600">
                <a:solidFill>
                  <a:srgbClr val="FFFFFF"/>
                </a:solidFill>
              </a:defRPr>
            </a:lvl4pPr>
            <a:lvl5pPr lvl="4" rtl="0">
              <a:spcBef>
                <a:spcPts val="0"/>
              </a:spcBef>
              <a:spcAft>
                <a:spcPts val="0"/>
              </a:spcAft>
              <a:buNone/>
              <a:defRPr sz="600">
                <a:solidFill>
                  <a:srgbClr val="FFFFFF"/>
                </a:solidFill>
              </a:defRPr>
            </a:lvl5pPr>
            <a:lvl6pPr lvl="5" rtl="0">
              <a:spcBef>
                <a:spcPts val="0"/>
              </a:spcBef>
              <a:spcAft>
                <a:spcPts val="0"/>
              </a:spcAft>
              <a:buNone/>
              <a:defRPr sz="600">
                <a:solidFill>
                  <a:srgbClr val="FFFFFF"/>
                </a:solidFill>
              </a:defRPr>
            </a:lvl6pPr>
            <a:lvl7pPr lvl="6" rtl="0">
              <a:spcBef>
                <a:spcPts val="0"/>
              </a:spcBef>
              <a:spcAft>
                <a:spcPts val="0"/>
              </a:spcAft>
              <a:buNone/>
              <a:defRPr sz="600">
                <a:solidFill>
                  <a:srgbClr val="FFFFFF"/>
                </a:solidFill>
              </a:defRPr>
            </a:lvl7pPr>
            <a:lvl8pPr lvl="7" rtl="0">
              <a:spcBef>
                <a:spcPts val="0"/>
              </a:spcBef>
              <a:spcAft>
                <a:spcPts val="0"/>
              </a:spcAft>
              <a:buNone/>
              <a:defRPr sz="600">
                <a:solidFill>
                  <a:srgbClr val="FFFFFF"/>
                </a:solidFill>
              </a:defRPr>
            </a:lvl8pPr>
            <a:lvl9pPr lvl="8" rtl="0">
              <a:spcBef>
                <a:spcPts val="0"/>
              </a:spcBef>
              <a:spcAft>
                <a:spcPts val="0"/>
              </a:spcAft>
              <a:buNone/>
              <a:defRPr sz="600">
                <a:solidFill>
                  <a:srgbClr val="FFFFFF"/>
                </a:solidFill>
              </a:defRPr>
            </a:lvl9pPr>
          </a:lstStyle>
          <a:p/>
        </p:txBody>
      </p:sp>
      <p:sp>
        <p:nvSpPr>
          <p:cNvPr id="937" name="Google Shape;937;p92"/>
          <p:cNvSpPr txBox="1"/>
          <p:nvPr>
            <p:ph idx="3" type="title"/>
          </p:nvPr>
        </p:nvSpPr>
        <p:spPr>
          <a:xfrm>
            <a:off x="701800" y="708225"/>
            <a:ext cx="3777300" cy="3727200"/>
          </a:xfrm>
          <a:prstGeom prst="rect">
            <a:avLst/>
          </a:prstGeom>
          <a:noFill/>
          <a:ln>
            <a:noFill/>
          </a:ln>
        </p:spPr>
        <p:txBody>
          <a:bodyPr anchorCtr="0" anchor="ctr" bIns="91425" lIns="91425" spcFirstLastPara="1" rIns="91425" wrap="square" tIns="91425"/>
          <a:lstStyle>
            <a:lvl1pPr lvl="0" rtl="0">
              <a:lnSpc>
                <a:spcPct val="150000"/>
              </a:lnSpc>
              <a:spcBef>
                <a:spcPts val="0"/>
              </a:spcBef>
              <a:spcAft>
                <a:spcPts val="0"/>
              </a:spcAft>
              <a:buNone/>
              <a:defRPr b="1" sz="1900"/>
            </a:lvl1pPr>
            <a:lvl2pPr lvl="1" rtl="0">
              <a:lnSpc>
                <a:spcPct val="150000"/>
              </a:lnSpc>
              <a:spcBef>
                <a:spcPts val="0"/>
              </a:spcBef>
              <a:spcAft>
                <a:spcPts val="0"/>
              </a:spcAft>
              <a:buNone/>
              <a:defRPr/>
            </a:lvl2pPr>
            <a:lvl3pPr lvl="2" rtl="0">
              <a:lnSpc>
                <a:spcPct val="150000"/>
              </a:lnSpc>
              <a:spcBef>
                <a:spcPts val="0"/>
              </a:spcBef>
              <a:spcAft>
                <a:spcPts val="0"/>
              </a:spcAft>
              <a:buNone/>
              <a:defRPr/>
            </a:lvl3pPr>
            <a:lvl4pPr lvl="3" rtl="0">
              <a:lnSpc>
                <a:spcPct val="150000"/>
              </a:lnSpc>
              <a:spcBef>
                <a:spcPts val="0"/>
              </a:spcBef>
              <a:spcAft>
                <a:spcPts val="0"/>
              </a:spcAft>
              <a:buNone/>
              <a:defRPr/>
            </a:lvl4pPr>
            <a:lvl5pPr lvl="4" rtl="0">
              <a:lnSpc>
                <a:spcPct val="150000"/>
              </a:lnSpc>
              <a:spcBef>
                <a:spcPts val="0"/>
              </a:spcBef>
              <a:spcAft>
                <a:spcPts val="0"/>
              </a:spcAft>
              <a:buNone/>
              <a:defRPr/>
            </a:lvl5pPr>
            <a:lvl6pPr lvl="5" rtl="0">
              <a:lnSpc>
                <a:spcPct val="150000"/>
              </a:lnSpc>
              <a:spcBef>
                <a:spcPts val="0"/>
              </a:spcBef>
              <a:spcAft>
                <a:spcPts val="0"/>
              </a:spcAft>
              <a:buNone/>
              <a:defRPr/>
            </a:lvl6pPr>
            <a:lvl7pPr lvl="6" rtl="0">
              <a:lnSpc>
                <a:spcPct val="150000"/>
              </a:lnSpc>
              <a:spcBef>
                <a:spcPts val="0"/>
              </a:spcBef>
              <a:spcAft>
                <a:spcPts val="0"/>
              </a:spcAft>
              <a:buNone/>
              <a:defRPr/>
            </a:lvl7pPr>
            <a:lvl8pPr lvl="7" rtl="0">
              <a:lnSpc>
                <a:spcPct val="150000"/>
              </a:lnSpc>
              <a:spcBef>
                <a:spcPts val="0"/>
              </a:spcBef>
              <a:spcAft>
                <a:spcPts val="0"/>
              </a:spcAft>
              <a:buNone/>
              <a:defRPr/>
            </a:lvl8pPr>
            <a:lvl9pPr lvl="8" rtl="0">
              <a:lnSpc>
                <a:spcPct val="150000"/>
              </a:lnSpc>
              <a:spcBef>
                <a:spcPts val="0"/>
              </a:spcBef>
              <a:spcAft>
                <a:spcPts val="0"/>
              </a:spcAft>
              <a:buNone/>
              <a:defRPr/>
            </a:lvl9pPr>
          </a:lstStyle>
          <a:p/>
        </p:txBody>
      </p:sp>
      <p:sp>
        <p:nvSpPr>
          <p:cNvPr id="938" name="Google Shape;938;p92"/>
          <p:cNvSpPr/>
          <p:nvPr/>
        </p:nvSpPr>
        <p:spPr>
          <a:xfrm>
            <a:off x="9312750" y="28625"/>
            <a:ext cx="1317600" cy="679500"/>
          </a:xfrm>
          <a:prstGeom prst="wedgeRectCallout">
            <a:avLst>
              <a:gd fmla="val -53209" name="adj1"/>
              <a:gd fmla="val -19669" name="adj2"/>
            </a:avLst>
          </a:prstGeom>
          <a:solidFill>
            <a:schemeClr val="l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chemeClr val="accent6"/>
                </a:solidFill>
                <a:highlight>
                  <a:srgbClr val="FFFFFF"/>
                </a:highlight>
              </a:rPr>
              <a:t>Put images in the grey dotted box "unsupported placeholder" - behind the orange box (left side stays white)</a:t>
            </a:r>
            <a:endParaRPr sz="800"/>
          </a:p>
        </p:txBody>
      </p:sp>
      <p:sp>
        <p:nvSpPr>
          <p:cNvPr id="939" name="Google Shape;939;p92"/>
          <p:cNvSpPr/>
          <p:nvPr/>
        </p:nvSpPr>
        <p:spPr>
          <a:xfrm>
            <a:off x="9312750" y="790625"/>
            <a:ext cx="1317600" cy="456600"/>
          </a:xfrm>
          <a:prstGeom prst="wedgeRectCallout">
            <a:avLst>
              <a:gd fmla="val -53209" name="adj1"/>
              <a:gd fmla="val -19669" name="adj2"/>
            </a:avLst>
          </a:prstGeom>
          <a:solidFill>
            <a:schemeClr val="l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500"/>
              </a:spcBef>
              <a:spcAft>
                <a:spcPts val="500"/>
              </a:spcAft>
              <a:buNone/>
            </a:pPr>
            <a:r>
              <a:rPr lang="en" sz="800">
                <a:solidFill>
                  <a:schemeClr val="accent6"/>
                </a:solidFill>
                <a:highlight>
                  <a:srgbClr val="FFFFFF"/>
                </a:highlight>
              </a:rPr>
              <a:t>Write the quote in all capital letters</a:t>
            </a:r>
            <a:endParaRPr sz="800">
              <a:solidFill>
                <a:schemeClr val="accent6"/>
              </a:solidFill>
              <a:highlight>
                <a:srgbClr val="FFFFFF"/>
              </a:highlight>
            </a:endParaRPr>
          </a:p>
        </p:txBody>
      </p:sp>
      <p:sp>
        <p:nvSpPr>
          <p:cNvPr id="940" name="Google Shape;940;p92"/>
          <p:cNvSpPr txBox="1"/>
          <p:nvPr>
            <p:ph idx="1" type="body"/>
          </p:nvPr>
        </p:nvSpPr>
        <p:spPr>
          <a:xfrm>
            <a:off x="701800" y="4658700"/>
            <a:ext cx="2401500" cy="290400"/>
          </a:xfrm>
          <a:prstGeom prst="rect">
            <a:avLst/>
          </a:prstGeom>
          <a:noFill/>
          <a:ln>
            <a:noFill/>
          </a:ln>
        </p:spPr>
        <p:txBody>
          <a:bodyPr anchorCtr="0" anchor="b" bIns="91425" lIns="91425" spcFirstLastPara="1" rIns="91425" wrap="square" tIns="91425"/>
          <a:lstStyle>
            <a:lvl1pPr indent="-279400" lvl="0" marL="457200" marR="0" rtl="0">
              <a:lnSpc>
                <a:spcPct val="100000"/>
              </a:lnSpc>
              <a:spcBef>
                <a:spcPts val="0"/>
              </a:spcBef>
              <a:spcAft>
                <a:spcPts val="0"/>
              </a:spcAft>
              <a:buSzPts val="800"/>
              <a:buFont typeface="Arial"/>
              <a:buAutoNum type="alphaUcPeriod"/>
              <a:defRPr b="0" i="0" sz="800" u="none" cap="none" strike="noStrike">
                <a:latin typeface="Arial"/>
                <a:ea typeface="Arial"/>
                <a:cs typeface="Arial"/>
                <a:sym typeface="Arial"/>
              </a:defRPr>
            </a:lvl1pPr>
            <a:lvl2pPr indent="-279400" lvl="1" marL="914400" marR="0" rtl="0">
              <a:lnSpc>
                <a:spcPct val="100000"/>
              </a:lnSpc>
              <a:spcBef>
                <a:spcPts val="0"/>
              </a:spcBef>
              <a:spcAft>
                <a:spcPts val="0"/>
              </a:spcAft>
              <a:buSzPts val="800"/>
              <a:buFont typeface="Arial"/>
              <a:buAutoNum type="alphaLcPeriod"/>
              <a:defRPr b="1" i="0" sz="800" u="none" cap="none" strike="noStrike">
                <a:latin typeface="Arial"/>
                <a:ea typeface="Arial"/>
                <a:cs typeface="Arial"/>
                <a:sym typeface="Arial"/>
              </a:defRPr>
            </a:lvl2pPr>
            <a:lvl3pPr indent="-279400" lvl="2" marL="1371600" marR="0" rtl="0">
              <a:lnSpc>
                <a:spcPct val="100000"/>
              </a:lnSpc>
              <a:spcBef>
                <a:spcPts val="0"/>
              </a:spcBef>
              <a:spcAft>
                <a:spcPts val="0"/>
              </a:spcAft>
              <a:buSzPts val="800"/>
              <a:buFont typeface="Arial"/>
              <a:buAutoNum type="romanLcPeriod"/>
              <a:defRPr b="1" i="0" sz="800" u="none" cap="none" strike="noStrike">
                <a:latin typeface="Arial"/>
                <a:ea typeface="Arial"/>
                <a:cs typeface="Arial"/>
                <a:sym typeface="Arial"/>
              </a:defRPr>
            </a:lvl3pPr>
            <a:lvl4pPr indent="-279400" lvl="3" marL="1828800" marR="0" rtl="0">
              <a:lnSpc>
                <a:spcPct val="100000"/>
              </a:lnSpc>
              <a:spcBef>
                <a:spcPts val="0"/>
              </a:spcBef>
              <a:spcAft>
                <a:spcPts val="0"/>
              </a:spcAft>
              <a:buSzPts val="800"/>
              <a:buFont typeface="Arial"/>
              <a:buAutoNum type="arabicPeriod"/>
              <a:defRPr b="1" i="0" sz="800" u="none" cap="none" strike="noStrike">
                <a:latin typeface="Arial"/>
                <a:ea typeface="Arial"/>
                <a:cs typeface="Arial"/>
                <a:sym typeface="Arial"/>
              </a:defRPr>
            </a:lvl4pPr>
            <a:lvl5pPr indent="-279400" lvl="4" marL="2286000" marR="0" rtl="0">
              <a:lnSpc>
                <a:spcPct val="100000"/>
              </a:lnSpc>
              <a:spcBef>
                <a:spcPts val="0"/>
              </a:spcBef>
              <a:spcAft>
                <a:spcPts val="0"/>
              </a:spcAft>
              <a:buSzPts val="800"/>
              <a:buFont typeface="Arial"/>
              <a:buAutoNum type="alphaLcPeriod"/>
              <a:defRPr b="1" i="0" sz="800" u="none" cap="none" strike="noStrike">
                <a:latin typeface="Arial"/>
                <a:ea typeface="Arial"/>
                <a:cs typeface="Arial"/>
                <a:sym typeface="Arial"/>
              </a:defRPr>
            </a:lvl5pPr>
            <a:lvl6pPr indent="-279400" lvl="5" marL="2743200" marR="0" rtl="0">
              <a:lnSpc>
                <a:spcPct val="100000"/>
              </a:lnSpc>
              <a:spcBef>
                <a:spcPts val="0"/>
              </a:spcBef>
              <a:spcAft>
                <a:spcPts val="0"/>
              </a:spcAft>
              <a:buSzPts val="800"/>
              <a:buFont typeface="Arial"/>
              <a:buAutoNum type="romanLcPeriod"/>
              <a:defRPr b="1" i="0" sz="800" u="none" cap="none" strike="noStrike">
                <a:latin typeface="Arial"/>
                <a:ea typeface="Arial"/>
                <a:cs typeface="Arial"/>
                <a:sym typeface="Arial"/>
              </a:defRPr>
            </a:lvl6pPr>
            <a:lvl7pPr indent="-279400" lvl="6" marL="3200400" marR="0" rtl="0">
              <a:lnSpc>
                <a:spcPct val="100000"/>
              </a:lnSpc>
              <a:spcBef>
                <a:spcPts val="0"/>
              </a:spcBef>
              <a:spcAft>
                <a:spcPts val="0"/>
              </a:spcAft>
              <a:buSzPts val="800"/>
              <a:buFont typeface="Arial"/>
              <a:buAutoNum type="arabicPeriod"/>
              <a:defRPr b="1" i="0" sz="800" u="none" cap="none" strike="noStrike">
                <a:latin typeface="Arial"/>
                <a:ea typeface="Arial"/>
                <a:cs typeface="Arial"/>
                <a:sym typeface="Arial"/>
              </a:defRPr>
            </a:lvl7pPr>
            <a:lvl8pPr indent="-279400" lvl="7" marL="3657600" marR="0" rtl="0">
              <a:lnSpc>
                <a:spcPct val="100000"/>
              </a:lnSpc>
              <a:spcBef>
                <a:spcPts val="0"/>
              </a:spcBef>
              <a:spcAft>
                <a:spcPts val="0"/>
              </a:spcAft>
              <a:buSzPts val="800"/>
              <a:buFont typeface="Arial"/>
              <a:buAutoNum type="alphaLcPeriod"/>
              <a:defRPr b="1" i="0" sz="800" u="none" cap="none" strike="noStrike">
                <a:latin typeface="Arial"/>
                <a:ea typeface="Arial"/>
                <a:cs typeface="Arial"/>
                <a:sym typeface="Arial"/>
              </a:defRPr>
            </a:lvl8pPr>
            <a:lvl9pPr indent="-279400" lvl="8" marL="4114800" marR="0" rtl="0">
              <a:lnSpc>
                <a:spcPct val="100000"/>
              </a:lnSpc>
              <a:spcBef>
                <a:spcPts val="0"/>
              </a:spcBef>
              <a:spcAft>
                <a:spcPts val="0"/>
              </a:spcAft>
              <a:buSzPts val="800"/>
              <a:buFont typeface="Arial"/>
              <a:buAutoNum type="romanLcPeriod"/>
              <a:defRPr b="1" i="0" sz="800" u="none" cap="none" strike="noStrike">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05_Text and Image left_03" showMasterSp="0">
  <p:cSld name="5_text + picture_2">
    <p:bg>
      <p:bgPr>
        <a:solidFill>
          <a:srgbClr val="FFFFFF"/>
        </a:solidFill>
      </p:bgPr>
    </p:bg>
    <p:spTree>
      <p:nvGrpSpPr>
        <p:cNvPr id="96" name="Shape 96"/>
        <p:cNvGrpSpPr/>
        <p:nvPr/>
      </p:nvGrpSpPr>
      <p:grpSpPr>
        <a:xfrm>
          <a:off x="0" y="0"/>
          <a:ext cx="0" cy="0"/>
          <a:chOff x="0" y="0"/>
          <a:chExt cx="0" cy="0"/>
        </a:xfrm>
      </p:grpSpPr>
      <p:sp>
        <p:nvSpPr>
          <p:cNvPr id="97" name="Google Shape;97;p10"/>
          <p:cNvSpPr/>
          <p:nvPr/>
        </p:nvSpPr>
        <p:spPr>
          <a:xfrm>
            <a:off x="3045619" y="1324"/>
            <a:ext cx="3052800" cy="67800"/>
          </a:xfrm>
          <a:prstGeom prst="rect">
            <a:avLst/>
          </a:prstGeom>
          <a:solidFill>
            <a:srgbClr val="FF6900"/>
          </a:solidFill>
          <a:ln>
            <a:noFill/>
          </a:ln>
        </p:spPr>
        <p:txBody>
          <a:bodyPr anchorCtr="0" anchor="ctr" bIns="0" lIns="0" spcFirstLastPara="1" rIns="0" wrap="square" tIns="0">
            <a:noAutofit/>
          </a:bodyPr>
          <a:lstStyle/>
          <a:p>
            <a:pPr indent="0" lvl="0" marL="0" marR="0" rtl="0" algn="ctr">
              <a:lnSpc>
                <a:spcPct val="120000"/>
              </a:lnSpc>
              <a:spcBef>
                <a:spcPts val="0"/>
              </a:spcBef>
              <a:spcAft>
                <a:spcPts val="0"/>
              </a:spcAft>
              <a:buNone/>
            </a:pPr>
            <a:r>
              <a:t/>
            </a:r>
            <a:endParaRPr b="0" i="0" sz="1900" u="none" cap="none" strike="noStrike">
              <a:latin typeface="Arial"/>
              <a:ea typeface="Arial"/>
              <a:cs typeface="Arial"/>
              <a:sym typeface="Arial"/>
            </a:endParaRPr>
          </a:p>
        </p:txBody>
      </p:sp>
      <p:sp>
        <p:nvSpPr>
          <p:cNvPr id="98" name="Google Shape;98;p10"/>
          <p:cNvSpPr/>
          <p:nvPr>
            <p:ph idx="2" type="pic"/>
          </p:nvPr>
        </p:nvSpPr>
        <p:spPr>
          <a:xfrm>
            <a:off x="589359" y="1059656"/>
            <a:ext cx="3982500" cy="3429000"/>
          </a:xfrm>
          <a:prstGeom prst="rect">
            <a:avLst/>
          </a:prstGeom>
          <a:noFill/>
          <a:ln cap="flat" cmpd="sng" w="9525">
            <a:solidFill>
              <a:srgbClr val="D9D9D9"/>
            </a:solidFill>
            <a:prstDash val="dash"/>
            <a:round/>
            <a:headEnd len="sm" w="sm" type="none"/>
            <a:tailEnd len="sm" w="sm" type="none"/>
          </a:ln>
        </p:spPr>
        <p:txBody>
          <a:bodyPr anchorCtr="0" anchor="ctr" bIns="91425" lIns="91425" spcFirstLastPara="1" rIns="91425" wrap="square" tIns="91425"/>
          <a:lstStyle>
            <a:lvl1pPr indent="0" lvl="0" marL="0" marR="0" rtl="0" algn="ctr">
              <a:lnSpc>
                <a:spcPct val="150000"/>
              </a:lnSpc>
              <a:spcBef>
                <a:spcPts val="0"/>
              </a:spcBef>
              <a:spcAft>
                <a:spcPts val="0"/>
              </a:spcAft>
              <a:buSzPts val="1400"/>
              <a:buFont typeface="Arial"/>
              <a:buNone/>
              <a:defRPr b="1" sz="600"/>
            </a:lvl1pPr>
            <a:lvl2pPr indent="-75670" lvl="1" marL="24077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2pPr>
            <a:lvl3pPr indent="-77257" lvl="2" marL="407457"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3pPr>
            <a:lvl4pPr indent="-78845" lvl="3" marL="574145"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4pPr>
            <a:lvl5pPr indent="-80432" lvl="4" marL="740832"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5pPr>
            <a:lvl6pPr indent="-82020" lvl="5" marL="90752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6pPr>
            <a:lvl7pPr indent="-83607" lvl="6" marL="1074207"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7pPr>
            <a:lvl8pPr indent="-85195" lvl="7" marL="1240895"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8pPr>
            <a:lvl9pPr indent="-74082" lvl="8" marL="1407582"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9pPr>
          </a:lstStyle>
          <a:p/>
        </p:txBody>
      </p:sp>
      <p:sp>
        <p:nvSpPr>
          <p:cNvPr id="99" name="Google Shape;99;p10"/>
          <p:cNvSpPr/>
          <p:nvPr/>
        </p:nvSpPr>
        <p:spPr>
          <a:xfrm>
            <a:off x="591146" y="4734611"/>
            <a:ext cx="338100" cy="1386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fld id="{00000000-1234-1234-1234-123412341234}" type="slidenum">
              <a:rPr b="1" i="0" lang="en" sz="900" u="none" cap="none" strike="noStrike">
                <a:latin typeface="Arial"/>
                <a:ea typeface="Arial"/>
                <a:cs typeface="Arial"/>
                <a:sym typeface="Arial"/>
              </a:rPr>
              <a:t>‹#›</a:t>
            </a:fld>
            <a:endParaRPr b="1" i="0" sz="900" u="none" cap="none" strike="noStrike">
              <a:latin typeface="Arial"/>
              <a:ea typeface="Arial"/>
              <a:cs typeface="Arial"/>
              <a:sym typeface="Arial"/>
            </a:endParaRPr>
          </a:p>
        </p:txBody>
      </p:sp>
      <p:sp>
        <p:nvSpPr>
          <p:cNvPr id="100" name="Google Shape;100;p10"/>
          <p:cNvSpPr txBox="1"/>
          <p:nvPr>
            <p:ph type="title"/>
          </p:nvPr>
        </p:nvSpPr>
        <p:spPr>
          <a:xfrm>
            <a:off x="597198" y="219254"/>
            <a:ext cx="7952700" cy="751800"/>
          </a:xfrm>
          <a:prstGeom prst="rect">
            <a:avLst/>
          </a:prstGeom>
          <a:noFill/>
          <a:ln>
            <a:noFill/>
          </a:ln>
        </p:spPr>
        <p:txBody>
          <a:bodyPr anchorCtr="0" anchor="ctr" bIns="91425" lIns="91425" spcFirstLastPara="1" rIns="91425" wrap="square" tIns="91425"/>
          <a:lstStyle>
            <a:lvl1pPr indent="0" lvl="0" marL="0" marR="0" rtl="0" algn="ctr">
              <a:lnSpc>
                <a:spcPct val="120000"/>
              </a:lnSpc>
              <a:spcBef>
                <a:spcPts val="0"/>
              </a:spcBef>
              <a:spcAft>
                <a:spcPts val="0"/>
              </a:spcAft>
              <a:buSzPts val="1400"/>
              <a:buFont typeface="Arial"/>
              <a:buNone/>
              <a:defRPr b="1" i="0" sz="1300" u="none" cap="none" strike="noStrike">
                <a:latin typeface="Arial"/>
                <a:ea typeface="Arial"/>
                <a:cs typeface="Arial"/>
                <a:sym typeface="Arial"/>
              </a:defRPr>
            </a:lvl1pPr>
            <a:lvl2pPr indent="76200" lvl="1" marL="0" marR="0" rtl="0" algn="l">
              <a:lnSpc>
                <a:spcPct val="120000"/>
              </a:lnSpc>
              <a:spcBef>
                <a:spcPts val="0"/>
              </a:spcBef>
              <a:spcAft>
                <a:spcPts val="0"/>
              </a:spcAft>
              <a:buSzPts val="1400"/>
              <a:buNone/>
              <a:defRPr b="1" i="0" sz="1600" u="none" cap="none" strike="noStrike">
                <a:latin typeface="Arial"/>
                <a:ea typeface="Arial"/>
                <a:cs typeface="Arial"/>
                <a:sym typeface="Arial"/>
              </a:defRPr>
            </a:lvl2pPr>
            <a:lvl3pPr indent="165100" lvl="2" marL="0" marR="0" rtl="0" algn="l">
              <a:lnSpc>
                <a:spcPct val="120000"/>
              </a:lnSpc>
              <a:spcBef>
                <a:spcPts val="0"/>
              </a:spcBef>
              <a:spcAft>
                <a:spcPts val="0"/>
              </a:spcAft>
              <a:buSzPts val="1400"/>
              <a:buNone/>
              <a:defRPr b="1" i="0" sz="1600" u="none" cap="none" strike="noStrike">
                <a:latin typeface="Arial"/>
                <a:ea typeface="Arial"/>
                <a:cs typeface="Arial"/>
                <a:sym typeface="Arial"/>
              </a:defRPr>
            </a:lvl3pPr>
            <a:lvl4pPr indent="254000" lvl="3" marL="0" marR="0" rtl="0" algn="l">
              <a:lnSpc>
                <a:spcPct val="120000"/>
              </a:lnSpc>
              <a:spcBef>
                <a:spcPts val="0"/>
              </a:spcBef>
              <a:spcAft>
                <a:spcPts val="0"/>
              </a:spcAft>
              <a:buSzPts val="1400"/>
              <a:buNone/>
              <a:defRPr b="1" i="0" sz="1600" u="none" cap="none" strike="noStrike">
                <a:latin typeface="Arial"/>
                <a:ea typeface="Arial"/>
                <a:cs typeface="Arial"/>
                <a:sym typeface="Arial"/>
              </a:defRPr>
            </a:lvl4pPr>
            <a:lvl5pPr indent="342900" lvl="4" marL="0" marR="0" rtl="0" algn="l">
              <a:lnSpc>
                <a:spcPct val="120000"/>
              </a:lnSpc>
              <a:spcBef>
                <a:spcPts val="0"/>
              </a:spcBef>
              <a:spcAft>
                <a:spcPts val="0"/>
              </a:spcAft>
              <a:buSzPts val="1400"/>
              <a:buNone/>
              <a:defRPr b="1" i="0" sz="1600" u="none" cap="none" strike="noStrike">
                <a:latin typeface="Arial"/>
                <a:ea typeface="Arial"/>
                <a:cs typeface="Arial"/>
                <a:sym typeface="Arial"/>
              </a:defRPr>
            </a:lvl5pPr>
            <a:lvl6pPr indent="419100" lvl="5" marL="0" marR="0" rtl="0" algn="l">
              <a:lnSpc>
                <a:spcPct val="120000"/>
              </a:lnSpc>
              <a:spcBef>
                <a:spcPts val="0"/>
              </a:spcBef>
              <a:spcAft>
                <a:spcPts val="0"/>
              </a:spcAft>
              <a:buSzPts val="1400"/>
              <a:buNone/>
              <a:defRPr b="1" i="0" sz="1600" u="none" cap="none" strike="noStrike">
                <a:latin typeface="Arial"/>
                <a:ea typeface="Arial"/>
                <a:cs typeface="Arial"/>
                <a:sym typeface="Arial"/>
              </a:defRPr>
            </a:lvl6pPr>
            <a:lvl7pPr indent="508000" lvl="6" marL="0" marR="0" rtl="0" algn="l">
              <a:lnSpc>
                <a:spcPct val="120000"/>
              </a:lnSpc>
              <a:spcBef>
                <a:spcPts val="0"/>
              </a:spcBef>
              <a:spcAft>
                <a:spcPts val="0"/>
              </a:spcAft>
              <a:buSzPts val="1400"/>
              <a:buNone/>
              <a:defRPr b="1" i="0" sz="1600" u="none" cap="none" strike="noStrike">
                <a:latin typeface="Arial"/>
                <a:ea typeface="Arial"/>
                <a:cs typeface="Arial"/>
                <a:sym typeface="Arial"/>
              </a:defRPr>
            </a:lvl7pPr>
            <a:lvl8pPr indent="596900" lvl="7" marL="0" marR="0" rtl="0" algn="l">
              <a:lnSpc>
                <a:spcPct val="120000"/>
              </a:lnSpc>
              <a:spcBef>
                <a:spcPts val="0"/>
              </a:spcBef>
              <a:spcAft>
                <a:spcPts val="0"/>
              </a:spcAft>
              <a:buSzPts val="1400"/>
              <a:buNone/>
              <a:defRPr b="1" i="0" sz="1600" u="none" cap="none" strike="noStrike">
                <a:latin typeface="Arial"/>
                <a:ea typeface="Arial"/>
                <a:cs typeface="Arial"/>
                <a:sym typeface="Arial"/>
              </a:defRPr>
            </a:lvl8pPr>
            <a:lvl9pPr indent="685800" lvl="8" marL="0" marR="0" rtl="0" algn="l">
              <a:lnSpc>
                <a:spcPct val="120000"/>
              </a:lnSpc>
              <a:spcBef>
                <a:spcPts val="0"/>
              </a:spcBef>
              <a:spcAft>
                <a:spcPts val="0"/>
              </a:spcAft>
              <a:buSzPts val="1400"/>
              <a:buNone/>
              <a:defRPr b="1" i="0" sz="1600" u="none" cap="none" strike="noStrike">
                <a:latin typeface="Arial"/>
                <a:ea typeface="Arial"/>
                <a:cs typeface="Arial"/>
                <a:sym typeface="Arial"/>
              </a:defRPr>
            </a:lvl9pPr>
          </a:lstStyle>
          <a:p/>
        </p:txBody>
      </p:sp>
      <p:sp>
        <p:nvSpPr>
          <p:cNvPr id="101" name="Google Shape;101;p10"/>
          <p:cNvSpPr txBox="1"/>
          <p:nvPr>
            <p:ph idx="1" type="body"/>
          </p:nvPr>
        </p:nvSpPr>
        <p:spPr>
          <a:xfrm>
            <a:off x="4999210" y="1062470"/>
            <a:ext cx="3533100" cy="3417600"/>
          </a:xfrm>
          <a:prstGeom prst="rect">
            <a:avLst/>
          </a:prstGeom>
          <a:noFill/>
          <a:ln>
            <a:noFill/>
          </a:ln>
        </p:spPr>
        <p:txBody>
          <a:bodyPr anchorCtr="0" anchor="ctr" bIns="91425" lIns="91425" spcFirstLastPara="1" rIns="91425" wrap="square" tIns="91425"/>
          <a:lstStyle>
            <a:lvl1pPr indent="-304800" lvl="0" marL="457200" marR="0" rtl="0" algn="l">
              <a:lnSpc>
                <a:spcPct val="100000"/>
              </a:lnSpc>
              <a:spcBef>
                <a:spcPts val="1200"/>
              </a:spcBef>
              <a:spcAft>
                <a:spcPts val="0"/>
              </a:spcAft>
              <a:buSzPts val="1200"/>
              <a:buFont typeface="Arial"/>
              <a:buChar char="•"/>
              <a:defRPr i="0" sz="1200" u="none" cap="none" strike="noStrike">
                <a:latin typeface="Arial"/>
                <a:ea typeface="Arial"/>
                <a:cs typeface="Arial"/>
                <a:sym typeface="Arial"/>
              </a:defRPr>
            </a:lvl1pPr>
            <a:lvl2pPr indent="-298450" lvl="1" marL="914400" marR="0" rtl="0" algn="l">
              <a:lnSpc>
                <a:spcPct val="100000"/>
              </a:lnSpc>
              <a:spcBef>
                <a:spcPts val="600"/>
              </a:spcBef>
              <a:spcAft>
                <a:spcPts val="0"/>
              </a:spcAft>
              <a:buSzPts val="1100"/>
              <a:buFont typeface="Arial"/>
              <a:buChar char="•"/>
              <a:defRPr i="0" sz="1100" u="none" cap="none" strike="noStrike">
                <a:latin typeface="Arial"/>
                <a:ea typeface="Arial"/>
                <a:cs typeface="Arial"/>
                <a:sym typeface="Arial"/>
              </a:defRPr>
            </a:lvl2pPr>
            <a:lvl3pPr indent="-298450" lvl="2" marL="1371600" marR="0" rtl="0" algn="l">
              <a:lnSpc>
                <a:spcPct val="100000"/>
              </a:lnSpc>
              <a:spcBef>
                <a:spcPts val="600"/>
              </a:spcBef>
              <a:spcAft>
                <a:spcPts val="0"/>
              </a:spcAft>
              <a:buSzPts val="1100"/>
              <a:buFont typeface="Arial"/>
              <a:buChar char="•"/>
              <a:defRPr i="0" sz="1100" u="none" cap="none" strike="noStrike">
                <a:latin typeface="Arial"/>
                <a:ea typeface="Arial"/>
                <a:cs typeface="Arial"/>
                <a:sym typeface="Arial"/>
              </a:defRPr>
            </a:lvl3pPr>
            <a:lvl4pPr indent="-298450" lvl="3" marL="1828800" marR="0" rtl="0" algn="l">
              <a:lnSpc>
                <a:spcPct val="100000"/>
              </a:lnSpc>
              <a:spcBef>
                <a:spcPts val="1200"/>
              </a:spcBef>
              <a:spcAft>
                <a:spcPts val="0"/>
              </a:spcAft>
              <a:buSzPts val="1100"/>
              <a:buFont typeface="Arial"/>
              <a:buChar char="•"/>
              <a:defRPr i="0" sz="1100" u="none" cap="none" strike="noStrike">
                <a:latin typeface="Arial"/>
                <a:ea typeface="Arial"/>
                <a:cs typeface="Arial"/>
                <a:sym typeface="Arial"/>
              </a:defRPr>
            </a:lvl4pPr>
            <a:lvl5pPr indent="-298450" lvl="4" marL="2286000" marR="0" rtl="0" algn="ctr">
              <a:lnSpc>
                <a:spcPct val="150000"/>
              </a:lnSpc>
              <a:spcBef>
                <a:spcPts val="0"/>
              </a:spcBef>
              <a:spcAft>
                <a:spcPts val="0"/>
              </a:spcAft>
              <a:buSzPts val="1100"/>
              <a:buFont typeface="Arial"/>
              <a:buChar char="•"/>
              <a:defRPr i="0" sz="1100" u="none" cap="none" strike="noStrike">
                <a:latin typeface="Arial"/>
                <a:ea typeface="Arial"/>
                <a:cs typeface="Arial"/>
                <a:sym typeface="Arial"/>
              </a:defRPr>
            </a:lvl5pPr>
            <a:lvl6pPr indent="-298450" lvl="5" marL="2743200" marR="0" rtl="0" algn="ctr">
              <a:lnSpc>
                <a:spcPct val="150000"/>
              </a:lnSpc>
              <a:spcBef>
                <a:spcPts val="0"/>
              </a:spcBef>
              <a:spcAft>
                <a:spcPts val="0"/>
              </a:spcAft>
              <a:buSzPts val="1100"/>
              <a:buFont typeface="Arial"/>
              <a:buChar char="•"/>
              <a:defRPr i="0" sz="1100" u="none" cap="none" strike="noStrike">
                <a:latin typeface="Arial"/>
                <a:ea typeface="Arial"/>
                <a:cs typeface="Arial"/>
                <a:sym typeface="Arial"/>
              </a:defRPr>
            </a:lvl6pPr>
            <a:lvl7pPr indent="-298450" lvl="6" marL="3200400" marR="0" rtl="0" algn="ctr">
              <a:lnSpc>
                <a:spcPct val="150000"/>
              </a:lnSpc>
              <a:spcBef>
                <a:spcPts val="0"/>
              </a:spcBef>
              <a:spcAft>
                <a:spcPts val="0"/>
              </a:spcAft>
              <a:buSzPts val="1100"/>
              <a:buFont typeface="Arial"/>
              <a:buChar char="•"/>
              <a:defRPr i="0" sz="1100" u="none" cap="none" strike="noStrike">
                <a:latin typeface="Arial"/>
                <a:ea typeface="Arial"/>
                <a:cs typeface="Arial"/>
                <a:sym typeface="Arial"/>
              </a:defRPr>
            </a:lvl7pPr>
            <a:lvl8pPr indent="-298450" lvl="7" marL="3657600" marR="0" rtl="0" algn="ctr">
              <a:lnSpc>
                <a:spcPct val="150000"/>
              </a:lnSpc>
              <a:spcBef>
                <a:spcPts val="0"/>
              </a:spcBef>
              <a:spcAft>
                <a:spcPts val="0"/>
              </a:spcAft>
              <a:buSzPts val="1100"/>
              <a:buFont typeface="Arial"/>
              <a:buChar char="•"/>
              <a:defRPr i="0" sz="1100" u="none" cap="none" strike="noStrike">
                <a:latin typeface="Arial"/>
                <a:ea typeface="Arial"/>
                <a:cs typeface="Arial"/>
                <a:sym typeface="Arial"/>
              </a:defRPr>
            </a:lvl8pPr>
            <a:lvl9pPr indent="-298450" lvl="8" marL="4114800" marR="0" rtl="0" algn="ctr">
              <a:lnSpc>
                <a:spcPct val="150000"/>
              </a:lnSpc>
              <a:spcBef>
                <a:spcPts val="0"/>
              </a:spcBef>
              <a:spcAft>
                <a:spcPts val="0"/>
              </a:spcAft>
              <a:buSzPts val="1100"/>
              <a:buFont typeface="Arial"/>
              <a:buChar char="•"/>
              <a:defRPr i="0" sz="1100" u="none" cap="none" strike="noStrike">
                <a:latin typeface="Arial"/>
                <a:ea typeface="Arial"/>
                <a:cs typeface="Arial"/>
                <a:sym typeface="Arial"/>
              </a:defRPr>
            </a:lvl9pPr>
          </a:lstStyle>
          <a:p/>
        </p:txBody>
      </p:sp>
      <p:sp>
        <p:nvSpPr>
          <p:cNvPr id="102" name="Google Shape;102;p10"/>
          <p:cNvSpPr txBox="1"/>
          <p:nvPr>
            <p:ph idx="3" type="body"/>
          </p:nvPr>
        </p:nvSpPr>
        <p:spPr>
          <a:xfrm>
            <a:off x="742950" y="4658700"/>
            <a:ext cx="6925800" cy="290400"/>
          </a:xfrm>
          <a:prstGeom prst="rect">
            <a:avLst/>
          </a:prstGeom>
          <a:noFill/>
          <a:ln>
            <a:noFill/>
          </a:ln>
        </p:spPr>
        <p:txBody>
          <a:bodyPr anchorCtr="0" anchor="b" bIns="91425" lIns="91425" spcFirstLastPara="1" rIns="91425" wrap="square" tIns="91425"/>
          <a:lstStyle>
            <a:lvl1pPr indent="-279400" lvl="0" marL="457200" marR="0" rtl="0">
              <a:lnSpc>
                <a:spcPct val="100000"/>
              </a:lnSpc>
              <a:spcBef>
                <a:spcPts val="0"/>
              </a:spcBef>
              <a:spcAft>
                <a:spcPts val="0"/>
              </a:spcAft>
              <a:buSzPts val="800"/>
              <a:buFont typeface="Arial"/>
              <a:buAutoNum type="alphaUcPeriod"/>
              <a:defRPr b="0" i="0" sz="800" u="none" cap="none" strike="noStrike">
                <a:latin typeface="Arial"/>
                <a:ea typeface="Arial"/>
                <a:cs typeface="Arial"/>
                <a:sym typeface="Arial"/>
              </a:defRPr>
            </a:lvl1pPr>
            <a:lvl2pPr indent="-279400" lvl="1" marL="914400" marR="0" rtl="0">
              <a:lnSpc>
                <a:spcPct val="100000"/>
              </a:lnSpc>
              <a:spcBef>
                <a:spcPts val="0"/>
              </a:spcBef>
              <a:spcAft>
                <a:spcPts val="0"/>
              </a:spcAft>
              <a:buSzPts val="800"/>
              <a:buFont typeface="Arial"/>
              <a:buAutoNum type="alphaLcPeriod"/>
              <a:defRPr b="1" i="0" sz="800" u="none" cap="none" strike="noStrike">
                <a:latin typeface="Arial"/>
                <a:ea typeface="Arial"/>
                <a:cs typeface="Arial"/>
                <a:sym typeface="Arial"/>
              </a:defRPr>
            </a:lvl2pPr>
            <a:lvl3pPr indent="-279400" lvl="2" marL="1371600" marR="0" rtl="0">
              <a:lnSpc>
                <a:spcPct val="100000"/>
              </a:lnSpc>
              <a:spcBef>
                <a:spcPts val="0"/>
              </a:spcBef>
              <a:spcAft>
                <a:spcPts val="0"/>
              </a:spcAft>
              <a:buSzPts val="800"/>
              <a:buFont typeface="Arial"/>
              <a:buAutoNum type="romanLcPeriod"/>
              <a:defRPr b="1" i="0" sz="800" u="none" cap="none" strike="noStrike">
                <a:latin typeface="Arial"/>
                <a:ea typeface="Arial"/>
                <a:cs typeface="Arial"/>
                <a:sym typeface="Arial"/>
              </a:defRPr>
            </a:lvl3pPr>
            <a:lvl4pPr indent="-279400" lvl="3" marL="1828800" marR="0" rtl="0">
              <a:lnSpc>
                <a:spcPct val="100000"/>
              </a:lnSpc>
              <a:spcBef>
                <a:spcPts val="0"/>
              </a:spcBef>
              <a:spcAft>
                <a:spcPts val="0"/>
              </a:spcAft>
              <a:buSzPts val="800"/>
              <a:buFont typeface="Arial"/>
              <a:buAutoNum type="arabicPeriod"/>
              <a:defRPr b="1" i="0" sz="800" u="none" cap="none" strike="noStrike">
                <a:latin typeface="Arial"/>
                <a:ea typeface="Arial"/>
                <a:cs typeface="Arial"/>
                <a:sym typeface="Arial"/>
              </a:defRPr>
            </a:lvl4pPr>
            <a:lvl5pPr indent="-279400" lvl="4" marL="2286000" marR="0" rtl="0">
              <a:lnSpc>
                <a:spcPct val="100000"/>
              </a:lnSpc>
              <a:spcBef>
                <a:spcPts val="0"/>
              </a:spcBef>
              <a:spcAft>
                <a:spcPts val="0"/>
              </a:spcAft>
              <a:buSzPts val="800"/>
              <a:buFont typeface="Arial"/>
              <a:buAutoNum type="alphaLcPeriod"/>
              <a:defRPr b="1" i="0" sz="800" u="none" cap="none" strike="noStrike">
                <a:latin typeface="Arial"/>
                <a:ea typeface="Arial"/>
                <a:cs typeface="Arial"/>
                <a:sym typeface="Arial"/>
              </a:defRPr>
            </a:lvl5pPr>
            <a:lvl6pPr indent="-279400" lvl="5" marL="2743200" marR="0" rtl="0">
              <a:lnSpc>
                <a:spcPct val="100000"/>
              </a:lnSpc>
              <a:spcBef>
                <a:spcPts val="0"/>
              </a:spcBef>
              <a:spcAft>
                <a:spcPts val="0"/>
              </a:spcAft>
              <a:buSzPts val="800"/>
              <a:buFont typeface="Arial"/>
              <a:buAutoNum type="romanLcPeriod"/>
              <a:defRPr b="1" i="0" sz="800" u="none" cap="none" strike="noStrike">
                <a:latin typeface="Arial"/>
                <a:ea typeface="Arial"/>
                <a:cs typeface="Arial"/>
                <a:sym typeface="Arial"/>
              </a:defRPr>
            </a:lvl6pPr>
            <a:lvl7pPr indent="-279400" lvl="6" marL="3200400" marR="0" rtl="0">
              <a:lnSpc>
                <a:spcPct val="100000"/>
              </a:lnSpc>
              <a:spcBef>
                <a:spcPts val="0"/>
              </a:spcBef>
              <a:spcAft>
                <a:spcPts val="0"/>
              </a:spcAft>
              <a:buSzPts val="800"/>
              <a:buFont typeface="Arial"/>
              <a:buAutoNum type="arabicPeriod"/>
              <a:defRPr b="1" i="0" sz="800" u="none" cap="none" strike="noStrike">
                <a:latin typeface="Arial"/>
                <a:ea typeface="Arial"/>
                <a:cs typeface="Arial"/>
                <a:sym typeface="Arial"/>
              </a:defRPr>
            </a:lvl7pPr>
            <a:lvl8pPr indent="-279400" lvl="7" marL="3657600" marR="0" rtl="0">
              <a:lnSpc>
                <a:spcPct val="100000"/>
              </a:lnSpc>
              <a:spcBef>
                <a:spcPts val="0"/>
              </a:spcBef>
              <a:spcAft>
                <a:spcPts val="0"/>
              </a:spcAft>
              <a:buSzPts val="800"/>
              <a:buFont typeface="Arial"/>
              <a:buAutoNum type="alphaLcPeriod"/>
              <a:defRPr b="1" i="0" sz="800" u="none" cap="none" strike="noStrike">
                <a:latin typeface="Arial"/>
                <a:ea typeface="Arial"/>
                <a:cs typeface="Arial"/>
                <a:sym typeface="Arial"/>
              </a:defRPr>
            </a:lvl8pPr>
            <a:lvl9pPr indent="-279400" lvl="8" marL="4114800" marR="0" rtl="0">
              <a:lnSpc>
                <a:spcPct val="100000"/>
              </a:lnSpc>
              <a:spcBef>
                <a:spcPts val="0"/>
              </a:spcBef>
              <a:spcAft>
                <a:spcPts val="0"/>
              </a:spcAft>
              <a:buSzPts val="800"/>
              <a:buFont typeface="Arial"/>
              <a:buAutoNum type="romanLcPeriod"/>
              <a:defRPr b="1" i="0" sz="800" u="none" cap="none" strike="noStrike">
                <a:latin typeface="Arial"/>
                <a:ea typeface="Arial"/>
                <a:cs typeface="Arial"/>
                <a:sym typeface="Arial"/>
              </a:defRPr>
            </a:lvl9pPr>
          </a:lstStyle>
          <a:p/>
        </p:txBody>
      </p:sp>
      <p:sp>
        <p:nvSpPr>
          <p:cNvPr id="103" name="Google Shape;103;p10"/>
          <p:cNvSpPr/>
          <p:nvPr/>
        </p:nvSpPr>
        <p:spPr>
          <a:xfrm>
            <a:off x="9312750" y="562025"/>
            <a:ext cx="1317600" cy="456600"/>
          </a:xfrm>
          <a:prstGeom prst="wedgeRectCallout">
            <a:avLst>
              <a:gd fmla="val -53209" name="adj1"/>
              <a:gd fmla="val -19669" name="adj2"/>
            </a:avLst>
          </a:prstGeom>
          <a:solidFill>
            <a:schemeClr val="l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00000"/>
              </a:lnSpc>
              <a:spcBef>
                <a:spcPts val="500"/>
              </a:spcBef>
              <a:spcAft>
                <a:spcPts val="500"/>
              </a:spcAft>
              <a:buNone/>
            </a:pPr>
            <a:r>
              <a:rPr lang="en" sz="800">
                <a:solidFill>
                  <a:schemeClr val="accent6"/>
                </a:solidFill>
                <a:highlight>
                  <a:srgbClr val="FFFFFF"/>
                </a:highlight>
              </a:rPr>
              <a:t>Please write the title in all capital letters</a:t>
            </a:r>
            <a:endParaRPr sz="800">
              <a:solidFill>
                <a:schemeClr val="accent6"/>
              </a:solidFill>
              <a:highlight>
                <a:srgbClr val="FFFFFF"/>
              </a:highlight>
            </a:endParaRPr>
          </a:p>
        </p:txBody>
      </p:sp>
      <p:sp>
        <p:nvSpPr>
          <p:cNvPr id="104" name="Google Shape;104;p10"/>
          <p:cNvSpPr/>
          <p:nvPr/>
        </p:nvSpPr>
        <p:spPr>
          <a:xfrm>
            <a:off x="9312750" y="28625"/>
            <a:ext cx="1317600" cy="456600"/>
          </a:xfrm>
          <a:prstGeom prst="wedgeRectCallout">
            <a:avLst>
              <a:gd fmla="val -53209" name="adj1"/>
              <a:gd fmla="val -19669" name="adj2"/>
            </a:avLst>
          </a:prstGeom>
          <a:solidFill>
            <a:schemeClr val="l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800">
                <a:solidFill>
                  <a:schemeClr val="accent6"/>
                </a:solidFill>
                <a:highlight>
                  <a:srgbClr val="FFFFFF"/>
                </a:highlight>
              </a:rPr>
              <a:t>Put images in the grey dotted box "unsupported placeholder"</a:t>
            </a:r>
            <a:endParaRPr sz="800">
              <a:solidFill>
                <a:schemeClr val="accent6"/>
              </a:solidFill>
              <a:highlight>
                <a:srgbClr val="FFFFFF"/>
              </a:highlight>
            </a:endParaRPr>
          </a:p>
        </p:txBody>
      </p:sp>
      <p:sp>
        <p:nvSpPr>
          <p:cNvPr id="105" name="Google Shape;105;p10"/>
          <p:cNvSpPr/>
          <p:nvPr/>
        </p:nvSpPr>
        <p:spPr>
          <a:xfrm>
            <a:off x="9312750" y="1095425"/>
            <a:ext cx="1317600" cy="666000"/>
          </a:xfrm>
          <a:prstGeom prst="wedgeRectCallout">
            <a:avLst>
              <a:gd fmla="val -53209" name="adj1"/>
              <a:gd fmla="val -19669" name="adj2"/>
            </a:avLst>
          </a:prstGeom>
          <a:solidFill>
            <a:schemeClr val="l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00000"/>
              </a:lnSpc>
              <a:spcBef>
                <a:spcPts val="500"/>
              </a:spcBef>
              <a:spcAft>
                <a:spcPts val="500"/>
              </a:spcAft>
              <a:buNone/>
            </a:pPr>
            <a:r>
              <a:rPr lang="en" sz="800">
                <a:solidFill>
                  <a:schemeClr val="accent6"/>
                </a:solidFill>
                <a:highlight>
                  <a:srgbClr val="FFFFFF"/>
                </a:highlight>
              </a:rPr>
              <a:t>Use bullet points to summarize information rather than writing long paragraphs in the text box</a:t>
            </a:r>
            <a:endParaRPr sz="800">
              <a:solidFill>
                <a:schemeClr val="accent6"/>
              </a:solidFill>
              <a:highlight>
                <a:srgbClr val="FFFFFF"/>
              </a:highlight>
            </a:endParaRPr>
          </a:p>
        </p:txBody>
      </p:sp>
      <p:pic>
        <p:nvPicPr>
          <p:cNvPr descr="logo_zalando_rgb_hor_all.png" id="106" name="Google Shape;106;p10"/>
          <p:cNvPicPr preferRelativeResize="0"/>
          <p:nvPr/>
        </p:nvPicPr>
        <p:blipFill>
          <a:blip r:embed="rId2">
            <a:alphaModFix/>
          </a:blip>
          <a:stretch>
            <a:fillRect/>
          </a:stretch>
        </p:blipFill>
        <p:spPr>
          <a:xfrm>
            <a:off x="7710810" y="4717150"/>
            <a:ext cx="825077" cy="163200"/>
          </a:xfrm>
          <a:prstGeom prst="rect">
            <a:avLst/>
          </a:prstGeom>
          <a:noFill/>
          <a:ln>
            <a:noFill/>
          </a:ln>
        </p:spPr>
      </p:pic>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0_2x dashboards" showMasterSp="0">
  <p:cSld name="2x dashboards">
    <p:bg>
      <p:bgPr>
        <a:solidFill>
          <a:srgbClr val="FFFFFF"/>
        </a:solidFill>
      </p:bgPr>
    </p:bg>
    <p:spTree>
      <p:nvGrpSpPr>
        <p:cNvPr id="941" name="Shape 941"/>
        <p:cNvGrpSpPr/>
        <p:nvPr/>
      </p:nvGrpSpPr>
      <p:grpSpPr>
        <a:xfrm>
          <a:off x="0" y="0"/>
          <a:ext cx="0" cy="0"/>
          <a:chOff x="0" y="0"/>
          <a:chExt cx="0" cy="0"/>
        </a:xfrm>
      </p:grpSpPr>
      <p:sp>
        <p:nvSpPr>
          <p:cNvPr id="942" name="Google Shape;942;p93"/>
          <p:cNvSpPr txBox="1"/>
          <p:nvPr>
            <p:ph idx="1" type="body"/>
          </p:nvPr>
        </p:nvSpPr>
        <p:spPr>
          <a:xfrm>
            <a:off x="590549" y="3609975"/>
            <a:ext cx="3538500" cy="865500"/>
          </a:xfrm>
          <a:prstGeom prst="rect">
            <a:avLst/>
          </a:prstGeom>
          <a:noFill/>
          <a:ln>
            <a:noFill/>
          </a:ln>
        </p:spPr>
        <p:txBody>
          <a:bodyPr anchorCtr="0" anchor="t" bIns="91425" lIns="91425" spcFirstLastPara="1" rIns="91425" wrap="square" tIns="91425"/>
          <a:lstStyle>
            <a:lvl1pPr indent="-228600" lvl="0" marL="457200" marR="0" rtl="0">
              <a:lnSpc>
                <a:spcPct val="120000"/>
              </a:lnSpc>
              <a:spcBef>
                <a:spcPts val="0"/>
              </a:spcBef>
              <a:spcAft>
                <a:spcPts val="0"/>
              </a:spcAft>
              <a:buSzPts val="1400"/>
              <a:buFont typeface="Arial"/>
              <a:buNone/>
              <a:defRPr b="0" i="0" sz="1000" u="none" cap="none" strike="noStrike">
                <a:latin typeface="Arial"/>
                <a:ea typeface="Arial"/>
                <a:cs typeface="Arial"/>
                <a:sym typeface="Arial"/>
              </a:defRPr>
            </a:lvl1pPr>
            <a:lvl2pPr indent="-228600" lvl="1" marL="914400" marR="0" rtl="0">
              <a:lnSpc>
                <a:spcPct val="150000"/>
              </a:lnSpc>
              <a:spcBef>
                <a:spcPts val="0"/>
              </a:spcBef>
              <a:spcAft>
                <a:spcPts val="0"/>
              </a:spcAft>
              <a:buSzPts val="1400"/>
              <a:buFont typeface="Arial"/>
              <a:buNone/>
              <a:defRPr b="0" i="0" sz="1000" u="none" cap="none" strike="noStrike">
                <a:latin typeface="Arial"/>
                <a:ea typeface="Arial"/>
                <a:cs typeface="Arial"/>
                <a:sym typeface="Arial"/>
              </a:defRPr>
            </a:lvl2pPr>
            <a:lvl3pPr indent="-228600" lvl="2" marL="1371600" marR="0" rtl="0">
              <a:lnSpc>
                <a:spcPct val="150000"/>
              </a:lnSpc>
              <a:spcBef>
                <a:spcPts val="0"/>
              </a:spcBef>
              <a:spcAft>
                <a:spcPts val="0"/>
              </a:spcAft>
              <a:buSzPts val="1400"/>
              <a:buFont typeface="Arial"/>
              <a:buNone/>
              <a:defRPr b="0" i="0" sz="1000" u="none" cap="none" strike="noStrike">
                <a:latin typeface="Arial"/>
                <a:ea typeface="Arial"/>
                <a:cs typeface="Arial"/>
                <a:sym typeface="Arial"/>
              </a:defRPr>
            </a:lvl3pPr>
            <a:lvl4pPr indent="-228600" lvl="3" marL="1828800" marR="0" rtl="0">
              <a:lnSpc>
                <a:spcPct val="150000"/>
              </a:lnSpc>
              <a:spcBef>
                <a:spcPts val="0"/>
              </a:spcBef>
              <a:spcAft>
                <a:spcPts val="0"/>
              </a:spcAft>
              <a:buSzPts val="1400"/>
              <a:buFont typeface="Arial"/>
              <a:buNone/>
              <a:defRPr b="0" i="0" sz="1000" u="none" cap="none" strike="noStrike">
                <a:latin typeface="Arial"/>
                <a:ea typeface="Arial"/>
                <a:cs typeface="Arial"/>
                <a:sym typeface="Arial"/>
              </a:defRPr>
            </a:lvl4pPr>
            <a:lvl5pPr indent="-228600" lvl="4" marL="2286000" marR="0" rtl="0">
              <a:lnSpc>
                <a:spcPct val="150000"/>
              </a:lnSpc>
              <a:spcBef>
                <a:spcPts val="0"/>
              </a:spcBef>
              <a:spcAft>
                <a:spcPts val="0"/>
              </a:spcAft>
              <a:buSzPts val="1400"/>
              <a:buFont typeface="Arial"/>
              <a:buNone/>
              <a:defRPr b="0" i="0" sz="1000" u="none" cap="none" strike="noStrike">
                <a:latin typeface="Arial"/>
                <a:ea typeface="Arial"/>
                <a:cs typeface="Arial"/>
                <a:sym typeface="Arial"/>
              </a:defRPr>
            </a:lvl5pPr>
            <a:lvl6pPr indent="-257175" lvl="5" marL="2743200" marR="0" rtl="0">
              <a:lnSpc>
                <a:spcPct val="150000"/>
              </a:lnSpc>
              <a:spcBef>
                <a:spcPts val="0"/>
              </a:spcBef>
              <a:spcAft>
                <a:spcPts val="0"/>
              </a:spcAft>
              <a:buSzPts val="450"/>
              <a:buFont typeface="Arial"/>
              <a:buChar char="•"/>
              <a:defRPr b="1" i="0" sz="600" u="none" cap="none" strike="noStrike">
                <a:latin typeface="Arial"/>
                <a:ea typeface="Arial"/>
                <a:cs typeface="Arial"/>
                <a:sym typeface="Arial"/>
              </a:defRPr>
            </a:lvl6pPr>
            <a:lvl7pPr indent="-257175" lvl="6" marL="3200400" marR="0" rtl="0">
              <a:lnSpc>
                <a:spcPct val="150000"/>
              </a:lnSpc>
              <a:spcBef>
                <a:spcPts val="0"/>
              </a:spcBef>
              <a:spcAft>
                <a:spcPts val="0"/>
              </a:spcAft>
              <a:buSzPts val="450"/>
              <a:buFont typeface="Arial"/>
              <a:buChar char="•"/>
              <a:defRPr b="1" i="0" sz="600" u="none" cap="none" strike="noStrike">
                <a:latin typeface="Arial"/>
                <a:ea typeface="Arial"/>
                <a:cs typeface="Arial"/>
                <a:sym typeface="Arial"/>
              </a:defRPr>
            </a:lvl7pPr>
            <a:lvl8pPr indent="-257175" lvl="7" marL="3657600" marR="0" rtl="0">
              <a:lnSpc>
                <a:spcPct val="150000"/>
              </a:lnSpc>
              <a:spcBef>
                <a:spcPts val="0"/>
              </a:spcBef>
              <a:spcAft>
                <a:spcPts val="0"/>
              </a:spcAft>
              <a:buSzPts val="450"/>
              <a:buFont typeface="Arial"/>
              <a:buChar char="•"/>
              <a:defRPr b="1" i="0" sz="600" u="none" cap="none" strike="noStrike">
                <a:latin typeface="Arial"/>
                <a:ea typeface="Arial"/>
                <a:cs typeface="Arial"/>
                <a:sym typeface="Arial"/>
              </a:defRPr>
            </a:lvl8pPr>
            <a:lvl9pPr indent="-257175" lvl="8" marL="4114800" marR="0" rtl="0">
              <a:lnSpc>
                <a:spcPct val="150000"/>
              </a:lnSpc>
              <a:spcBef>
                <a:spcPts val="0"/>
              </a:spcBef>
              <a:spcAft>
                <a:spcPts val="0"/>
              </a:spcAft>
              <a:buSzPts val="450"/>
              <a:buFont typeface="Arial"/>
              <a:buChar char="•"/>
              <a:defRPr b="1" i="0" sz="600" u="none" cap="none" strike="noStrike">
                <a:latin typeface="Arial"/>
                <a:ea typeface="Arial"/>
                <a:cs typeface="Arial"/>
                <a:sym typeface="Arial"/>
              </a:defRPr>
            </a:lvl9pPr>
          </a:lstStyle>
          <a:p/>
        </p:txBody>
      </p:sp>
      <p:sp>
        <p:nvSpPr>
          <p:cNvPr id="943" name="Google Shape;943;p93"/>
          <p:cNvSpPr/>
          <p:nvPr/>
        </p:nvSpPr>
        <p:spPr>
          <a:xfrm>
            <a:off x="3045619" y="1324"/>
            <a:ext cx="3052800" cy="67800"/>
          </a:xfrm>
          <a:prstGeom prst="rect">
            <a:avLst/>
          </a:prstGeom>
          <a:solidFill>
            <a:srgbClr val="FF6900"/>
          </a:solidFill>
          <a:ln>
            <a:noFill/>
          </a:ln>
        </p:spPr>
        <p:txBody>
          <a:bodyPr anchorCtr="0" anchor="ctr" bIns="0" lIns="0" spcFirstLastPara="1" rIns="0" wrap="square" tIns="0">
            <a:noAutofit/>
          </a:bodyPr>
          <a:lstStyle/>
          <a:p>
            <a:pPr indent="0" lvl="0" marL="0" marR="0" rtl="0" algn="ctr">
              <a:lnSpc>
                <a:spcPct val="120000"/>
              </a:lnSpc>
              <a:spcBef>
                <a:spcPts val="0"/>
              </a:spcBef>
              <a:spcAft>
                <a:spcPts val="0"/>
              </a:spcAft>
              <a:buNone/>
            </a:pPr>
            <a:r>
              <a:t/>
            </a:r>
            <a:endParaRPr b="0" i="0" sz="1900" u="none" cap="none" strike="noStrike">
              <a:latin typeface="Arial"/>
              <a:ea typeface="Arial"/>
              <a:cs typeface="Arial"/>
              <a:sym typeface="Arial"/>
            </a:endParaRPr>
          </a:p>
        </p:txBody>
      </p:sp>
      <p:sp>
        <p:nvSpPr>
          <p:cNvPr id="944" name="Google Shape;944;p93"/>
          <p:cNvSpPr/>
          <p:nvPr/>
        </p:nvSpPr>
        <p:spPr>
          <a:xfrm>
            <a:off x="591146" y="4734611"/>
            <a:ext cx="338100" cy="1386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fld id="{00000000-1234-1234-1234-123412341234}" type="slidenum">
              <a:rPr b="1" i="0" lang="en" sz="900" u="none" cap="none" strike="noStrike">
                <a:latin typeface="Arial"/>
                <a:ea typeface="Arial"/>
                <a:cs typeface="Arial"/>
                <a:sym typeface="Arial"/>
              </a:rPr>
              <a:t>‹#›</a:t>
            </a:fld>
            <a:endParaRPr b="1" i="0" sz="900" u="none" cap="none" strike="noStrike">
              <a:latin typeface="Arial"/>
              <a:ea typeface="Arial"/>
              <a:cs typeface="Arial"/>
              <a:sym typeface="Arial"/>
            </a:endParaRPr>
          </a:p>
        </p:txBody>
      </p:sp>
      <p:sp>
        <p:nvSpPr>
          <p:cNvPr id="945" name="Google Shape;945;p93"/>
          <p:cNvSpPr txBox="1"/>
          <p:nvPr>
            <p:ph idx="2" type="body"/>
          </p:nvPr>
        </p:nvSpPr>
        <p:spPr>
          <a:xfrm>
            <a:off x="4992688" y="3609975"/>
            <a:ext cx="3540600" cy="865500"/>
          </a:xfrm>
          <a:prstGeom prst="rect">
            <a:avLst/>
          </a:prstGeom>
          <a:noFill/>
          <a:ln>
            <a:noFill/>
          </a:ln>
        </p:spPr>
        <p:txBody>
          <a:bodyPr anchorCtr="0" anchor="t" bIns="91425" lIns="91425" spcFirstLastPara="1" rIns="91425" wrap="square" tIns="91425"/>
          <a:lstStyle>
            <a:lvl1pPr indent="-228600" lvl="0" marL="457200" marR="0" rtl="0">
              <a:lnSpc>
                <a:spcPct val="120000"/>
              </a:lnSpc>
              <a:spcBef>
                <a:spcPts val="0"/>
              </a:spcBef>
              <a:spcAft>
                <a:spcPts val="0"/>
              </a:spcAft>
              <a:buSzPts val="1400"/>
              <a:buFont typeface="Arial"/>
              <a:buNone/>
              <a:defRPr b="0" i="0" sz="1000" u="none" cap="none" strike="noStrike">
                <a:latin typeface="Arial"/>
                <a:ea typeface="Arial"/>
                <a:cs typeface="Arial"/>
                <a:sym typeface="Arial"/>
              </a:defRPr>
            </a:lvl1pPr>
            <a:lvl2pPr indent="-228600" lvl="1" marL="914400" marR="0" rtl="0">
              <a:lnSpc>
                <a:spcPct val="150000"/>
              </a:lnSpc>
              <a:spcBef>
                <a:spcPts val="0"/>
              </a:spcBef>
              <a:spcAft>
                <a:spcPts val="0"/>
              </a:spcAft>
              <a:buSzPts val="1400"/>
              <a:buFont typeface="Arial"/>
              <a:buNone/>
              <a:defRPr b="0" i="0" sz="1000" u="none" cap="none" strike="noStrike">
                <a:latin typeface="Arial"/>
                <a:ea typeface="Arial"/>
                <a:cs typeface="Arial"/>
                <a:sym typeface="Arial"/>
              </a:defRPr>
            </a:lvl2pPr>
            <a:lvl3pPr indent="-228600" lvl="2" marL="1371600" marR="0" rtl="0">
              <a:lnSpc>
                <a:spcPct val="150000"/>
              </a:lnSpc>
              <a:spcBef>
                <a:spcPts val="0"/>
              </a:spcBef>
              <a:spcAft>
                <a:spcPts val="0"/>
              </a:spcAft>
              <a:buSzPts val="1400"/>
              <a:buFont typeface="Arial"/>
              <a:buNone/>
              <a:defRPr b="0" i="0" sz="1000" u="none" cap="none" strike="noStrike">
                <a:latin typeface="Arial"/>
                <a:ea typeface="Arial"/>
                <a:cs typeface="Arial"/>
                <a:sym typeface="Arial"/>
              </a:defRPr>
            </a:lvl3pPr>
            <a:lvl4pPr indent="-228600" lvl="3" marL="1828800" marR="0" rtl="0">
              <a:lnSpc>
                <a:spcPct val="150000"/>
              </a:lnSpc>
              <a:spcBef>
                <a:spcPts val="0"/>
              </a:spcBef>
              <a:spcAft>
                <a:spcPts val="0"/>
              </a:spcAft>
              <a:buSzPts val="1400"/>
              <a:buFont typeface="Arial"/>
              <a:buNone/>
              <a:defRPr b="0" i="0" sz="1000" u="none" cap="none" strike="noStrike">
                <a:latin typeface="Arial"/>
                <a:ea typeface="Arial"/>
                <a:cs typeface="Arial"/>
                <a:sym typeface="Arial"/>
              </a:defRPr>
            </a:lvl4pPr>
            <a:lvl5pPr indent="-228600" lvl="4" marL="2286000" marR="0" rtl="0">
              <a:lnSpc>
                <a:spcPct val="150000"/>
              </a:lnSpc>
              <a:spcBef>
                <a:spcPts val="0"/>
              </a:spcBef>
              <a:spcAft>
                <a:spcPts val="0"/>
              </a:spcAft>
              <a:buSzPts val="1400"/>
              <a:buFont typeface="Arial"/>
              <a:buNone/>
              <a:defRPr b="0" i="0" sz="1000" u="none" cap="none" strike="noStrike">
                <a:latin typeface="Arial"/>
                <a:ea typeface="Arial"/>
                <a:cs typeface="Arial"/>
                <a:sym typeface="Arial"/>
              </a:defRPr>
            </a:lvl5pPr>
            <a:lvl6pPr indent="-257175" lvl="5" marL="2743200" marR="0" rtl="0">
              <a:lnSpc>
                <a:spcPct val="150000"/>
              </a:lnSpc>
              <a:spcBef>
                <a:spcPts val="0"/>
              </a:spcBef>
              <a:spcAft>
                <a:spcPts val="0"/>
              </a:spcAft>
              <a:buSzPts val="450"/>
              <a:buFont typeface="Arial"/>
              <a:buChar char="•"/>
              <a:defRPr b="1" i="0" sz="600" u="none" cap="none" strike="noStrike">
                <a:latin typeface="Arial"/>
                <a:ea typeface="Arial"/>
                <a:cs typeface="Arial"/>
                <a:sym typeface="Arial"/>
              </a:defRPr>
            </a:lvl6pPr>
            <a:lvl7pPr indent="-257175" lvl="6" marL="3200400" marR="0" rtl="0">
              <a:lnSpc>
                <a:spcPct val="150000"/>
              </a:lnSpc>
              <a:spcBef>
                <a:spcPts val="0"/>
              </a:spcBef>
              <a:spcAft>
                <a:spcPts val="0"/>
              </a:spcAft>
              <a:buSzPts val="450"/>
              <a:buFont typeface="Arial"/>
              <a:buChar char="•"/>
              <a:defRPr b="1" i="0" sz="600" u="none" cap="none" strike="noStrike">
                <a:latin typeface="Arial"/>
                <a:ea typeface="Arial"/>
                <a:cs typeface="Arial"/>
                <a:sym typeface="Arial"/>
              </a:defRPr>
            </a:lvl7pPr>
            <a:lvl8pPr indent="-257175" lvl="7" marL="3657600" marR="0" rtl="0">
              <a:lnSpc>
                <a:spcPct val="150000"/>
              </a:lnSpc>
              <a:spcBef>
                <a:spcPts val="0"/>
              </a:spcBef>
              <a:spcAft>
                <a:spcPts val="0"/>
              </a:spcAft>
              <a:buSzPts val="450"/>
              <a:buFont typeface="Arial"/>
              <a:buChar char="•"/>
              <a:defRPr b="1" i="0" sz="600" u="none" cap="none" strike="noStrike">
                <a:latin typeface="Arial"/>
                <a:ea typeface="Arial"/>
                <a:cs typeface="Arial"/>
                <a:sym typeface="Arial"/>
              </a:defRPr>
            </a:lvl8pPr>
            <a:lvl9pPr indent="-257175" lvl="8" marL="4114800" marR="0" rtl="0">
              <a:lnSpc>
                <a:spcPct val="150000"/>
              </a:lnSpc>
              <a:spcBef>
                <a:spcPts val="0"/>
              </a:spcBef>
              <a:spcAft>
                <a:spcPts val="0"/>
              </a:spcAft>
              <a:buSzPts val="450"/>
              <a:buFont typeface="Arial"/>
              <a:buChar char="•"/>
              <a:defRPr b="1" i="0" sz="600" u="none" cap="none" strike="noStrike">
                <a:latin typeface="Arial"/>
                <a:ea typeface="Arial"/>
                <a:cs typeface="Arial"/>
                <a:sym typeface="Arial"/>
              </a:defRPr>
            </a:lvl9pPr>
          </a:lstStyle>
          <a:p/>
        </p:txBody>
      </p:sp>
      <p:sp>
        <p:nvSpPr>
          <p:cNvPr id="946" name="Google Shape;946;p93"/>
          <p:cNvSpPr txBox="1"/>
          <p:nvPr>
            <p:ph type="title"/>
          </p:nvPr>
        </p:nvSpPr>
        <p:spPr>
          <a:xfrm>
            <a:off x="597198" y="219254"/>
            <a:ext cx="7952700" cy="751800"/>
          </a:xfrm>
          <a:prstGeom prst="rect">
            <a:avLst/>
          </a:prstGeom>
          <a:noFill/>
          <a:ln>
            <a:noFill/>
          </a:ln>
        </p:spPr>
        <p:txBody>
          <a:bodyPr anchorCtr="0" anchor="ctr" bIns="91425" lIns="91425" spcFirstLastPara="1" rIns="91425" wrap="square" tIns="91425"/>
          <a:lstStyle>
            <a:lvl1pPr indent="0" lvl="0" marL="0" marR="0" rtl="0" algn="ctr">
              <a:lnSpc>
                <a:spcPct val="120000"/>
              </a:lnSpc>
              <a:spcBef>
                <a:spcPts val="0"/>
              </a:spcBef>
              <a:spcAft>
                <a:spcPts val="0"/>
              </a:spcAft>
              <a:buSzPts val="1400"/>
              <a:buFont typeface="Arial"/>
              <a:buNone/>
              <a:defRPr b="1" i="0" sz="1300" u="none" cap="none" strike="noStrike">
                <a:latin typeface="Arial"/>
                <a:ea typeface="Arial"/>
                <a:cs typeface="Arial"/>
                <a:sym typeface="Arial"/>
              </a:defRPr>
            </a:lvl1pPr>
            <a:lvl2pPr indent="76200" lvl="1" marL="0" marR="0" rtl="0" algn="l">
              <a:lnSpc>
                <a:spcPct val="120000"/>
              </a:lnSpc>
              <a:spcBef>
                <a:spcPts val="0"/>
              </a:spcBef>
              <a:spcAft>
                <a:spcPts val="0"/>
              </a:spcAft>
              <a:buSzPts val="1400"/>
              <a:buNone/>
              <a:defRPr b="1" i="0" sz="1600" u="none" cap="none" strike="noStrike">
                <a:latin typeface="Arial"/>
                <a:ea typeface="Arial"/>
                <a:cs typeface="Arial"/>
                <a:sym typeface="Arial"/>
              </a:defRPr>
            </a:lvl2pPr>
            <a:lvl3pPr indent="165100" lvl="2" marL="0" marR="0" rtl="0" algn="l">
              <a:lnSpc>
                <a:spcPct val="120000"/>
              </a:lnSpc>
              <a:spcBef>
                <a:spcPts val="0"/>
              </a:spcBef>
              <a:spcAft>
                <a:spcPts val="0"/>
              </a:spcAft>
              <a:buSzPts val="1400"/>
              <a:buNone/>
              <a:defRPr b="1" i="0" sz="1600" u="none" cap="none" strike="noStrike">
                <a:latin typeface="Arial"/>
                <a:ea typeface="Arial"/>
                <a:cs typeface="Arial"/>
                <a:sym typeface="Arial"/>
              </a:defRPr>
            </a:lvl3pPr>
            <a:lvl4pPr indent="254000" lvl="3" marL="0" marR="0" rtl="0" algn="l">
              <a:lnSpc>
                <a:spcPct val="120000"/>
              </a:lnSpc>
              <a:spcBef>
                <a:spcPts val="0"/>
              </a:spcBef>
              <a:spcAft>
                <a:spcPts val="0"/>
              </a:spcAft>
              <a:buSzPts val="1400"/>
              <a:buNone/>
              <a:defRPr b="1" i="0" sz="1600" u="none" cap="none" strike="noStrike">
                <a:latin typeface="Arial"/>
                <a:ea typeface="Arial"/>
                <a:cs typeface="Arial"/>
                <a:sym typeface="Arial"/>
              </a:defRPr>
            </a:lvl4pPr>
            <a:lvl5pPr indent="342900" lvl="4" marL="0" marR="0" rtl="0" algn="l">
              <a:lnSpc>
                <a:spcPct val="120000"/>
              </a:lnSpc>
              <a:spcBef>
                <a:spcPts val="0"/>
              </a:spcBef>
              <a:spcAft>
                <a:spcPts val="0"/>
              </a:spcAft>
              <a:buSzPts val="1400"/>
              <a:buNone/>
              <a:defRPr b="1" i="0" sz="1600" u="none" cap="none" strike="noStrike">
                <a:latin typeface="Arial"/>
                <a:ea typeface="Arial"/>
                <a:cs typeface="Arial"/>
                <a:sym typeface="Arial"/>
              </a:defRPr>
            </a:lvl5pPr>
            <a:lvl6pPr indent="419100" lvl="5" marL="0" marR="0" rtl="0" algn="l">
              <a:lnSpc>
                <a:spcPct val="120000"/>
              </a:lnSpc>
              <a:spcBef>
                <a:spcPts val="0"/>
              </a:spcBef>
              <a:spcAft>
                <a:spcPts val="0"/>
              </a:spcAft>
              <a:buSzPts val="1400"/>
              <a:buNone/>
              <a:defRPr b="1" i="0" sz="1600" u="none" cap="none" strike="noStrike">
                <a:latin typeface="Arial"/>
                <a:ea typeface="Arial"/>
                <a:cs typeface="Arial"/>
                <a:sym typeface="Arial"/>
              </a:defRPr>
            </a:lvl6pPr>
            <a:lvl7pPr indent="508000" lvl="6" marL="0" marR="0" rtl="0" algn="l">
              <a:lnSpc>
                <a:spcPct val="120000"/>
              </a:lnSpc>
              <a:spcBef>
                <a:spcPts val="0"/>
              </a:spcBef>
              <a:spcAft>
                <a:spcPts val="0"/>
              </a:spcAft>
              <a:buSzPts val="1400"/>
              <a:buNone/>
              <a:defRPr b="1" i="0" sz="1600" u="none" cap="none" strike="noStrike">
                <a:latin typeface="Arial"/>
                <a:ea typeface="Arial"/>
                <a:cs typeface="Arial"/>
                <a:sym typeface="Arial"/>
              </a:defRPr>
            </a:lvl7pPr>
            <a:lvl8pPr indent="596900" lvl="7" marL="0" marR="0" rtl="0" algn="l">
              <a:lnSpc>
                <a:spcPct val="120000"/>
              </a:lnSpc>
              <a:spcBef>
                <a:spcPts val="0"/>
              </a:spcBef>
              <a:spcAft>
                <a:spcPts val="0"/>
              </a:spcAft>
              <a:buSzPts val="1400"/>
              <a:buNone/>
              <a:defRPr b="1" i="0" sz="1600" u="none" cap="none" strike="noStrike">
                <a:latin typeface="Arial"/>
                <a:ea typeface="Arial"/>
                <a:cs typeface="Arial"/>
                <a:sym typeface="Arial"/>
              </a:defRPr>
            </a:lvl8pPr>
            <a:lvl9pPr indent="685800" lvl="8" marL="0" marR="0" rtl="0" algn="l">
              <a:lnSpc>
                <a:spcPct val="120000"/>
              </a:lnSpc>
              <a:spcBef>
                <a:spcPts val="0"/>
              </a:spcBef>
              <a:spcAft>
                <a:spcPts val="0"/>
              </a:spcAft>
              <a:buSzPts val="1400"/>
              <a:buNone/>
              <a:defRPr b="1" i="0" sz="1600" u="none" cap="none" strike="noStrike">
                <a:latin typeface="Arial"/>
                <a:ea typeface="Arial"/>
                <a:cs typeface="Arial"/>
                <a:sym typeface="Arial"/>
              </a:defRPr>
            </a:lvl9pPr>
          </a:lstStyle>
          <a:p/>
        </p:txBody>
      </p:sp>
      <p:sp>
        <p:nvSpPr>
          <p:cNvPr id="947" name="Google Shape;947;p93"/>
          <p:cNvSpPr/>
          <p:nvPr/>
        </p:nvSpPr>
        <p:spPr>
          <a:xfrm>
            <a:off x="4608223" y="1557338"/>
            <a:ext cx="4535400" cy="2065800"/>
          </a:xfrm>
          <a:prstGeom prst="rect">
            <a:avLst/>
          </a:prstGeom>
          <a:solidFill>
            <a:srgbClr val="F3F3F3"/>
          </a:solidFill>
          <a:ln>
            <a:noFill/>
          </a:ln>
        </p:spPr>
        <p:txBody>
          <a:bodyPr anchorCtr="0" anchor="ctr" bIns="0" lIns="0" spcFirstLastPara="1" rIns="0" wrap="square" tIns="0">
            <a:noAutofit/>
          </a:bodyPr>
          <a:lstStyle/>
          <a:p>
            <a:pPr indent="0" lvl="0" marL="0" marR="0" rtl="0" algn="ctr">
              <a:lnSpc>
                <a:spcPct val="120000"/>
              </a:lnSpc>
              <a:spcBef>
                <a:spcPts val="0"/>
              </a:spcBef>
              <a:spcAft>
                <a:spcPts val="0"/>
              </a:spcAft>
              <a:buFont typeface="Arial"/>
              <a:buNone/>
            </a:pPr>
            <a:r>
              <a:t/>
            </a:r>
            <a:endParaRPr b="1" i="0" sz="600" u="none" cap="none" strike="noStrike">
              <a:solidFill>
                <a:srgbClr val="000000"/>
              </a:solidFill>
              <a:latin typeface="Arial"/>
              <a:ea typeface="Arial"/>
              <a:cs typeface="Arial"/>
              <a:sym typeface="Arial"/>
            </a:endParaRPr>
          </a:p>
        </p:txBody>
      </p:sp>
      <p:sp>
        <p:nvSpPr>
          <p:cNvPr id="948" name="Google Shape;948;p93"/>
          <p:cNvSpPr/>
          <p:nvPr/>
        </p:nvSpPr>
        <p:spPr>
          <a:xfrm>
            <a:off x="-1" y="1557338"/>
            <a:ext cx="4535400" cy="2065800"/>
          </a:xfrm>
          <a:prstGeom prst="rect">
            <a:avLst/>
          </a:prstGeom>
          <a:solidFill>
            <a:srgbClr val="F3F3F3"/>
          </a:solidFill>
          <a:ln>
            <a:noFill/>
          </a:ln>
        </p:spPr>
        <p:txBody>
          <a:bodyPr anchorCtr="0" anchor="ctr" bIns="0" lIns="0" spcFirstLastPara="1" rIns="0" wrap="square" tIns="0">
            <a:noAutofit/>
          </a:bodyPr>
          <a:lstStyle/>
          <a:p>
            <a:pPr indent="0" lvl="0" marL="0" marR="0" rtl="0" algn="ctr">
              <a:lnSpc>
                <a:spcPct val="120000"/>
              </a:lnSpc>
              <a:spcBef>
                <a:spcPts val="0"/>
              </a:spcBef>
              <a:spcAft>
                <a:spcPts val="0"/>
              </a:spcAft>
              <a:buFont typeface="Arial"/>
              <a:buNone/>
            </a:pPr>
            <a:r>
              <a:t/>
            </a:r>
            <a:endParaRPr b="1" i="0" sz="600" u="none" cap="none" strike="noStrike">
              <a:solidFill>
                <a:srgbClr val="000000"/>
              </a:solidFill>
              <a:latin typeface="Arial"/>
              <a:ea typeface="Arial"/>
              <a:cs typeface="Arial"/>
              <a:sym typeface="Arial"/>
            </a:endParaRPr>
          </a:p>
        </p:txBody>
      </p:sp>
      <p:sp>
        <p:nvSpPr>
          <p:cNvPr id="949" name="Google Shape;949;p93"/>
          <p:cNvSpPr txBox="1"/>
          <p:nvPr>
            <p:ph idx="3" type="subTitle"/>
          </p:nvPr>
        </p:nvSpPr>
        <p:spPr>
          <a:xfrm>
            <a:off x="590450" y="1273850"/>
            <a:ext cx="3945000" cy="283500"/>
          </a:xfrm>
          <a:prstGeom prst="rect">
            <a:avLst/>
          </a:prstGeom>
          <a:noFill/>
          <a:ln>
            <a:noFill/>
          </a:ln>
        </p:spPr>
        <p:txBody>
          <a:bodyPr anchorCtr="0" anchor="ctr" bIns="91425" lIns="91425" spcFirstLastPara="1" rIns="91425" wrap="square" tIns="91425"/>
          <a:lstStyle>
            <a:lvl1pPr lvl="0" rtl="0" algn="ctr">
              <a:spcBef>
                <a:spcPts val="0"/>
              </a:spcBef>
              <a:spcAft>
                <a:spcPts val="0"/>
              </a:spcAft>
              <a:buNone/>
              <a:defRPr sz="1100"/>
            </a:lvl1pPr>
            <a:lvl2pPr lvl="1" rtl="0" algn="ctr">
              <a:spcBef>
                <a:spcPts val="0"/>
              </a:spcBef>
              <a:spcAft>
                <a:spcPts val="0"/>
              </a:spcAft>
              <a:buNone/>
              <a:defRPr sz="1100"/>
            </a:lvl2pPr>
            <a:lvl3pPr lvl="2" rtl="0" algn="ctr">
              <a:spcBef>
                <a:spcPts val="0"/>
              </a:spcBef>
              <a:spcAft>
                <a:spcPts val="0"/>
              </a:spcAft>
              <a:buNone/>
              <a:defRPr sz="1100"/>
            </a:lvl3pPr>
            <a:lvl4pPr lvl="3" rtl="0" algn="ctr">
              <a:spcBef>
                <a:spcPts val="0"/>
              </a:spcBef>
              <a:spcAft>
                <a:spcPts val="0"/>
              </a:spcAft>
              <a:buNone/>
              <a:defRPr sz="1100"/>
            </a:lvl4pPr>
            <a:lvl5pPr lvl="4" rtl="0" algn="ctr">
              <a:spcBef>
                <a:spcPts val="0"/>
              </a:spcBef>
              <a:spcAft>
                <a:spcPts val="0"/>
              </a:spcAft>
              <a:buNone/>
              <a:defRPr sz="1100"/>
            </a:lvl5pPr>
            <a:lvl6pPr lvl="5" rtl="0" algn="ctr">
              <a:spcBef>
                <a:spcPts val="0"/>
              </a:spcBef>
              <a:spcAft>
                <a:spcPts val="0"/>
              </a:spcAft>
              <a:buNone/>
              <a:defRPr sz="1100"/>
            </a:lvl6pPr>
            <a:lvl7pPr lvl="6" rtl="0" algn="ctr">
              <a:spcBef>
                <a:spcPts val="0"/>
              </a:spcBef>
              <a:spcAft>
                <a:spcPts val="0"/>
              </a:spcAft>
              <a:buNone/>
              <a:defRPr sz="1100"/>
            </a:lvl7pPr>
            <a:lvl8pPr lvl="7" rtl="0" algn="ctr">
              <a:spcBef>
                <a:spcPts val="0"/>
              </a:spcBef>
              <a:spcAft>
                <a:spcPts val="0"/>
              </a:spcAft>
              <a:buNone/>
              <a:defRPr sz="1100"/>
            </a:lvl8pPr>
            <a:lvl9pPr lvl="8" rtl="0" algn="ctr">
              <a:spcBef>
                <a:spcPts val="0"/>
              </a:spcBef>
              <a:spcAft>
                <a:spcPts val="0"/>
              </a:spcAft>
              <a:buNone/>
              <a:defRPr sz="1100"/>
            </a:lvl9pPr>
          </a:lstStyle>
          <a:p/>
        </p:txBody>
      </p:sp>
      <p:sp>
        <p:nvSpPr>
          <p:cNvPr id="950" name="Google Shape;950;p93"/>
          <p:cNvSpPr txBox="1"/>
          <p:nvPr>
            <p:ph idx="4" type="subTitle"/>
          </p:nvPr>
        </p:nvSpPr>
        <p:spPr>
          <a:xfrm>
            <a:off x="4611725" y="1273850"/>
            <a:ext cx="3945000" cy="283500"/>
          </a:xfrm>
          <a:prstGeom prst="rect">
            <a:avLst/>
          </a:prstGeom>
          <a:noFill/>
          <a:ln>
            <a:noFill/>
          </a:ln>
        </p:spPr>
        <p:txBody>
          <a:bodyPr anchorCtr="0" anchor="ctr" bIns="91425" lIns="91425" spcFirstLastPara="1" rIns="91425" wrap="square" tIns="91425"/>
          <a:lstStyle>
            <a:lvl1pPr lvl="0" rtl="0" algn="ctr">
              <a:spcBef>
                <a:spcPts val="0"/>
              </a:spcBef>
              <a:spcAft>
                <a:spcPts val="0"/>
              </a:spcAft>
              <a:buNone/>
              <a:defRPr sz="1100"/>
            </a:lvl1pPr>
            <a:lvl2pPr lvl="1" rtl="0" algn="ctr">
              <a:spcBef>
                <a:spcPts val="0"/>
              </a:spcBef>
              <a:spcAft>
                <a:spcPts val="0"/>
              </a:spcAft>
              <a:buNone/>
              <a:defRPr sz="1100"/>
            </a:lvl2pPr>
            <a:lvl3pPr lvl="2" rtl="0" algn="ctr">
              <a:spcBef>
                <a:spcPts val="0"/>
              </a:spcBef>
              <a:spcAft>
                <a:spcPts val="0"/>
              </a:spcAft>
              <a:buNone/>
              <a:defRPr sz="1100"/>
            </a:lvl3pPr>
            <a:lvl4pPr lvl="3" rtl="0" algn="ctr">
              <a:spcBef>
                <a:spcPts val="0"/>
              </a:spcBef>
              <a:spcAft>
                <a:spcPts val="0"/>
              </a:spcAft>
              <a:buNone/>
              <a:defRPr sz="1100"/>
            </a:lvl4pPr>
            <a:lvl5pPr lvl="4" rtl="0" algn="ctr">
              <a:spcBef>
                <a:spcPts val="0"/>
              </a:spcBef>
              <a:spcAft>
                <a:spcPts val="0"/>
              </a:spcAft>
              <a:buNone/>
              <a:defRPr sz="1100"/>
            </a:lvl5pPr>
            <a:lvl6pPr lvl="5" rtl="0" algn="ctr">
              <a:spcBef>
                <a:spcPts val="0"/>
              </a:spcBef>
              <a:spcAft>
                <a:spcPts val="0"/>
              </a:spcAft>
              <a:buNone/>
              <a:defRPr sz="1100"/>
            </a:lvl6pPr>
            <a:lvl7pPr lvl="6" rtl="0" algn="ctr">
              <a:spcBef>
                <a:spcPts val="0"/>
              </a:spcBef>
              <a:spcAft>
                <a:spcPts val="0"/>
              </a:spcAft>
              <a:buNone/>
              <a:defRPr sz="1100"/>
            </a:lvl7pPr>
            <a:lvl8pPr lvl="7" rtl="0" algn="ctr">
              <a:spcBef>
                <a:spcPts val="0"/>
              </a:spcBef>
              <a:spcAft>
                <a:spcPts val="0"/>
              </a:spcAft>
              <a:buNone/>
              <a:defRPr sz="1100"/>
            </a:lvl8pPr>
            <a:lvl9pPr lvl="8" rtl="0" algn="ctr">
              <a:spcBef>
                <a:spcPts val="0"/>
              </a:spcBef>
              <a:spcAft>
                <a:spcPts val="0"/>
              </a:spcAft>
              <a:buNone/>
              <a:defRPr sz="1100"/>
            </a:lvl9pPr>
          </a:lstStyle>
          <a:p/>
        </p:txBody>
      </p:sp>
      <p:sp>
        <p:nvSpPr>
          <p:cNvPr id="951" name="Google Shape;951;p93"/>
          <p:cNvSpPr txBox="1"/>
          <p:nvPr>
            <p:ph idx="5" type="body"/>
          </p:nvPr>
        </p:nvSpPr>
        <p:spPr>
          <a:xfrm>
            <a:off x="742950" y="4658700"/>
            <a:ext cx="6925800" cy="290400"/>
          </a:xfrm>
          <a:prstGeom prst="rect">
            <a:avLst/>
          </a:prstGeom>
          <a:noFill/>
          <a:ln>
            <a:noFill/>
          </a:ln>
        </p:spPr>
        <p:txBody>
          <a:bodyPr anchorCtr="0" anchor="b" bIns="91425" lIns="91425" spcFirstLastPara="1" rIns="91425" wrap="square" tIns="91425"/>
          <a:lstStyle>
            <a:lvl1pPr indent="-279400" lvl="0" marL="457200" marR="0" rtl="0">
              <a:lnSpc>
                <a:spcPct val="100000"/>
              </a:lnSpc>
              <a:spcBef>
                <a:spcPts val="0"/>
              </a:spcBef>
              <a:spcAft>
                <a:spcPts val="0"/>
              </a:spcAft>
              <a:buSzPts val="800"/>
              <a:buFont typeface="Arial"/>
              <a:buAutoNum type="alphaUcPeriod"/>
              <a:defRPr b="0" i="0" sz="800" u="none" cap="none" strike="noStrike">
                <a:latin typeface="Arial"/>
                <a:ea typeface="Arial"/>
                <a:cs typeface="Arial"/>
                <a:sym typeface="Arial"/>
              </a:defRPr>
            </a:lvl1pPr>
            <a:lvl2pPr indent="-279400" lvl="1" marL="914400" marR="0" rtl="0">
              <a:lnSpc>
                <a:spcPct val="100000"/>
              </a:lnSpc>
              <a:spcBef>
                <a:spcPts val="0"/>
              </a:spcBef>
              <a:spcAft>
                <a:spcPts val="0"/>
              </a:spcAft>
              <a:buSzPts val="800"/>
              <a:buFont typeface="Arial"/>
              <a:buAutoNum type="alphaLcPeriod"/>
              <a:defRPr b="1" i="0" sz="800" u="none" cap="none" strike="noStrike">
                <a:latin typeface="Arial"/>
                <a:ea typeface="Arial"/>
                <a:cs typeface="Arial"/>
                <a:sym typeface="Arial"/>
              </a:defRPr>
            </a:lvl2pPr>
            <a:lvl3pPr indent="-279400" lvl="2" marL="1371600" marR="0" rtl="0">
              <a:lnSpc>
                <a:spcPct val="100000"/>
              </a:lnSpc>
              <a:spcBef>
                <a:spcPts val="0"/>
              </a:spcBef>
              <a:spcAft>
                <a:spcPts val="0"/>
              </a:spcAft>
              <a:buSzPts val="800"/>
              <a:buFont typeface="Arial"/>
              <a:buAutoNum type="romanLcPeriod"/>
              <a:defRPr b="1" i="0" sz="800" u="none" cap="none" strike="noStrike">
                <a:latin typeface="Arial"/>
                <a:ea typeface="Arial"/>
                <a:cs typeface="Arial"/>
                <a:sym typeface="Arial"/>
              </a:defRPr>
            </a:lvl3pPr>
            <a:lvl4pPr indent="-279400" lvl="3" marL="1828800" marR="0" rtl="0">
              <a:lnSpc>
                <a:spcPct val="100000"/>
              </a:lnSpc>
              <a:spcBef>
                <a:spcPts val="0"/>
              </a:spcBef>
              <a:spcAft>
                <a:spcPts val="0"/>
              </a:spcAft>
              <a:buSzPts val="800"/>
              <a:buFont typeface="Arial"/>
              <a:buAutoNum type="arabicPeriod"/>
              <a:defRPr b="1" i="0" sz="800" u="none" cap="none" strike="noStrike">
                <a:latin typeface="Arial"/>
                <a:ea typeface="Arial"/>
                <a:cs typeface="Arial"/>
                <a:sym typeface="Arial"/>
              </a:defRPr>
            </a:lvl4pPr>
            <a:lvl5pPr indent="-279400" lvl="4" marL="2286000" marR="0" rtl="0">
              <a:lnSpc>
                <a:spcPct val="100000"/>
              </a:lnSpc>
              <a:spcBef>
                <a:spcPts val="0"/>
              </a:spcBef>
              <a:spcAft>
                <a:spcPts val="0"/>
              </a:spcAft>
              <a:buSzPts val="800"/>
              <a:buFont typeface="Arial"/>
              <a:buAutoNum type="alphaLcPeriod"/>
              <a:defRPr b="1" i="0" sz="800" u="none" cap="none" strike="noStrike">
                <a:latin typeface="Arial"/>
                <a:ea typeface="Arial"/>
                <a:cs typeface="Arial"/>
                <a:sym typeface="Arial"/>
              </a:defRPr>
            </a:lvl5pPr>
            <a:lvl6pPr indent="-279400" lvl="5" marL="2743200" marR="0" rtl="0">
              <a:lnSpc>
                <a:spcPct val="100000"/>
              </a:lnSpc>
              <a:spcBef>
                <a:spcPts val="0"/>
              </a:spcBef>
              <a:spcAft>
                <a:spcPts val="0"/>
              </a:spcAft>
              <a:buSzPts val="800"/>
              <a:buFont typeface="Arial"/>
              <a:buAutoNum type="romanLcPeriod"/>
              <a:defRPr b="1" i="0" sz="800" u="none" cap="none" strike="noStrike">
                <a:latin typeface="Arial"/>
                <a:ea typeface="Arial"/>
                <a:cs typeface="Arial"/>
                <a:sym typeface="Arial"/>
              </a:defRPr>
            </a:lvl6pPr>
            <a:lvl7pPr indent="-279400" lvl="6" marL="3200400" marR="0" rtl="0">
              <a:lnSpc>
                <a:spcPct val="100000"/>
              </a:lnSpc>
              <a:spcBef>
                <a:spcPts val="0"/>
              </a:spcBef>
              <a:spcAft>
                <a:spcPts val="0"/>
              </a:spcAft>
              <a:buSzPts val="800"/>
              <a:buFont typeface="Arial"/>
              <a:buAutoNum type="arabicPeriod"/>
              <a:defRPr b="1" i="0" sz="800" u="none" cap="none" strike="noStrike">
                <a:latin typeface="Arial"/>
                <a:ea typeface="Arial"/>
                <a:cs typeface="Arial"/>
                <a:sym typeface="Arial"/>
              </a:defRPr>
            </a:lvl7pPr>
            <a:lvl8pPr indent="-279400" lvl="7" marL="3657600" marR="0" rtl="0">
              <a:lnSpc>
                <a:spcPct val="100000"/>
              </a:lnSpc>
              <a:spcBef>
                <a:spcPts val="0"/>
              </a:spcBef>
              <a:spcAft>
                <a:spcPts val="0"/>
              </a:spcAft>
              <a:buSzPts val="800"/>
              <a:buFont typeface="Arial"/>
              <a:buAutoNum type="alphaLcPeriod"/>
              <a:defRPr b="1" i="0" sz="800" u="none" cap="none" strike="noStrike">
                <a:latin typeface="Arial"/>
                <a:ea typeface="Arial"/>
                <a:cs typeface="Arial"/>
                <a:sym typeface="Arial"/>
              </a:defRPr>
            </a:lvl8pPr>
            <a:lvl9pPr indent="-279400" lvl="8" marL="4114800" marR="0" rtl="0">
              <a:lnSpc>
                <a:spcPct val="100000"/>
              </a:lnSpc>
              <a:spcBef>
                <a:spcPts val="0"/>
              </a:spcBef>
              <a:spcAft>
                <a:spcPts val="0"/>
              </a:spcAft>
              <a:buSzPts val="800"/>
              <a:buFont typeface="Arial"/>
              <a:buAutoNum type="romanLcPeriod"/>
              <a:defRPr b="1" i="0" sz="800" u="none" cap="none" strike="noStrike">
                <a:latin typeface="Arial"/>
                <a:ea typeface="Arial"/>
                <a:cs typeface="Arial"/>
                <a:sym typeface="Arial"/>
              </a:defRPr>
            </a:lvl9pPr>
          </a:lstStyle>
          <a:p/>
        </p:txBody>
      </p:sp>
      <p:sp>
        <p:nvSpPr>
          <p:cNvPr id="952" name="Google Shape;952;p93"/>
          <p:cNvSpPr/>
          <p:nvPr/>
        </p:nvSpPr>
        <p:spPr>
          <a:xfrm>
            <a:off x="9312750" y="28625"/>
            <a:ext cx="1317600" cy="456600"/>
          </a:xfrm>
          <a:prstGeom prst="wedgeRectCallout">
            <a:avLst>
              <a:gd fmla="val -53209" name="adj1"/>
              <a:gd fmla="val -19669" name="adj2"/>
            </a:avLst>
          </a:prstGeom>
          <a:solidFill>
            <a:schemeClr val="l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chemeClr val="accent6"/>
                </a:solidFill>
                <a:highlight>
                  <a:srgbClr val="FFFFFF"/>
                </a:highlight>
              </a:rPr>
              <a:t>Put charts in the grey shaded boxes</a:t>
            </a:r>
            <a:endParaRPr sz="800"/>
          </a:p>
        </p:txBody>
      </p:sp>
      <p:sp>
        <p:nvSpPr>
          <p:cNvPr id="953" name="Google Shape;953;p93"/>
          <p:cNvSpPr/>
          <p:nvPr/>
        </p:nvSpPr>
        <p:spPr>
          <a:xfrm>
            <a:off x="9312750" y="562025"/>
            <a:ext cx="1317600" cy="456600"/>
          </a:xfrm>
          <a:prstGeom prst="wedgeRectCallout">
            <a:avLst>
              <a:gd fmla="val -53209" name="adj1"/>
              <a:gd fmla="val -19669" name="adj2"/>
            </a:avLst>
          </a:prstGeom>
          <a:solidFill>
            <a:schemeClr val="l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500"/>
              </a:spcBef>
              <a:spcAft>
                <a:spcPts val="500"/>
              </a:spcAft>
              <a:buNone/>
            </a:pPr>
            <a:r>
              <a:rPr lang="en" sz="800">
                <a:solidFill>
                  <a:schemeClr val="accent6"/>
                </a:solidFill>
                <a:highlight>
                  <a:srgbClr val="FFFFFF"/>
                </a:highlight>
              </a:rPr>
              <a:t>Please write the title and chart titles in all capital letters</a:t>
            </a:r>
            <a:endParaRPr sz="800">
              <a:solidFill>
                <a:schemeClr val="accent6"/>
              </a:solidFill>
              <a:highlight>
                <a:srgbClr val="FFFFFF"/>
              </a:highlight>
            </a:endParaRPr>
          </a:p>
        </p:txBody>
      </p:sp>
      <p:pic>
        <p:nvPicPr>
          <p:cNvPr descr="Logo.png" id="954" name="Google Shape;954;p93"/>
          <p:cNvPicPr preferRelativeResize="0"/>
          <p:nvPr/>
        </p:nvPicPr>
        <p:blipFill>
          <a:blip r:embed="rId2">
            <a:alphaModFix/>
          </a:blip>
          <a:stretch>
            <a:fillRect/>
          </a:stretch>
        </p:blipFill>
        <p:spPr>
          <a:xfrm>
            <a:off x="7724083" y="4717150"/>
            <a:ext cx="798517" cy="163200"/>
          </a:xfrm>
          <a:prstGeom prst="rect">
            <a:avLst/>
          </a:prstGeom>
          <a:noFill/>
          <a:ln>
            <a:noFill/>
          </a:ln>
        </p:spPr>
      </p:pic>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0_3x dashboards" showMasterSp="0">
  <p:cSld name="1_3x dashboards">
    <p:bg>
      <p:bgPr>
        <a:solidFill>
          <a:srgbClr val="FFFFFF"/>
        </a:solidFill>
      </p:bgPr>
    </p:bg>
    <p:spTree>
      <p:nvGrpSpPr>
        <p:cNvPr id="955" name="Shape 955"/>
        <p:cNvGrpSpPr/>
        <p:nvPr/>
      </p:nvGrpSpPr>
      <p:grpSpPr>
        <a:xfrm>
          <a:off x="0" y="0"/>
          <a:ext cx="0" cy="0"/>
          <a:chOff x="0" y="0"/>
          <a:chExt cx="0" cy="0"/>
        </a:xfrm>
      </p:grpSpPr>
      <p:pic>
        <p:nvPicPr>
          <p:cNvPr descr="Logo.png" id="956" name="Google Shape;956;p94"/>
          <p:cNvPicPr preferRelativeResize="0"/>
          <p:nvPr/>
        </p:nvPicPr>
        <p:blipFill>
          <a:blip r:embed="rId2">
            <a:alphaModFix/>
          </a:blip>
          <a:stretch>
            <a:fillRect/>
          </a:stretch>
        </p:blipFill>
        <p:spPr>
          <a:xfrm>
            <a:off x="7724083" y="4717150"/>
            <a:ext cx="798517" cy="163200"/>
          </a:xfrm>
          <a:prstGeom prst="rect">
            <a:avLst/>
          </a:prstGeom>
          <a:noFill/>
          <a:ln>
            <a:noFill/>
          </a:ln>
        </p:spPr>
      </p:pic>
      <p:sp>
        <p:nvSpPr>
          <p:cNvPr id="957" name="Google Shape;957;p94"/>
          <p:cNvSpPr txBox="1"/>
          <p:nvPr>
            <p:ph idx="1" type="body"/>
          </p:nvPr>
        </p:nvSpPr>
        <p:spPr>
          <a:xfrm>
            <a:off x="590550" y="3609975"/>
            <a:ext cx="2285100" cy="865500"/>
          </a:xfrm>
          <a:prstGeom prst="rect">
            <a:avLst/>
          </a:prstGeom>
          <a:noFill/>
          <a:ln>
            <a:noFill/>
          </a:ln>
        </p:spPr>
        <p:txBody>
          <a:bodyPr anchorCtr="0" anchor="t" bIns="91425" lIns="91425" spcFirstLastPara="1" rIns="91425" wrap="square" tIns="91425"/>
          <a:lstStyle>
            <a:lvl1pPr indent="-228600" lvl="0" marL="457200" marR="0" rtl="0">
              <a:lnSpc>
                <a:spcPct val="100000"/>
              </a:lnSpc>
              <a:spcBef>
                <a:spcPts val="0"/>
              </a:spcBef>
              <a:spcAft>
                <a:spcPts val="0"/>
              </a:spcAft>
              <a:buSzPts val="1400"/>
              <a:buFont typeface="Arial"/>
              <a:buNone/>
              <a:defRPr b="0" i="0" sz="1000" u="none" cap="none" strike="noStrike">
                <a:latin typeface="Arial"/>
                <a:ea typeface="Arial"/>
                <a:cs typeface="Arial"/>
                <a:sym typeface="Arial"/>
              </a:defRPr>
            </a:lvl1pPr>
            <a:lvl2pPr indent="-228600" lvl="1" marL="914400" marR="0" rtl="0">
              <a:lnSpc>
                <a:spcPct val="100000"/>
              </a:lnSpc>
              <a:spcBef>
                <a:spcPts val="0"/>
              </a:spcBef>
              <a:spcAft>
                <a:spcPts val="0"/>
              </a:spcAft>
              <a:buSzPts val="1400"/>
              <a:buFont typeface="Arial"/>
              <a:buNone/>
              <a:defRPr b="0" i="0" sz="1000" u="none" cap="none" strike="noStrike">
                <a:latin typeface="Arial"/>
                <a:ea typeface="Arial"/>
                <a:cs typeface="Arial"/>
                <a:sym typeface="Arial"/>
              </a:defRPr>
            </a:lvl2pPr>
            <a:lvl3pPr indent="-228600" lvl="2" marL="1371600" marR="0" rtl="0">
              <a:lnSpc>
                <a:spcPct val="100000"/>
              </a:lnSpc>
              <a:spcBef>
                <a:spcPts val="0"/>
              </a:spcBef>
              <a:spcAft>
                <a:spcPts val="0"/>
              </a:spcAft>
              <a:buSzPts val="1400"/>
              <a:buFont typeface="Arial"/>
              <a:buNone/>
              <a:defRPr b="0" i="0" sz="1000" u="none" cap="none" strike="noStrike">
                <a:latin typeface="Arial"/>
                <a:ea typeface="Arial"/>
                <a:cs typeface="Arial"/>
                <a:sym typeface="Arial"/>
              </a:defRPr>
            </a:lvl3pPr>
            <a:lvl4pPr indent="-228600" lvl="3" marL="1828800" marR="0" rtl="0">
              <a:lnSpc>
                <a:spcPct val="100000"/>
              </a:lnSpc>
              <a:spcBef>
                <a:spcPts val="0"/>
              </a:spcBef>
              <a:spcAft>
                <a:spcPts val="0"/>
              </a:spcAft>
              <a:buSzPts val="1400"/>
              <a:buFont typeface="Arial"/>
              <a:buNone/>
              <a:defRPr b="0" i="0" sz="1000" u="none" cap="none" strike="noStrike">
                <a:latin typeface="Arial"/>
                <a:ea typeface="Arial"/>
                <a:cs typeface="Arial"/>
                <a:sym typeface="Arial"/>
              </a:defRPr>
            </a:lvl4pPr>
            <a:lvl5pPr indent="-228600" lvl="4" marL="2286000" marR="0" rtl="0">
              <a:lnSpc>
                <a:spcPct val="100000"/>
              </a:lnSpc>
              <a:spcBef>
                <a:spcPts val="0"/>
              </a:spcBef>
              <a:spcAft>
                <a:spcPts val="0"/>
              </a:spcAft>
              <a:buSzPts val="1400"/>
              <a:buFont typeface="Arial"/>
              <a:buNone/>
              <a:defRPr b="0" i="0" sz="1000" u="none" cap="none" strike="noStrike">
                <a:latin typeface="Arial"/>
                <a:ea typeface="Arial"/>
                <a:cs typeface="Arial"/>
                <a:sym typeface="Arial"/>
              </a:defRPr>
            </a:lvl5pPr>
            <a:lvl6pPr indent="-257175" lvl="5" marL="2743200" marR="0" rtl="0">
              <a:lnSpc>
                <a:spcPct val="100000"/>
              </a:lnSpc>
              <a:spcBef>
                <a:spcPts val="0"/>
              </a:spcBef>
              <a:spcAft>
                <a:spcPts val="0"/>
              </a:spcAft>
              <a:buSzPts val="450"/>
              <a:buFont typeface="Arial"/>
              <a:buChar char="•"/>
              <a:defRPr b="1" i="0" sz="600" u="none" cap="none" strike="noStrike">
                <a:latin typeface="Arial"/>
                <a:ea typeface="Arial"/>
                <a:cs typeface="Arial"/>
                <a:sym typeface="Arial"/>
              </a:defRPr>
            </a:lvl6pPr>
            <a:lvl7pPr indent="-257175" lvl="6" marL="3200400" marR="0" rtl="0">
              <a:lnSpc>
                <a:spcPct val="100000"/>
              </a:lnSpc>
              <a:spcBef>
                <a:spcPts val="0"/>
              </a:spcBef>
              <a:spcAft>
                <a:spcPts val="0"/>
              </a:spcAft>
              <a:buSzPts val="450"/>
              <a:buFont typeface="Arial"/>
              <a:buChar char="•"/>
              <a:defRPr b="1" i="0" sz="600" u="none" cap="none" strike="noStrike">
                <a:latin typeface="Arial"/>
                <a:ea typeface="Arial"/>
                <a:cs typeface="Arial"/>
                <a:sym typeface="Arial"/>
              </a:defRPr>
            </a:lvl7pPr>
            <a:lvl8pPr indent="-257175" lvl="7" marL="3657600" marR="0" rtl="0">
              <a:lnSpc>
                <a:spcPct val="100000"/>
              </a:lnSpc>
              <a:spcBef>
                <a:spcPts val="0"/>
              </a:spcBef>
              <a:spcAft>
                <a:spcPts val="0"/>
              </a:spcAft>
              <a:buSzPts val="450"/>
              <a:buFont typeface="Arial"/>
              <a:buChar char="•"/>
              <a:defRPr b="1" i="0" sz="600" u="none" cap="none" strike="noStrike">
                <a:latin typeface="Arial"/>
                <a:ea typeface="Arial"/>
                <a:cs typeface="Arial"/>
                <a:sym typeface="Arial"/>
              </a:defRPr>
            </a:lvl8pPr>
            <a:lvl9pPr indent="-257175" lvl="8" marL="4114800" marR="0" rtl="0">
              <a:lnSpc>
                <a:spcPct val="100000"/>
              </a:lnSpc>
              <a:spcBef>
                <a:spcPts val="0"/>
              </a:spcBef>
              <a:spcAft>
                <a:spcPts val="0"/>
              </a:spcAft>
              <a:buSzPts val="450"/>
              <a:buFont typeface="Arial"/>
              <a:buChar char="•"/>
              <a:defRPr b="1" i="0" sz="600" u="none" cap="none" strike="noStrike">
                <a:latin typeface="Arial"/>
                <a:ea typeface="Arial"/>
                <a:cs typeface="Arial"/>
                <a:sym typeface="Arial"/>
              </a:defRPr>
            </a:lvl9pPr>
          </a:lstStyle>
          <a:p/>
        </p:txBody>
      </p:sp>
      <p:sp>
        <p:nvSpPr>
          <p:cNvPr id="958" name="Google Shape;958;p94"/>
          <p:cNvSpPr/>
          <p:nvPr/>
        </p:nvSpPr>
        <p:spPr>
          <a:xfrm>
            <a:off x="3045619" y="1324"/>
            <a:ext cx="3052800" cy="67800"/>
          </a:xfrm>
          <a:prstGeom prst="rect">
            <a:avLst/>
          </a:prstGeom>
          <a:solidFill>
            <a:srgbClr val="FF6900"/>
          </a:solidFill>
          <a:ln>
            <a:noFill/>
          </a:ln>
        </p:spPr>
        <p:txBody>
          <a:bodyPr anchorCtr="0" anchor="ctr" bIns="0" lIns="0" spcFirstLastPara="1" rIns="0" wrap="square" tIns="0">
            <a:noAutofit/>
          </a:bodyPr>
          <a:lstStyle/>
          <a:p>
            <a:pPr indent="0" lvl="0" marL="0" marR="0" rtl="0" algn="ctr">
              <a:lnSpc>
                <a:spcPct val="120000"/>
              </a:lnSpc>
              <a:spcBef>
                <a:spcPts val="0"/>
              </a:spcBef>
              <a:spcAft>
                <a:spcPts val="0"/>
              </a:spcAft>
              <a:buNone/>
            </a:pPr>
            <a:r>
              <a:t/>
            </a:r>
            <a:endParaRPr b="0" i="0" sz="1900" u="none" cap="none" strike="noStrike">
              <a:latin typeface="Arial"/>
              <a:ea typeface="Arial"/>
              <a:cs typeface="Arial"/>
              <a:sym typeface="Arial"/>
            </a:endParaRPr>
          </a:p>
        </p:txBody>
      </p:sp>
      <p:sp>
        <p:nvSpPr>
          <p:cNvPr id="959" name="Google Shape;959;p94"/>
          <p:cNvSpPr/>
          <p:nvPr/>
        </p:nvSpPr>
        <p:spPr>
          <a:xfrm>
            <a:off x="591146" y="4734611"/>
            <a:ext cx="338100" cy="1386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fld id="{00000000-1234-1234-1234-123412341234}" type="slidenum">
              <a:rPr b="1" i="0" lang="en" sz="900" u="none" cap="none" strike="noStrike">
                <a:latin typeface="Arial"/>
                <a:ea typeface="Arial"/>
                <a:cs typeface="Arial"/>
                <a:sym typeface="Arial"/>
              </a:rPr>
              <a:t>‹#›</a:t>
            </a:fld>
            <a:endParaRPr b="1" i="0" sz="900" u="none" cap="none" strike="noStrike">
              <a:latin typeface="Arial"/>
              <a:ea typeface="Arial"/>
              <a:cs typeface="Arial"/>
              <a:sym typeface="Arial"/>
            </a:endParaRPr>
          </a:p>
        </p:txBody>
      </p:sp>
      <p:sp>
        <p:nvSpPr>
          <p:cNvPr id="960" name="Google Shape;960;p94"/>
          <p:cNvSpPr txBox="1"/>
          <p:nvPr>
            <p:ph idx="2" type="body"/>
          </p:nvPr>
        </p:nvSpPr>
        <p:spPr>
          <a:xfrm>
            <a:off x="3439461" y="3609975"/>
            <a:ext cx="2286000" cy="865500"/>
          </a:xfrm>
          <a:prstGeom prst="rect">
            <a:avLst/>
          </a:prstGeom>
          <a:noFill/>
          <a:ln>
            <a:noFill/>
          </a:ln>
        </p:spPr>
        <p:txBody>
          <a:bodyPr anchorCtr="0" anchor="t" bIns="91425" lIns="91425" spcFirstLastPara="1" rIns="91425" wrap="square" tIns="91425"/>
          <a:lstStyle>
            <a:lvl1pPr indent="-228600" lvl="0" marL="457200" marR="0" rtl="0">
              <a:lnSpc>
                <a:spcPct val="100000"/>
              </a:lnSpc>
              <a:spcBef>
                <a:spcPts val="0"/>
              </a:spcBef>
              <a:spcAft>
                <a:spcPts val="0"/>
              </a:spcAft>
              <a:buSzPts val="1400"/>
              <a:buFont typeface="Arial"/>
              <a:buNone/>
              <a:defRPr b="0" i="0" sz="1000" u="none" cap="none" strike="noStrike">
                <a:latin typeface="Arial"/>
                <a:ea typeface="Arial"/>
                <a:cs typeface="Arial"/>
                <a:sym typeface="Arial"/>
              </a:defRPr>
            </a:lvl1pPr>
            <a:lvl2pPr indent="-228600" lvl="1" marL="914400" marR="0" rtl="0">
              <a:lnSpc>
                <a:spcPct val="100000"/>
              </a:lnSpc>
              <a:spcBef>
                <a:spcPts val="0"/>
              </a:spcBef>
              <a:spcAft>
                <a:spcPts val="0"/>
              </a:spcAft>
              <a:buSzPts val="1400"/>
              <a:buFont typeface="Arial"/>
              <a:buNone/>
              <a:defRPr b="0" i="0" sz="1000" u="none" cap="none" strike="noStrike">
                <a:latin typeface="Arial"/>
                <a:ea typeface="Arial"/>
                <a:cs typeface="Arial"/>
                <a:sym typeface="Arial"/>
              </a:defRPr>
            </a:lvl2pPr>
            <a:lvl3pPr indent="-228600" lvl="2" marL="1371600" marR="0" rtl="0">
              <a:lnSpc>
                <a:spcPct val="100000"/>
              </a:lnSpc>
              <a:spcBef>
                <a:spcPts val="0"/>
              </a:spcBef>
              <a:spcAft>
                <a:spcPts val="0"/>
              </a:spcAft>
              <a:buSzPts val="1400"/>
              <a:buFont typeface="Arial"/>
              <a:buNone/>
              <a:defRPr b="0" i="0" sz="1000" u="none" cap="none" strike="noStrike">
                <a:latin typeface="Arial"/>
                <a:ea typeface="Arial"/>
                <a:cs typeface="Arial"/>
                <a:sym typeface="Arial"/>
              </a:defRPr>
            </a:lvl3pPr>
            <a:lvl4pPr indent="-228600" lvl="3" marL="1828800" marR="0" rtl="0">
              <a:lnSpc>
                <a:spcPct val="100000"/>
              </a:lnSpc>
              <a:spcBef>
                <a:spcPts val="0"/>
              </a:spcBef>
              <a:spcAft>
                <a:spcPts val="0"/>
              </a:spcAft>
              <a:buSzPts val="1400"/>
              <a:buFont typeface="Arial"/>
              <a:buNone/>
              <a:defRPr b="0" i="0" sz="1000" u="none" cap="none" strike="noStrike">
                <a:latin typeface="Arial"/>
                <a:ea typeface="Arial"/>
                <a:cs typeface="Arial"/>
                <a:sym typeface="Arial"/>
              </a:defRPr>
            </a:lvl4pPr>
            <a:lvl5pPr indent="-228600" lvl="4" marL="2286000" marR="0" rtl="0">
              <a:lnSpc>
                <a:spcPct val="100000"/>
              </a:lnSpc>
              <a:spcBef>
                <a:spcPts val="0"/>
              </a:spcBef>
              <a:spcAft>
                <a:spcPts val="0"/>
              </a:spcAft>
              <a:buSzPts val="1400"/>
              <a:buFont typeface="Arial"/>
              <a:buNone/>
              <a:defRPr b="0" i="0" sz="1000" u="none" cap="none" strike="noStrike">
                <a:latin typeface="Arial"/>
                <a:ea typeface="Arial"/>
                <a:cs typeface="Arial"/>
                <a:sym typeface="Arial"/>
              </a:defRPr>
            </a:lvl5pPr>
            <a:lvl6pPr indent="-257175" lvl="5" marL="2743200" marR="0" rtl="0">
              <a:lnSpc>
                <a:spcPct val="100000"/>
              </a:lnSpc>
              <a:spcBef>
                <a:spcPts val="0"/>
              </a:spcBef>
              <a:spcAft>
                <a:spcPts val="0"/>
              </a:spcAft>
              <a:buSzPts val="450"/>
              <a:buFont typeface="Arial"/>
              <a:buChar char="•"/>
              <a:defRPr b="1" i="0" sz="600" u="none" cap="none" strike="noStrike">
                <a:latin typeface="Arial"/>
                <a:ea typeface="Arial"/>
                <a:cs typeface="Arial"/>
                <a:sym typeface="Arial"/>
              </a:defRPr>
            </a:lvl6pPr>
            <a:lvl7pPr indent="-257175" lvl="6" marL="3200400" marR="0" rtl="0">
              <a:lnSpc>
                <a:spcPct val="100000"/>
              </a:lnSpc>
              <a:spcBef>
                <a:spcPts val="0"/>
              </a:spcBef>
              <a:spcAft>
                <a:spcPts val="0"/>
              </a:spcAft>
              <a:buSzPts val="450"/>
              <a:buFont typeface="Arial"/>
              <a:buChar char="•"/>
              <a:defRPr b="1" i="0" sz="600" u="none" cap="none" strike="noStrike">
                <a:latin typeface="Arial"/>
                <a:ea typeface="Arial"/>
                <a:cs typeface="Arial"/>
                <a:sym typeface="Arial"/>
              </a:defRPr>
            </a:lvl7pPr>
            <a:lvl8pPr indent="-257175" lvl="7" marL="3657600" marR="0" rtl="0">
              <a:lnSpc>
                <a:spcPct val="100000"/>
              </a:lnSpc>
              <a:spcBef>
                <a:spcPts val="0"/>
              </a:spcBef>
              <a:spcAft>
                <a:spcPts val="0"/>
              </a:spcAft>
              <a:buSzPts val="450"/>
              <a:buFont typeface="Arial"/>
              <a:buChar char="•"/>
              <a:defRPr b="1" i="0" sz="600" u="none" cap="none" strike="noStrike">
                <a:latin typeface="Arial"/>
                <a:ea typeface="Arial"/>
                <a:cs typeface="Arial"/>
                <a:sym typeface="Arial"/>
              </a:defRPr>
            </a:lvl8pPr>
            <a:lvl9pPr indent="-257175" lvl="8" marL="4114800" marR="0" rtl="0">
              <a:lnSpc>
                <a:spcPct val="100000"/>
              </a:lnSpc>
              <a:spcBef>
                <a:spcPts val="0"/>
              </a:spcBef>
              <a:spcAft>
                <a:spcPts val="0"/>
              </a:spcAft>
              <a:buSzPts val="450"/>
              <a:buFont typeface="Arial"/>
              <a:buChar char="•"/>
              <a:defRPr b="1" i="0" sz="600" u="none" cap="none" strike="noStrike">
                <a:latin typeface="Arial"/>
                <a:ea typeface="Arial"/>
                <a:cs typeface="Arial"/>
                <a:sym typeface="Arial"/>
              </a:defRPr>
            </a:lvl9pPr>
          </a:lstStyle>
          <a:p/>
        </p:txBody>
      </p:sp>
      <p:sp>
        <p:nvSpPr>
          <p:cNvPr id="961" name="Google Shape;961;p94"/>
          <p:cNvSpPr txBox="1"/>
          <p:nvPr>
            <p:ph idx="3" type="body"/>
          </p:nvPr>
        </p:nvSpPr>
        <p:spPr>
          <a:xfrm>
            <a:off x="6268357" y="3609975"/>
            <a:ext cx="2267700" cy="865500"/>
          </a:xfrm>
          <a:prstGeom prst="rect">
            <a:avLst/>
          </a:prstGeom>
          <a:noFill/>
          <a:ln>
            <a:noFill/>
          </a:ln>
        </p:spPr>
        <p:txBody>
          <a:bodyPr anchorCtr="0" anchor="t" bIns="91425" lIns="91425" spcFirstLastPara="1" rIns="91425" wrap="square" tIns="91425"/>
          <a:lstStyle>
            <a:lvl1pPr indent="-228600" lvl="0" marL="457200" marR="0" rtl="0">
              <a:lnSpc>
                <a:spcPct val="100000"/>
              </a:lnSpc>
              <a:spcBef>
                <a:spcPts val="0"/>
              </a:spcBef>
              <a:spcAft>
                <a:spcPts val="0"/>
              </a:spcAft>
              <a:buSzPts val="1400"/>
              <a:buFont typeface="Arial"/>
              <a:buNone/>
              <a:defRPr b="0" i="0" sz="1000" u="none" cap="none" strike="noStrike">
                <a:latin typeface="Arial"/>
                <a:ea typeface="Arial"/>
                <a:cs typeface="Arial"/>
                <a:sym typeface="Arial"/>
              </a:defRPr>
            </a:lvl1pPr>
            <a:lvl2pPr indent="-228600" lvl="1" marL="914400" marR="0" rtl="0">
              <a:lnSpc>
                <a:spcPct val="100000"/>
              </a:lnSpc>
              <a:spcBef>
                <a:spcPts val="0"/>
              </a:spcBef>
              <a:spcAft>
                <a:spcPts val="0"/>
              </a:spcAft>
              <a:buSzPts val="1400"/>
              <a:buFont typeface="Arial"/>
              <a:buNone/>
              <a:defRPr b="0" i="0" sz="1000" u="none" cap="none" strike="noStrike">
                <a:latin typeface="Arial"/>
                <a:ea typeface="Arial"/>
                <a:cs typeface="Arial"/>
                <a:sym typeface="Arial"/>
              </a:defRPr>
            </a:lvl2pPr>
            <a:lvl3pPr indent="-228600" lvl="2" marL="1371600" marR="0" rtl="0">
              <a:lnSpc>
                <a:spcPct val="100000"/>
              </a:lnSpc>
              <a:spcBef>
                <a:spcPts val="0"/>
              </a:spcBef>
              <a:spcAft>
                <a:spcPts val="0"/>
              </a:spcAft>
              <a:buSzPts val="1400"/>
              <a:buFont typeface="Arial"/>
              <a:buNone/>
              <a:defRPr b="0" i="0" sz="1000" u="none" cap="none" strike="noStrike">
                <a:latin typeface="Arial"/>
                <a:ea typeface="Arial"/>
                <a:cs typeface="Arial"/>
                <a:sym typeface="Arial"/>
              </a:defRPr>
            </a:lvl3pPr>
            <a:lvl4pPr indent="-228600" lvl="3" marL="1828800" marR="0" rtl="0">
              <a:lnSpc>
                <a:spcPct val="100000"/>
              </a:lnSpc>
              <a:spcBef>
                <a:spcPts val="0"/>
              </a:spcBef>
              <a:spcAft>
                <a:spcPts val="0"/>
              </a:spcAft>
              <a:buSzPts val="1400"/>
              <a:buFont typeface="Arial"/>
              <a:buNone/>
              <a:defRPr b="0" i="0" sz="1000" u="none" cap="none" strike="noStrike">
                <a:latin typeface="Arial"/>
                <a:ea typeface="Arial"/>
                <a:cs typeface="Arial"/>
                <a:sym typeface="Arial"/>
              </a:defRPr>
            </a:lvl4pPr>
            <a:lvl5pPr indent="-228600" lvl="4" marL="2286000" marR="0" rtl="0">
              <a:lnSpc>
                <a:spcPct val="100000"/>
              </a:lnSpc>
              <a:spcBef>
                <a:spcPts val="0"/>
              </a:spcBef>
              <a:spcAft>
                <a:spcPts val="0"/>
              </a:spcAft>
              <a:buSzPts val="1400"/>
              <a:buFont typeface="Arial"/>
              <a:buNone/>
              <a:defRPr b="0" i="0" sz="1000" u="none" cap="none" strike="noStrike">
                <a:latin typeface="Arial"/>
                <a:ea typeface="Arial"/>
                <a:cs typeface="Arial"/>
                <a:sym typeface="Arial"/>
              </a:defRPr>
            </a:lvl5pPr>
            <a:lvl6pPr indent="-257175" lvl="5" marL="2743200" marR="0" rtl="0">
              <a:lnSpc>
                <a:spcPct val="100000"/>
              </a:lnSpc>
              <a:spcBef>
                <a:spcPts val="0"/>
              </a:spcBef>
              <a:spcAft>
                <a:spcPts val="0"/>
              </a:spcAft>
              <a:buSzPts val="450"/>
              <a:buFont typeface="Arial"/>
              <a:buChar char="•"/>
              <a:defRPr b="1" i="0" sz="600" u="none" cap="none" strike="noStrike">
                <a:latin typeface="Arial"/>
                <a:ea typeface="Arial"/>
                <a:cs typeface="Arial"/>
                <a:sym typeface="Arial"/>
              </a:defRPr>
            </a:lvl6pPr>
            <a:lvl7pPr indent="-257175" lvl="6" marL="3200400" marR="0" rtl="0">
              <a:lnSpc>
                <a:spcPct val="100000"/>
              </a:lnSpc>
              <a:spcBef>
                <a:spcPts val="0"/>
              </a:spcBef>
              <a:spcAft>
                <a:spcPts val="0"/>
              </a:spcAft>
              <a:buSzPts val="450"/>
              <a:buFont typeface="Arial"/>
              <a:buChar char="•"/>
              <a:defRPr b="1" i="0" sz="600" u="none" cap="none" strike="noStrike">
                <a:latin typeface="Arial"/>
                <a:ea typeface="Arial"/>
                <a:cs typeface="Arial"/>
                <a:sym typeface="Arial"/>
              </a:defRPr>
            </a:lvl7pPr>
            <a:lvl8pPr indent="-257175" lvl="7" marL="3657600" marR="0" rtl="0">
              <a:lnSpc>
                <a:spcPct val="100000"/>
              </a:lnSpc>
              <a:spcBef>
                <a:spcPts val="0"/>
              </a:spcBef>
              <a:spcAft>
                <a:spcPts val="0"/>
              </a:spcAft>
              <a:buSzPts val="450"/>
              <a:buFont typeface="Arial"/>
              <a:buChar char="•"/>
              <a:defRPr b="1" i="0" sz="600" u="none" cap="none" strike="noStrike">
                <a:latin typeface="Arial"/>
                <a:ea typeface="Arial"/>
                <a:cs typeface="Arial"/>
                <a:sym typeface="Arial"/>
              </a:defRPr>
            </a:lvl8pPr>
            <a:lvl9pPr indent="-257175" lvl="8" marL="4114800" marR="0" rtl="0">
              <a:lnSpc>
                <a:spcPct val="100000"/>
              </a:lnSpc>
              <a:spcBef>
                <a:spcPts val="0"/>
              </a:spcBef>
              <a:spcAft>
                <a:spcPts val="0"/>
              </a:spcAft>
              <a:buSzPts val="450"/>
              <a:buFont typeface="Arial"/>
              <a:buChar char="•"/>
              <a:defRPr b="1" i="0" sz="600" u="none" cap="none" strike="noStrike">
                <a:latin typeface="Arial"/>
                <a:ea typeface="Arial"/>
                <a:cs typeface="Arial"/>
                <a:sym typeface="Arial"/>
              </a:defRPr>
            </a:lvl9pPr>
          </a:lstStyle>
          <a:p/>
        </p:txBody>
      </p:sp>
      <p:sp>
        <p:nvSpPr>
          <p:cNvPr id="962" name="Google Shape;962;p94"/>
          <p:cNvSpPr txBox="1"/>
          <p:nvPr>
            <p:ph type="title"/>
          </p:nvPr>
        </p:nvSpPr>
        <p:spPr>
          <a:xfrm>
            <a:off x="597198" y="219254"/>
            <a:ext cx="7952700" cy="751800"/>
          </a:xfrm>
          <a:prstGeom prst="rect">
            <a:avLst/>
          </a:prstGeom>
          <a:noFill/>
          <a:ln>
            <a:noFill/>
          </a:ln>
        </p:spPr>
        <p:txBody>
          <a:bodyPr anchorCtr="0" anchor="ctr" bIns="91425" lIns="91425" spcFirstLastPara="1" rIns="91425" wrap="square" tIns="91425"/>
          <a:lstStyle>
            <a:lvl1pPr indent="0" lvl="0" marL="0" marR="0" rtl="0" algn="ctr">
              <a:lnSpc>
                <a:spcPct val="120000"/>
              </a:lnSpc>
              <a:spcBef>
                <a:spcPts val="0"/>
              </a:spcBef>
              <a:spcAft>
                <a:spcPts val="0"/>
              </a:spcAft>
              <a:buSzPts val="1400"/>
              <a:buFont typeface="Arial"/>
              <a:buNone/>
              <a:defRPr b="1" i="0" sz="1300" u="none" cap="none" strike="noStrike">
                <a:latin typeface="Arial"/>
                <a:ea typeface="Arial"/>
                <a:cs typeface="Arial"/>
                <a:sym typeface="Arial"/>
              </a:defRPr>
            </a:lvl1pPr>
            <a:lvl2pPr indent="76200" lvl="1" marL="0" marR="0" rtl="0" algn="l">
              <a:lnSpc>
                <a:spcPct val="120000"/>
              </a:lnSpc>
              <a:spcBef>
                <a:spcPts val="0"/>
              </a:spcBef>
              <a:spcAft>
                <a:spcPts val="0"/>
              </a:spcAft>
              <a:buSzPts val="1400"/>
              <a:buNone/>
              <a:defRPr b="1" i="0" sz="1600" u="none" cap="none" strike="noStrike">
                <a:latin typeface="Arial"/>
                <a:ea typeface="Arial"/>
                <a:cs typeface="Arial"/>
                <a:sym typeface="Arial"/>
              </a:defRPr>
            </a:lvl2pPr>
            <a:lvl3pPr indent="165100" lvl="2" marL="0" marR="0" rtl="0" algn="l">
              <a:lnSpc>
                <a:spcPct val="120000"/>
              </a:lnSpc>
              <a:spcBef>
                <a:spcPts val="0"/>
              </a:spcBef>
              <a:spcAft>
                <a:spcPts val="0"/>
              </a:spcAft>
              <a:buSzPts val="1400"/>
              <a:buNone/>
              <a:defRPr b="1" i="0" sz="1600" u="none" cap="none" strike="noStrike">
                <a:latin typeface="Arial"/>
                <a:ea typeface="Arial"/>
                <a:cs typeface="Arial"/>
                <a:sym typeface="Arial"/>
              </a:defRPr>
            </a:lvl3pPr>
            <a:lvl4pPr indent="254000" lvl="3" marL="0" marR="0" rtl="0" algn="l">
              <a:lnSpc>
                <a:spcPct val="120000"/>
              </a:lnSpc>
              <a:spcBef>
                <a:spcPts val="0"/>
              </a:spcBef>
              <a:spcAft>
                <a:spcPts val="0"/>
              </a:spcAft>
              <a:buSzPts val="1400"/>
              <a:buNone/>
              <a:defRPr b="1" i="0" sz="1600" u="none" cap="none" strike="noStrike">
                <a:latin typeface="Arial"/>
                <a:ea typeface="Arial"/>
                <a:cs typeface="Arial"/>
                <a:sym typeface="Arial"/>
              </a:defRPr>
            </a:lvl4pPr>
            <a:lvl5pPr indent="342900" lvl="4" marL="0" marR="0" rtl="0" algn="l">
              <a:lnSpc>
                <a:spcPct val="120000"/>
              </a:lnSpc>
              <a:spcBef>
                <a:spcPts val="0"/>
              </a:spcBef>
              <a:spcAft>
                <a:spcPts val="0"/>
              </a:spcAft>
              <a:buSzPts val="1400"/>
              <a:buNone/>
              <a:defRPr b="1" i="0" sz="1600" u="none" cap="none" strike="noStrike">
                <a:latin typeface="Arial"/>
                <a:ea typeface="Arial"/>
                <a:cs typeface="Arial"/>
                <a:sym typeface="Arial"/>
              </a:defRPr>
            </a:lvl5pPr>
            <a:lvl6pPr indent="419100" lvl="5" marL="0" marR="0" rtl="0" algn="l">
              <a:lnSpc>
                <a:spcPct val="120000"/>
              </a:lnSpc>
              <a:spcBef>
                <a:spcPts val="0"/>
              </a:spcBef>
              <a:spcAft>
                <a:spcPts val="0"/>
              </a:spcAft>
              <a:buSzPts val="1400"/>
              <a:buNone/>
              <a:defRPr b="1" i="0" sz="1600" u="none" cap="none" strike="noStrike">
                <a:latin typeface="Arial"/>
                <a:ea typeface="Arial"/>
                <a:cs typeface="Arial"/>
                <a:sym typeface="Arial"/>
              </a:defRPr>
            </a:lvl6pPr>
            <a:lvl7pPr indent="508000" lvl="6" marL="0" marR="0" rtl="0" algn="l">
              <a:lnSpc>
                <a:spcPct val="120000"/>
              </a:lnSpc>
              <a:spcBef>
                <a:spcPts val="0"/>
              </a:spcBef>
              <a:spcAft>
                <a:spcPts val="0"/>
              </a:spcAft>
              <a:buSzPts val="1400"/>
              <a:buNone/>
              <a:defRPr b="1" i="0" sz="1600" u="none" cap="none" strike="noStrike">
                <a:latin typeface="Arial"/>
                <a:ea typeface="Arial"/>
                <a:cs typeface="Arial"/>
                <a:sym typeface="Arial"/>
              </a:defRPr>
            </a:lvl7pPr>
            <a:lvl8pPr indent="596900" lvl="7" marL="0" marR="0" rtl="0" algn="l">
              <a:lnSpc>
                <a:spcPct val="120000"/>
              </a:lnSpc>
              <a:spcBef>
                <a:spcPts val="0"/>
              </a:spcBef>
              <a:spcAft>
                <a:spcPts val="0"/>
              </a:spcAft>
              <a:buSzPts val="1400"/>
              <a:buNone/>
              <a:defRPr b="1" i="0" sz="1600" u="none" cap="none" strike="noStrike">
                <a:latin typeface="Arial"/>
                <a:ea typeface="Arial"/>
                <a:cs typeface="Arial"/>
                <a:sym typeface="Arial"/>
              </a:defRPr>
            </a:lvl8pPr>
            <a:lvl9pPr indent="685800" lvl="8" marL="0" marR="0" rtl="0" algn="l">
              <a:lnSpc>
                <a:spcPct val="120000"/>
              </a:lnSpc>
              <a:spcBef>
                <a:spcPts val="0"/>
              </a:spcBef>
              <a:spcAft>
                <a:spcPts val="0"/>
              </a:spcAft>
              <a:buSzPts val="1400"/>
              <a:buNone/>
              <a:defRPr b="1" i="0" sz="1600" u="none" cap="none" strike="noStrike">
                <a:latin typeface="Arial"/>
                <a:ea typeface="Arial"/>
                <a:cs typeface="Arial"/>
                <a:sym typeface="Arial"/>
              </a:defRPr>
            </a:lvl9pPr>
          </a:lstStyle>
          <a:p/>
        </p:txBody>
      </p:sp>
      <p:sp>
        <p:nvSpPr>
          <p:cNvPr id="963" name="Google Shape;963;p94"/>
          <p:cNvSpPr/>
          <p:nvPr/>
        </p:nvSpPr>
        <p:spPr>
          <a:xfrm>
            <a:off x="-1840" y="1557338"/>
            <a:ext cx="3017400" cy="2064600"/>
          </a:xfrm>
          <a:prstGeom prst="rect">
            <a:avLst/>
          </a:prstGeom>
          <a:solidFill>
            <a:srgbClr val="F3F3F3"/>
          </a:solidFill>
          <a:ln>
            <a:noFill/>
          </a:ln>
        </p:spPr>
        <p:txBody>
          <a:bodyPr anchorCtr="0" anchor="ctr" bIns="0" lIns="0" spcFirstLastPara="1" rIns="0" wrap="square" tIns="0">
            <a:noAutofit/>
          </a:bodyPr>
          <a:lstStyle/>
          <a:p>
            <a:pPr indent="0" lvl="0" marL="0" marR="0" rtl="0" algn="ctr">
              <a:lnSpc>
                <a:spcPct val="120000"/>
              </a:lnSpc>
              <a:spcBef>
                <a:spcPts val="0"/>
              </a:spcBef>
              <a:spcAft>
                <a:spcPts val="0"/>
              </a:spcAft>
              <a:buFont typeface="Arial"/>
              <a:buNone/>
            </a:pPr>
            <a:r>
              <a:t/>
            </a:r>
            <a:endParaRPr b="1" i="0" sz="600" u="none" cap="none" strike="noStrike">
              <a:solidFill>
                <a:srgbClr val="000000"/>
              </a:solidFill>
              <a:latin typeface="Arial"/>
              <a:ea typeface="Arial"/>
              <a:cs typeface="Arial"/>
              <a:sym typeface="Arial"/>
            </a:endParaRPr>
          </a:p>
        </p:txBody>
      </p:sp>
      <p:sp>
        <p:nvSpPr>
          <p:cNvPr id="964" name="Google Shape;964;p94"/>
          <p:cNvSpPr/>
          <p:nvPr/>
        </p:nvSpPr>
        <p:spPr>
          <a:xfrm>
            <a:off x="6123672" y="1557338"/>
            <a:ext cx="3017400" cy="2064600"/>
          </a:xfrm>
          <a:prstGeom prst="rect">
            <a:avLst/>
          </a:prstGeom>
          <a:solidFill>
            <a:srgbClr val="F3F3F3"/>
          </a:solidFill>
          <a:ln>
            <a:noFill/>
          </a:ln>
        </p:spPr>
        <p:txBody>
          <a:bodyPr anchorCtr="0" anchor="ctr" bIns="0" lIns="0" spcFirstLastPara="1" rIns="0" wrap="square" tIns="0">
            <a:noAutofit/>
          </a:bodyPr>
          <a:lstStyle/>
          <a:p>
            <a:pPr indent="0" lvl="0" marL="0" marR="0" rtl="0" algn="ctr">
              <a:lnSpc>
                <a:spcPct val="120000"/>
              </a:lnSpc>
              <a:spcBef>
                <a:spcPts val="0"/>
              </a:spcBef>
              <a:spcAft>
                <a:spcPts val="0"/>
              </a:spcAft>
              <a:buFont typeface="Arial"/>
              <a:buNone/>
            </a:pPr>
            <a:r>
              <a:t/>
            </a:r>
            <a:endParaRPr b="1" i="0" sz="600" u="none" cap="none" strike="noStrike">
              <a:solidFill>
                <a:srgbClr val="000000"/>
              </a:solidFill>
              <a:latin typeface="Arial"/>
              <a:ea typeface="Arial"/>
              <a:cs typeface="Arial"/>
              <a:sym typeface="Arial"/>
            </a:endParaRPr>
          </a:p>
        </p:txBody>
      </p:sp>
      <p:sp>
        <p:nvSpPr>
          <p:cNvPr id="965" name="Google Shape;965;p94"/>
          <p:cNvSpPr/>
          <p:nvPr/>
        </p:nvSpPr>
        <p:spPr>
          <a:xfrm>
            <a:off x="3085545" y="1557338"/>
            <a:ext cx="2968200" cy="2064600"/>
          </a:xfrm>
          <a:prstGeom prst="rect">
            <a:avLst/>
          </a:prstGeom>
          <a:solidFill>
            <a:srgbClr val="F3F3F3"/>
          </a:solidFill>
          <a:ln>
            <a:noFill/>
          </a:ln>
        </p:spPr>
        <p:txBody>
          <a:bodyPr anchorCtr="0" anchor="ctr" bIns="0" lIns="0" spcFirstLastPara="1" rIns="0" wrap="square" tIns="0">
            <a:noAutofit/>
          </a:bodyPr>
          <a:lstStyle/>
          <a:p>
            <a:pPr indent="0" lvl="0" marL="0" marR="0" rtl="0" algn="ctr">
              <a:lnSpc>
                <a:spcPct val="120000"/>
              </a:lnSpc>
              <a:spcBef>
                <a:spcPts val="0"/>
              </a:spcBef>
              <a:spcAft>
                <a:spcPts val="0"/>
              </a:spcAft>
              <a:buFont typeface="Arial"/>
              <a:buNone/>
            </a:pPr>
            <a:r>
              <a:t/>
            </a:r>
            <a:endParaRPr b="1" i="0" sz="600" u="none" cap="none" strike="noStrike">
              <a:solidFill>
                <a:srgbClr val="000000"/>
              </a:solidFill>
              <a:latin typeface="Arial"/>
              <a:ea typeface="Arial"/>
              <a:cs typeface="Arial"/>
              <a:sym typeface="Arial"/>
            </a:endParaRPr>
          </a:p>
        </p:txBody>
      </p:sp>
      <p:sp>
        <p:nvSpPr>
          <p:cNvPr id="966" name="Google Shape;966;p94"/>
          <p:cNvSpPr txBox="1"/>
          <p:nvPr>
            <p:ph idx="4" type="subTitle"/>
          </p:nvPr>
        </p:nvSpPr>
        <p:spPr>
          <a:xfrm>
            <a:off x="3085550" y="1273850"/>
            <a:ext cx="2968200" cy="283500"/>
          </a:xfrm>
          <a:prstGeom prst="rect">
            <a:avLst/>
          </a:prstGeom>
          <a:noFill/>
          <a:ln>
            <a:noFill/>
          </a:ln>
        </p:spPr>
        <p:txBody>
          <a:bodyPr anchorCtr="0" anchor="ctr" bIns="91425" lIns="91425" spcFirstLastPara="1" rIns="91425" wrap="square" tIns="91425"/>
          <a:lstStyle>
            <a:lvl1pPr lvl="0" rtl="0" algn="ctr">
              <a:spcBef>
                <a:spcPts val="0"/>
              </a:spcBef>
              <a:spcAft>
                <a:spcPts val="0"/>
              </a:spcAft>
              <a:buNone/>
              <a:defRPr sz="1100"/>
            </a:lvl1pPr>
            <a:lvl2pPr lvl="1" rtl="0" algn="ctr">
              <a:spcBef>
                <a:spcPts val="0"/>
              </a:spcBef>
              <a:spcAft>
                <a:spcPts val="0"/>
              </a:spcAft>
              <a:buNone/>
              <a:defRPr sz="1100"/>
            </a:lvl2pPr>
            <a:lvl3pPr lvl="2" rtl="0" algn="ctr">
              <a:spcBef>
                <a:spcPts val="0"/>
              </a:spcBef>
              <a:spcAft>
                <a:spcPts val="0"/>
              </a:spcAft>
              <a:buNone/>
              <a:defRPr sz="1100"/>
            </a:lvl3pPr>
            <a:lvl4pPr lvl="3" rtl="0" algn="ctr">
              <a:spcBef>
                <a:spcPts val="0"/>
              </a:spcBef>
              <a:spcAft>
                <a:spcPts val="0"/>
              </a:spcAft>
              <a:buNone/>
              <a:defRPr sz="1100"/>
            </a:lvl4pPr>
            <a:lvl5pPr lvl="4" rtl="0" algn="ctr">
              <a:spcBef>
                <a:spcPts val="0"/>
              </a:spcBef>
              <a:spcAft>
                <a:spcPts val="0"/>
              </a:spcAft>
              <a:buNone/>
              <a:defRPr sz="1100"/>
            </a:lvl5pPr>
            <a:lvl6pPr lvl="5" rtl="0" algn="ctr">
              <a:spcBef>
                <a:spcPts val="0"/>
              </a:spcBef>
              <a:spcAft>
                <a:spcPts val="0"/>
              </a:spcAft>
              <a:buNone/>
              <a:defRPr sz="1100"/>
            </a:lvl6pPr>
            <a:lvl7pPr lvl="6" rtl="0" algn="ctr">
              <a:spcBef>
                <a:spcPts val="0"/>
              </a:spcBef>
              <a:spcAft>
                <a:spcPts val="0"/>
              </a:spcAft>
              <a:buNone/>
              <a:defRPr sz="1100"/>
            </a:lvl7pPr>
            <a:lvl8pPr lvl="7" rtl="0" algn="ctr">
              <a:spcBef>
                <a:spcPts val="0"/>
              </a:spcBef>
              <a:spcAft>
                <a:spcPts val="0"/>
              </a:spcAft>
              <a:buNone/>
              <a:defRPr sz="1100"/>
            </a:lvl8pPr>
            <a:lvl9pPr lvl="8" rtl="0" algn="ctr">
              <a:spcBef>
                <a:spcPts val="0"/>
              </a:spcBef>
              <a:spcAft>
                <a:spcPts val="0"/>
              </a:spcAft>
              <a:buNone/>
              <a:defRPr sz="1100"/>
            </a:lvl9pPr>
          </a:lstStyle>
          <a:p/>
        </p:txBody>
      </p:sp>
      <p:sp>
        <p:nvSpPr>
          <p:cNvPr id="967" name="Google Shape;967;p94"/>
          <p:cNvSpPr txBox="1"/>
          <p:nvPr>
            <p:ph idx="5" type="subTitle"/>
          </p:nvPr>
        </p:nvSpPr>
        <p:spPr>
          <a:xfrm>
            <a:off x="6123675" y="1273850"/>
            <a:ext cx="2968200" cy="283500"/>
          </a:xfrm>
          <a:prstGeom prst="rect">
            <a:avLst/>
          </a:prstGeom>
          <a:noFill/>
          <a:ln>
            <a:noFill/>
          </a:ln>
        </p:spPr>
        <p:txBody>
          <a:bodyPr anchorCtr="0" anchor="ctr" bIns="91425" lIns="91425" spcFirstLastPara="1" rIns="91425" wrap="square" tIns="91425"/>
          <a:lstStyle>
            <a:lvl1pPr lvl="0" rtl="0" algn="ctr">
              <a:spcBef>
                <a:spcPts val="0"/>
              </a:spcBef>
              <a:spcAft>
                <a:spcPts val="0"/>
              </a:spcAft>
              <a:buNone/>
              <a:defRPr sz="1100"/>
            </a:lvl1pPr>
            <a:lvl2pPr lvl="1" rtl="0" algn="ctr">
              <a:spcBef>
                <a:spcPts val="0"/>
              </a:spcBef>
              <a:spcAft>
                <a:spcPts val="0"/>
              </a:spcAft>
              <a:buNone/>
              <a:defRPr sz="1100"/>
            </a:lvl2pPr>
            <a:lvl3pPr lvl="2" rtl="0" algn="ctr">
              <a:spcBef>
                <a:spcPts val="0"/>
              </a:spcBef>
              <a:spcAft>
                <a:spcPts val="0"/>
              </a:spcAft>
              <a:buNone/>
              <a:defRPr sz="1100"/>
            </a:lvl3pPr>
            <a:lvl4pPr lvl="3" rtl="0" algn="ctr">
              <a:spcBef>
                <a:spcPts val="0"/>
              </a:spcBef>
              <a:spcAft>
                <a:spcPts val="0"/>
              </a:spcAft>
              <a:buNone/>
              <a:defRPr sz="1100"/>
            </a:lvl4pPr>
            <a:lvl5pPr lvl="4" rtl="0" algn="ctr">
              <a:spcBef>
                <a:spcPts val="0"/>
              </a:spcBef>
              <a:spcAft>
                <a:spcPts val="0"/>
              </a:spcAft>
              <a:buNone/>
              <a:defRPr sz="1100"/>
            </a:lvl5pPr>
            <a:lvl6pPr lvl="5" rtl="0" algn="ctr">
              <a:spcBef>
                <a:spcPts val="0"/>
              </a:spcBef>
              <a:spcAft>
                <a:spcPts val="0"/>
              </a:spcAft>
              <a:buNone/>
              <a:defRPr sz="1100"/>
            </a:lvl6pPr>
            <a:lvl7pPr lvl="6" rtl="0" algn="ctr">
              <a:spcBef>
                <a:spcPts val="0"/>
              </a:spcBef>
              <a:spcAft>
                <a:spcPts val="0"/>
              </a:spcAft>
              <a:buNone/>
              <a:defRPr sz="1100"/>
            </a:lvl7pPr>
            <a:lvl8pPr lvl="7" rtl="0" algn="ctr">
              <a:spcBef>
                <a:spcPts val="0"/>
              </a:spcBef>
              <a:spcAft>
                <a:spcPts val="0"/>
              </a:spcAft>
              <a:buNone/>
              <a:defRPr sz="1100"/>
            </a:lvl8pPr>
            <a:lvl9pPr lvl="8" rtl="0" algn="ctr">
              <a:spcBef>
                <a:spcPts val="0"/>
              </a:spcBef>
              <a:spcAft>
                <a:spcPts val="0"/>
              </a:spcAft>
              <a:buNone/>
              <a:defRPr sz="1100"/>
            </a:lvl9pPr>
          </a:lstStyle>
          <a:p/>
        </p:txBody>
      </p:sp>
      <p:sp>
        <p:nvSpPr>
          <p:cNvPr id="968" name="Google Shape;968;p94"/>
          <p:cNvSpPr txBox="1"/>
          <p:nvPr>
            <p:ph idx="6" type="subTitle"/>
          </p:nvPr>
        </p:nvSpPr>
        <p:spPr>
          <a:xfrm>
            <a:off x="47475" y="1273850"/>
            <a:ext cx="2968200" cy="283500"/>
          </a:xfrm>
          <a:prstGeom prst="rect">
            <a:avLst/>
          </a:prstGeom>
          <a:noFill/>
          <a:ln>
            <a:noFill/>
          </a:ln>
        </p:spPr>
        <p:txBody>
          <a:bodyPr anchorCtr="0" anchor="ctr" bIns="91425" lIns="91425" spcFirstLastPara="1" rIns="91425" wrap="square" tIns="91425"/>
          <a:lstStyle>
            <a:lvl1pPr lvl="0" rtl="0" algn="ctr">
              <a:spcBef>
                <a:spcPts val="0"/>
              </a:spcBef>
              <a:spcAft>
                <a:spcPts val="0"/>
              </a:spcAft>
              <a:buNone/>
              <a:defRPr sz="1100"/>
            </a:lvl1pPr>
            <a:lvl2pPr lvl="1" rtl="0" algn="ctr">
              <a:spcBef>
                <a:spcPts val="0"/>
              </a:spcBef>
              <a:spcAft>
                <a:spcPts val="0"/>
              </a:spcAft>
              <a:buNone/>
              <a:defRPr sz="1100"/>
            </a:lvl2pPr>
            <a:lvl3pPr lvl="2" rtl="0" algn="ctr">
              <a:spcBef>
                <a:spcPts val="0"/>
              </a:spcBef>
              <a:spcAft>
                <a:spcPts val="0"/>
              </a:spcAft>
              <a:buNone/>
              <a:defRPr sz="1100"/>
            </a:lvl3pPr>
            <a:lvl4pPr lvl="3" rtl="0" algn="ctr">
              <a:spcBef>
                <a:spcPts val="0"/>
              </a:spcBef>
              <a:spcAft>
                <a:spcPts val="0"/>
              </a:spcAft>
              <a:buNone/>
              <a:defRPr sz="1100"/>
            </a:lvl4pPr>
            <a:lvl5pPr lvl="4" rtl="0" algn="ctr">
              <a:spcBef>
                <a:spcPts val="0"/>
              </a:spcBef>
              <a:spcAft>
                <a:spcPts val="0"/>
              </a:spcAft>
              <a:buNone/>
              <a:defRPr sz="1100"/>
            </a:lvl5pPr>
            <a:lvl6pPr lvl="5" rtl="0" algn="ctr">
              <a:spcBef>
                <a:spcPts val="0"/>
              </a:spcBef>
              <a:spcAft>
                <a:spcPts val="0"/>
              </a:spcAft>
              <a:buNone/>
              <a:defRPr sz="1100"/>
            </a:lvl6pPr>
            <a:lvl7pPr lvl="6" rtl="0" algn="ctr">
              <a:spcBef>
                <a:spcPts val="0"/>
              </a:spcBef>
              <a:spcAft>
                <a:spcPts val="0"/>
              </a:spcAft>
              <a:buNone/>
              <a:defRPr sz="1100"/>
            </a:lvl7pPr>
            <a:lvl8pPr lvl="7" rtl="0" algn="ctr">
              <a:spcBef>
                <a:spcPts val="0"/>
              </a:spcBef>
              <a:spcAft>
                <a:spcPts val="0"/>
              </a:spcAft>
              <a:buNone/>
              <a:defRPr sz="1100"/>
            </a:lvl8pPr>
            <a:lvl9pPr lvl="8" rtl="0" algn="ctr">
              <a:spcBef>
                <a:spcPts val="0"/>
              </a:spcBef>
              <a:spcAft>
                <a:spcPts val="0"/>
              </a:spcAft>
              <a:buNone/>
              <a:defRPr sz="1100"/>
            </a:lvl9pPr>
          </a:lstStyle>
          <a:p/>
        </p:txBody>
      </p:sp>
      <p:sp>
        <p:nvSpPr>
          <p:cNvPr id="969" name="Google Shape;969;p94"/>
          <p:cNvSpPr txBox="1"/>
          <p:nvPr>
            <p:ph idx="7" type="body"/>
          </p:nvPr>
        </p:nvSpPr>
        <p:spPr>
          <a:xfrm>
            <a:off x="742950" y="4658700"/>
            <a:ext cx="6925800" cy="290400"/>
          </a:xfrm>
          <a:prstGeom prst="rect">
            <a:avLst/>
          </a:prstGeom>
          <a:noFill/>
          <a:ln>
            <a:noFill/>
          </a:ln>
        </p:spPr>
        <p:txBody>
          <a:bodyPr anchorCtr="0" anchor="b" bIns="91425" lIns="91425" spcFirstLastPara="1" rIns="91425" wrap="square" tIns="91425"/>
          <a:lstStyle>
            <a:lvl1pPr indent="-279400" lvl="0" marL="457200" marR="0" rtl="0">
              <a:lnSpc>
                <a:spcPct val="100000"/>
              </a:lnSpc>
              <a:spcBef>
                <a:spcPts val="0"/>
              </a:spcBef>
              <a:spcAft>
                <a:spcPts val="0"/>
              </a:spcAft>
              <a:buSzPts val="800"/>
              <a:buFont typeface="Arial"/>
              <a:buAutoNum type="alphaUcPeriod"/>
              <a:defRPr b="0" i="0" sz="800" u="none" cap="none" strike="noStrike">
                <a:latin typeface="Arial"/>
                <a:ea typeface="Arial"/>
                <a:cs typeface="Arial"/>
                <a:sym typeface="Arial"/>
              </a:defRPr>
            </a:lvl1pPr>
            <a:lvl2pPr indent="-279400" lvl="1" marL="914400" marR="0" rtl="0">
              <a:lnSpc>
                <a:spcPct val="100000"/>
              </a:lnSpc>
              <a:spcBef>
                <a:spcPts val="0"/>
              </a:spcBef>
              <a:spcAft>
                <a:spcPts val="0"/>
              </a:spcAft>
              <a:buSzPts val="800"/>
              <a:buFont typeface="Arial"/>
              <a:buAutoNum type="alphaLcPeriod"/>
              <a:defRPr b="1" i="0" sz="800" u="none" cap="none" strike="noStrike">
                <a:latin typeface="Arial"/>
                <a:ea typeface="Arial"/>
                <a:cs typeface="Arial"/>
                <a:sym typeface="Arial"/>
              </a:defRPr>
            </a:lvl2pPr>
            <a:lvl3pPr indent="-279400" lvl="2" marL="1371600" marR="0" rtl="0">
              <a:lnSpc>
                <a:spcPct val="100000"/>
              </a:lnSpc>
              <a:spcBef>
                <a:spcPts val="0"/>
              </a:spcBef>
              <a:spcAft>
                <a:spcPts val="0"/>
              </a:spcAft>
              <a:buSzPts val="800"/>
              <a:buFont typeface="Arial"/>
              <a:buAutoNum type="romanLcPeriod"/>
              <a:defRPr b="1" i="0" sz="800" u="none" cap="none" strike="noStrike">
                <a:latin typeface="Arial"/>
                <a:ea typeface="Arial"/>
                <a:cs typeface="Arial"/>
                <a:sym typeface="Arial"/>
              </a:defRPr>
            </a:lvl3pPr>
            <a:lvl4pPr indent="-279400" lvl="3" marL="1828800" marR="0" rtl="0">
              <a:lnSpc>
                <a:spcPct val="100000"/>
              </a:lnSpc>
              <a:spcBef>
                <a:spcPts val="0"/>
              </a:spcBef>
              <a:spcAft>
                <a:spcPts val="0"/>
              </a:spcAft>
              <a:buSzPts val="800"/>
              <a:buFont typeface="Arial"/>
              <a:buAutoNum type="arabicPeriod"/>
              <a:defRPr b="1" i="0" sz="800" u="none" cap="none" strike="noStrike">
                <a:latin typeface="Arial"/>
                <a:ea typeface="Arial"/>
                <a:cs typeface="Arial"/>
                <a:sym typeface="Arial"/>
              </a:defRPr>
            </a:lvl4pPr>
            <a:lvl5pPr indent="-279400" lvl="4" marL="2286000" marR="0" rtl="0">
              <a:lnSpc>
                <a:spcPct val="100000"/>
              </a:lnSpc>
              <a:spcBef>
                <a:spcPts val="0"/>
              </a:spcBef>
              <a:spcAft>
                <a:spcPts val="0"/>
              </a:spcAft>
              <a:buSzPts val="800"/>
              <a:buFont typeface="Arial"/>
              <a:buAutoNum type="alphaLcPeriod"/>
              <a:defRPr b="1" i="0" sz="800" u="none" cap="none" strike="noStrike">
                <a:latin typeface="Arial"/>
                <a:ea typeface="Arial"/>
                <a:cs typeface="Arial"/>
                <a:sym typeface="Arial"/>
              </a:defRPr>
            </a:lvl5pPr>
            <a:lvl6pPr indent="-279400" lvl="5" marL="2743200" marR="0" rtl="0">
              <a:lnSpc>
                <a:spcPct val="100000"/>
              </a:lnSpc>
              <a:spcBef>
                <a:spcPts val="0"/>
              </a:spcBef>
              <a:spcAft>
                <a:spcPts val="0"/>
              </a:spcAft>
              <a:buSzPts val="800"/>
              <a:buFont typeface="Arial"/>
              <a:buAutoNum type="romanLcPeriod"/>
              <a:defRPr b="1" i="0" sz="800" u="none" cap="none" strike="noStrike">
                <a:latin typeface="Arial"/>
                <a:ea typeface="Arial"/>
                <a:cs typeface="Arial"/>
                <a:sym typeface="Arial"/>
              </a:defRPr>
            </a:lvl6pPr>
            <a:lvl7pPr indent="-279400" lvl="6" marL="3200400" marR="0" rtl="0">
              <a:lnSpc>
                <a:spcPct val="100000"/>
              </a:lnSpc>
              <a:spcBef>
                <a:spcPts val="0"/>
              </a:spcBef>
              <a:spcAft>
                <a:spcPts val="0"/>
              </a:spcAft>
              <a:buSzPts val="800"/>
              <a:buFont typeface="Arial"/>
              <a:buAutoNum type="arabicPeriod"/>
              <a:defRPr b="1" i="0" sz="800" u="none" cap="none" strike="noStrike">
                <a:latin typeface="Arial"/>
                <a:ea typeface="Arial"/>
                <a:cs typeface="Arial"/>
                <a:sym typeface="Arial"/>
              </a:defRPr>
            </a:lvl7pPr>
            <a:lvl8pPr indent="-279400" lvl="7" marL="3657600" marR="0" rtl="0">
              <a:lnSpc>
                <a:spcPct val="100000"/>
              </a:lnSpc>
              <a:spcBef>
                <a:spcPts val="0"/>
              </a:spcBef>
              <a:spcAft>
                <a:spcPts val="0"/>
              </a:spcAft>
              <a:buSzPts val="800"/>
              <a:buFont typeface="Arial"/>
              <a:buAutoNum type="alphaLcPeriod"/>
              <a:defRPr b="1" i="0" sz="800" u="none" cap="none" strike="noStrike">
                <a:latin typeface="Arial"/>
                <a:ea typeface="Arial"/>
                <a:cs typeface="Arial"/>
                <a:sym typeface="Arial"/>
              </a:defRPr>
            </a:lvl8pPr>
            <a:lvl9pPr indent="-279400" lvl="8" marL="4114800" marR="0" rtl="0">
              <a:lnSpc>
                <a:spcPct val="100000"/>
              </a:lnSpc>
              <a:spcBef>
                <a:spcPts val="0"/>
              </a:spcBef>
              <a:spcAft>
                <a:spcPts val="0"/>
              </a:spcAft>
              <a:buSzPts val="800"/>
              <a:buFont typeface="Arial"/>
              <a:buAutoNum type="romanLcPeriod"/>
              <a:defRPr b="1" i="0" sz="800" u="none" cap="none" strike="noStrike">
                <a:latin typeface="Arial"/>
                <a:ea typeface="Arial"/>
                <a:cs typeface="Arial"/>
                <a:sym typeface="Arial"/>
              </a:defRPr>
            </a:lvl9pPr>
          </a:lstStyle>
          <a:p/>
        </p:txBody>
      </p:sp>
      <p:sp>
        <p:nvSpPr>
          <p:cNvPr id="970" name="Google Shape;970;p94"/>
          <p:cNvSpPr/>
          <p:nvPr/>
        </p:nvSpPr>
        <p:spPr>
          <a:xfrm>
            <a:off x="9312750" y="28625"/>
            <a:ext cx="1317600" cy="456600"/>
          </a:xfrm>
          <a:prstGeom prst="wedgeRectCallout">
            <a:avLst>
              <a:gd fmla="val -53209" name="adj1"/>
              <a:gd fmla="val -19669" name="adj2"/>
            </a:avLst>
          </a:prstGeom>
          <a:solidFill>
            <a:schemeClr val="l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chemeClr val="accent6"/>
                </a:solidFill>
                <a:highlight>
                  <a:srgbClr val="FFFFFF"/>
                </a:highlight>
              </a:rPr>
              <a:t>Put charts in the grey shaded boxes</a:t>
            </a:r>
            <a:endParaRPr sz="800"/>
          </a:p>
        </p:txBody>
      </p:sp>
      <p:sp>
        <p:nvSpPr>
          <p:cNvPr id="971" name="Google Shape;971;p94"/>
          <p:cNvSpPr/>
          <p:nvPr/>
        </p:nvSpPr>
        <p:spPr>
          <a:xfrm>
            <a:off x="9312750" y="562025"/>
            <a:ext cx="1317600" cy="456600"/>
          </a:xfrm>
          <a:prstGeom prst="wedgeRectCallout">
            <a:avLst>
              <a:gd fmla="val -53209" name="adj1"/>
              <a:gd fmla="val -19669" name="adj2"/>
            </a:avLst>
          </a:prstGeom>
          <a:solidFill>
            <a:schemeClr val="l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500"/>
              </a:spcBef>
              <a:spcAft>
                <a:spcPts val="500"/>
              </a:spcAft>
              <a:buNone/>
            </a:pPr>
            <a:r>
              <a:rPr lang="en" sz="800">
                <a:solidFill>
                  <a:schemeClr val="accent6"/>
                </a:solidFill>
                <a:highlight>
                  <a:srgbClr val="FFFFFF"/>
                </a:highlight>
              </a:rPr>
              <a:t>Please write the title and chart titles in all capital letters</a:t>
            </a:r>
            <a:endParaRPr sz="800">
              <a:solidFill>
                <a:schemeClr val="accent6"/>
              </a:solidFill>
              <a:highlight>
                <a:srgbClr val="FFFFFF"/>
              </a:highlight>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0_4x dashboards" showMasterSp="0">
  <p:cSld name="4x dashboards">
    <p:bg>
      <p:bgPr>
        <a:solidFill>
          <a:srgbClr val="FFFFFF"/>
        </a:solidFill>
      </p:bgPr>
    </p:bg>
    <p:spTree>
      <p:nvGrpSpPr>
        <p:cNvPr id="972" name="Shape 972"/>
        <p:cNvGrpSpPr/>
        <p:nvPr/>
      </p:nvGrpSpPr>
      <p:grpSpPr>
        <a:xfrm>
          <a:off x="0" y="0"/>
          <a:ext cx="0" cy="0"/>
          <a:chOff x="0" y="0"/>
          <a:chExt cx="0" cy="0"/>
        </a:xfrm>
      </p:grpSpPr>
      <p:sp>
        <p:nvSpPr>
          <p:cNvPr id="973" name="Google Shape;973;p95"/>
          <p:cNvSpPr/>
          <p:nvPr/>
        </p:nvSpPr>
        <p:spPr>
          <a:xfrm>
            <a:off x="3045619" y="1324"/>
            <a:ext cx="3052800" cy="67800"/>
          </a:xfrm>
          <a:prstGeom prst="rect">
            <a:avLst/>
          </a:prstGeom>
          <a:solidFill>
            <a:srgbClr val="FF6900"/>
          </a:solidFill>
          <a:ln>
            <a:noFill/>
          </a:ln>
        </p:spPr>
        <p:txBody>
          <a:bodyPr anchorCtr="0" anchor="ctr" bIns="0" lIns="0" spcFirstLastPara="1" rIns="0" wrap="square" tIns="0">
            <a:noAutofit/>
          </a:bodyPr>
          <a:lstStyle/>
          <a:p>
            <a:pPr indent="0" lvl="0" marL="0" marR="0" rtl="0" algn="ctr">
              <a:lnSpc>
                <a:spcPct val="120000"/>
              </a:lnSpc>
              <a:spcBef>
                <a:spcPts val="0"/>
              </a:spcBef>
              <a:spcAft>
                <a:spcPts val="0"/>
              </a:spcAft>
              <a:buNone/>
            </a:pPr>
            <a:r>
              <a:t/>
            </a:r>
            <a:endParaRPr b="0" i="0" sz="1900" u="none" cap="none" strike="noStrike">
              <a:latin typeface="Arial"/>
              <a:ea typeface="Arial"/>
              <a:cs typeface="Arial"/>
              <a:sym typeface="Arial"/>
            </a:endParaRPr>
          </a:p>
        </p:txBody>
      </p:sp>
      <p:sp>
        <p:nvSpPr>
          <p:cNvPr id="974" name="Google Shape;974;p95"/>
          <p:cNvSpPr/>
          <p:nvPr/>
        </p:nvSpPr>
        <p:spPr>
          <a:xfrm>
            <a:off x="591146" y="4734611"/>
            <a:ext cx="338100" cy="1386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fld id="{00000000-1234-1234-1234-123412341234}" type="slidenum">
              <a:rPr b="1" i="0" lang="en" sz="900" u="none" cap="none" strike="noStrike">
                <a:latin typeface="Arial"/>
                <a:ea typeface="Arial"/>
                <a:cs typeface="Arial"/>
                <a:sym typeface="Arial"/>
              </a:rPr>
              <a:t>‹#›</a:t>
            </a:fld>
            <a:endParaRPr b="1" i="0" sz="900" u="none" cap="none" strike="noStrike">
              <a:latin typeface="Arial"/>
              <a:ea typeface="Arial"/>
              <a:cs typeface="Arial"/>
              <a:sym typeface="Arial"/>
            </a:endParaRPr>
          </a:p>
        </p:txBody>
      </p:sp>
      <p:sp>
        <p:nvSpPr>
          <p:cNvPr id="975" name="Google Shape;975;p95"/>
          <p:cNvSpPr/>
          <p:nvPr/>
        </p:nvSpPr>
        <p:spPr>
          <a:xfrm>
            <a:off x="4601408" y="3093950"/>
            <a:ext cx="4535400" cy="1368300"/>
          </a:xfrm>
          <a:prstGeom prst="rect">
            <a:avLst/>
          </a:prstGeom>
          <a:solidFill>
            <a:srgbClr val="F3F3F3"/>
          </a:solidFill>
          <a:ln>
            <a:noFill/>
          </a:ln>
        </p:spPr>
        <p:txBody>
          <a:bodyPr anchorCtr="0" anchor="ctr" bIns="0" lIns="0" spcFirstLastPara="1" rIns="0" wrap="square" tIns="0">
            <a:noAutofit/>
          </a:bodyPr>
          <a:lstStyle/>
          <a:p>
            <a:pPr indent="0" lvl="0" marL="0" marR="0" rtl="0" algn="ctr">
              <a:lnSpc>
                <a:spcPct val="120000"/>
              </a:lnSpc>
              <a:spcBef>
                <a:spcPts val="0"/>
              </a:spcBef>
              <a:spcAft>
                <a:spcPts val="0"/>
              </a:spcAft>
              <a:buFont typeface="Arial"/>
              <a:buNone/>
            </a:pPr>
            <a:r>
              <a:t/>
            </a:r>
            <a:endParaRPr b="1" i="0" sz="600" u="none" cap="none" strike="noStrike">
              <a:solidFill>
                <a:srgbClr val="000000"/>
              </a:solidFill>
              <a:latin typeface="Arial"/>
              <a:ea typeface="Arial"/>
              <a:cs typeface="Arial"/>
              <a:sym typeface="Arial"/>
            </a:endParaRPr>
          </a:p>
        </p:txBody>
      </p:sp>
      <p:sp>
        <p:nvSpPr>
          <p:cNvPr id="976" name="Google Shape;976;p95"/>
          <p:cNvSpPr/>
          <p:nvPr/>
        </p:nvSpPr>
        <p:spPr>
          <a:xfrm>
            <a:off x="0" y="3093950"/>
            <a:ext cx="4535400" cy="1368300"/>
          </a:xfrm>
          <a:prstGeom prst="rect">
            <a:avLst/>
          </a:prstGeom>
          <a:solidFill>
            <a:srgbClr val="F3F3F3"/>
          </a:solidFill>
          <a:ln>
            <a:noFill/>
          </a:ln>
        </p:spPr>
        <p:txBody>
          <a:bodyPr anchorCtr="0" anchor="ctr" bIns="0" lIns="0" spcFirstLastPara="1" rIns="0" wrap="square" tIns="0">
            <a:noAutofit/>
          </a:bodyPr>
          <a:lstStyle/>
          <a:p>
            <a:pPr indent="0" lvl="0" marL="0" marR="0" rtl="0" algn="ctr">
              <a:lnSpc>
                <a:spcPct val="120000"/>
              </a:lnSpc>
              <a:spcBef>
                <a:spcPts val="0"/>
              </a:spcBef>
              <a:spcAft>
                <a:spcPts val="0"/>
              </a:spcAft>
              <a:buFont typeface="Arial"/>
              <a:buNone/>
            </a:pPr>
            <a:r>
              <a:t/>
            </a:r>
            <a:endParaRPr b="1" i="0" sz="600" u="none" cap="none" strike="noStrike">
              <a:solidFill>
                <a:srgbClr val="000000"/>
              </a:solidFill>
              <a:latin typeface="Arial"/>
              <a:ea typeface="Arial"/>
              <a:cs typeface="Arial"/>
              <a:sym typeface="Arial"/>
            </a:endParaRPr>
          </a:p>
        </p:txBody>
      </p:sp>
      <p:sp>
        <p:nvSpPr>
          <p:cNvPr id="977" name="Google Shape;977;p95"/>
          <p:cNvSpPr/>
          <p:nvPr/>
        </p:nvSpPr>
        <p:spPr>
          <a:xfrm>
            <a:off x="4601408" y="1277248"/>
            <a:ext cx="4535400" cy="1368300"/>
          </a:xfrm>
          <a:prstGeom prst="rect">
            <a:avLst/>
          </a:prstGeom>
          <a:solidFill>
            <a:srgbClr val="F3F3F3"/>
          </a:solidFill>
          <a:ln>
            <a:noFill/>
          </a:ln>
        </p:spPr>
        <p:txBody>
          <a:bodyPr anchorCtr="0" anchor="ctr" bIns="0" lIns="0" spcFirstLastPara="1" rIns="0" wrap="square" tIns="0">
            <a:noAutofit/>
          </a:bodyPr>
          <a:lstStyle/>
          <a:p>
            <a:pPr indent="0" lvl="0" marL="0" marR="0" rtl="0" algn="ctr">
              <a:lnSpc>
                <a:spcPct val="120000"/>
              </a:lnSpc>
              <a:spcBef>
                <a:spcPts val="0"/>
              </a:spcBef>
              <a:spcAft>
                <a:spcPts val="0"/>
              </a:spcAft>
              <a:buFont typeface="Arial"/>
              <a:buNone/>
            </a:pPr>
            <a:r>
              <a:t/>
            </a:r>
            <a:endParaRPr b="1" i="0" sz="600" u="none" cap="none" strike="noStrike">
              <a:solidFill>
                <a:srgbClr val="000000"/>
              </a:solidFill>
              <a:latin typeface="Arial"/>
              <a:ea typeface="Arial"/>
              <a:cs typeface="Arial"/>
              <a:sym typeface="Arial"/>
            </a:endParaRPr>
          </a:p>
        </p:txBody>
      </p:sp>
      <p:sp>
        <p:nvSpPr>
          <p:cNvPr id="978" name="Google Shape;978;p95"/>
          <p:cNvSpPr/>
          <p:nvPr/>
        </p:nvSpPr>
        <p:spPr>
          <a:xfrm>
            <a:off x="0" y="1277248"/>
            <a:ext cx="4535400" cy="1368300"/>
          </a:xfrm>
          <a:prstGeom prst="rect">
            <a:avLst/>
          </a:prstGeom>
          <a:solidFill>
            <a:srgbClr val="F3F3F3"/>
          </a:solidFill>
          <a:ln>
            <a:noFill/>
          </a:ln>
        </p:spPr>
        <p:txBody>
          <a:bodyPr anchorCtr="0" anchor="ctr" bIns="0" lIns="0" spcFirstLastPara="1" rIns="0" wrap="square" tIns="0">
            <a:noAutofit/>
          </a:bodyPr>
          <a:lstStyle/>
          <a:p>
            <a:pPr indent="0" lvl="0" marL="0" marR="0" rtl="0" algn="ctr">
              <a:lnSpc>
                <a:spcPct val="120000"/>
              </a:lnSpc>
              <a:spcBef>
                <a:spcPts val="0"/>
              </a:spcBef>
              <a:spcAft>
                <a:spcPts val="0"/>
              </a:spcAft>
              <a:buFont typeface="Arial"/>
              <a:buNone/>
            </a:pPr>
            <a:r>
              <a:t/>
            </a:r>
            <a:endParaRPr b="1" i="0" sz="600" u="none" cap="none" strike="noStrike">
              <a:solidFill>
                <a:srgbClr val="000000"/>
              </a:solidFill>
              <a:latin typeface="Arial"/>
              <a:ea typeface="Arial"/>
              <a:cs typeface="Arial"/>
              <a:sym typeface="Arial"/>
            </a:endParaRPr>
          </a:p>
        </p:txBody>
      </p:sp>
      <p:sp>
        <p:nvSpPr>
          <p:cNvPr id="979" name="Google Shape;979;p95"/>
          <p:cNvSpPr txBox="1"/>
          <p:nvPr>
            <p:ph type="title"/>
          </p:nvPr>
        </p:nvSpPr>
        <p:spPr>
          <a:xfrm>
            <a:off x="590550" y="219254"/>
            <a:ext cx="7966200" cy="751800"/>
          </a:xfrm>
          <a:prstGeom prst="rect">
            <a:avLst/>
          </a:prstGeom>
          <a:noFill/>
          <a:ln>
            <a:noFill/>
          </a:ln>
        </p:spPr>
        <p:txBody>
          <a:bodyPr anchorCtr="0" anchor="ctr" bIns="91425" lIns="91425" spcFirstLastPara="1" rIns="91425" wrap="square" tIns="91425"/>
          <a:lstStyle>
            <a:lvl1pPr indent="0" lvl="0" marL="0" marR="0" rtl="0" algn="ctr">
              <a:lnSpc>
                <a:spcPct val="120000"/>
              </a:lnSpc>
              <a:spcBef>
                <a:spcPts val="0"/>
              </a:spcBef>
              <a:spcAft>
                <a:spcPts val="0"/>
              </a:spcAft>
              <a:buSzPts val="1400"/>
              <a:buFont typeface="Arial"/>
              <a:buNone/>
              <a:defRPr b="1" i="0" sz="1300" u="none" cap="none" strike="noStrike">
                <a:latin typeface="Arial"/>
                <a:ea typeface="Arial"/>
                <a:cs typeface="Arial"/>
                <a:sym typeface="Arial"/>
              </a:defRPr>
            </a:lvl1pPr>
            <a:lvl2pPr indent="76200" lvl="1" marL="0" marR="0" rtl="0" algn="l">
              <a:lnSpc>
                <a:spcPct val="120000"/>
              </a:lnSpc>
              <a:spcBef>
                <a:spcPts val="0"/>
              </a:spcBef>
              <a:spcAft>
                <a:spcPts val="0"/>
              </a:spcAft>
              <a:buSzPts val="1400"/>
              <a:buNone/>
              <a:defRPr b="1" i="0" sz="1600" u="none" cap="none" strike="noStrike">
                <a:latin typeface="Arial"/>
                <a:ea typeface="Arial"/>
                <a:cs typeface="Arial"/>
                <a:sym typeface="Arial"/>
              </a:defRPr>
            </a:lvl2pPr>
            <a:lvl3pPr indent="165100" lvl="2" marL="0" marR="0" rtl="0" algn="l">
              <a:lnSpc>
                <a:spcPct val="120000"/>
              </a:lnSpc>
              <a:spcBef>
                <a:spcPts val="0"/>
              </a:spcBef>
              <a:spcAft>
                <a:spcPts val="0"/>
              </a:spcAft>
              <a:buSzPts val="1400"/>
              <a:buNone/>
              <a:defRPr b="1" i="0" sz="1600" u="none" cap="none" strike="noStrike">
                <a:latin typeface="Arial"/>
                <a:ea typeface="Arial"/>
                <a:cs typeface="Arial"/>
                <a:sym typeface="Arial"/>
              </a:defRPr>
            </a:lvl3pPr>
            <a:lvl4pPr indent="254000" lvl="3" marL="0" marR="0" rtl="0" algn="l">
              <a:lnSpc>
                <a:spcPct val="120000"/>
              </a:lnSpc>
              <a:spcBef>
                <a:spcPts val="0"/>
              </a:spcBef>
              <a:spcAft>
                <a:spcPts val="0"/>
              </a:spcAft>
              <a:buSzPts val="1400"/>
              <a:buNone/>
              <a:defRPr b="1" i="0" sz="1600" u="none" cap="none" strike="noStrike">
                <a:latin typeface="Arial"/>
                <a:ea typeface="Arial"/>
                <a:cs typeface="Arial"/>
                <a:sym typeface="Arial"/>
              </a:defRPr>
            </a:lvl4pPr>
            <a:lvl5pPr indent="342900" lvl="4" marL="0" marR="0" rtl="0" algn="l">
              <a:lnSpc>
                <a:spcPct val="120000"/>
              </a:lnSpc>
              <a:spcBef>
                <a:spcPts val="0"/>
              </a:spcBef>
              <a:spcAft>
                <a:spcPts val="0"/>
              </a:spcAft>
              <a:buSzPts val="1400"/>
              <a:buNone/>
              <a:defRPr b="1" i="0" sz="1600" u="none" cap="none" strike="noStrike">
                <a:latin typeface="Arial"/>
                <a:ea typeface="Arial"/>
                <a:cs typeface="Arial"/>
                <a:sym typeface="Arial"/>
              </a:defRPr>
            </a:lvl5pPr>
            <a:lvl6pPr indent="419100" lvl="5" marL="0" marR="0" rtl="0" algn="l">
              <a:lnSpc>
                <a:spcPct val="120000"/>
              </a:lnSpc>
              <a:spcBef>
                <a:spcPts val="0"/>
              </a:spcBef>
              <a:spcAft>
                <a:spcPts val="0"/>
              </a:spcAft>
              <a:buSzPts val="1400"/>
              <a:buNone/>
              <a:defRPr b="1" i="0" sz="1600" u="none" cap="none" strike="noStrike">
                <a:latin typeface="Arial"/>
                <a:ea typeface="Arial"/>
                <a:cs typeface="Arial"/>
                <a:sym typeface="Arial"/>
              </a:defRPr>
            </a:lvl6pPr>
            <a:lvl7pPr indent="508000" lvl="6" marL="0" marR="0" rtl="0" algn="l">
              <a:lnSpc>
                <a:spcPct val="120000"/>
              </a:lnSpc>
              <a:spcBef>
                <a:spcPts val="0"/>
              </a:spcBef>
              <a:spcAft>
                <a:spcPts val="0"/>
              </a:spcAft>
              <a:buSzPts val="1400"/>
              <a:buNone/>
              <a:defRPr b="1" i="0" sz="1600" u="none" cap="none" strike="noStrike">
                <a:latin typeface="Arial"/>
                <a:ea typeface="Arial"/>
                <a:cs typeface="Arial"/>
                <a:sym typeface="Arial"/>
              </a:defRPr>
            </a:lvl7pPr>
            <a:lvl8pPr indent="596900" lvl="7" marL="0" marR="0" rtl="0" algn="l">
              <a:lnSpc>
                <a:spcPct val="120000"/>
              </a:lnSpc>
              <a:spcBef>
                <a:spcPts val="0"/>
              </a:spcBef>
              <a:spcAft>
                <a:spcPts val="0"/>
              </a:spcAft>
              <a:buSzPts val="1400"/>
              <a:buNone/>
              <a:defRPr b="1" i="0" sz="1600" u="none" cap="none" strike="noStrike">
                <a:latin typeface="Arial"/>
                <a:ea typeface="Arial"/>
                <a:cs typeface="Arial"/>
                <a:sym typeface="Arial"/>
              </a:defRPr>
            </a:lvl8pPr>
            <a:lvl9pPr indent="685800" lvl="8" marL="0" marR="0" rtl="0" algn="l">
              <a:lnSpc>
                <a:spcPct val="120000"/>
              </a:lnSpc>
              <a:spcBef>
                <a:spcPts val="0"/>
              </a:spcBef>
              <a:spcAft>
                <a:spcPts val="0"/>
              </a:spcAft>
              <a:buSzPts val="1400"/>
              <a:buNone/>
              <a:defRPr b="1" i="0" sz="1600" u="none" cap="none" strike="noStrike">
                <a:latin typeface="Arial"/>
                <a:ea typeface="Arial"/>
                <a:cs typeface="Arial"/>
                <a:sym typeface="Arial"/>
              </a:defRPr>
            </a:lvl9pPr>
          </a:lstStyle>
          <a:p/>
        </p:txBody>
      </p:sp>
      <p:sp>
        <p:nvSpPr>
          <p:cNvPr id="980" name="Google Shape;980;p95"/>
          <p:cNvSpPr txBox="1"/>
          <p:nvPr>
            <p:ph idx="1" type="subTitle"/>
          </p:nvPr>
        </p:nvSpPr>
        <p:spPr>
          <a:xfrm>
            <a:off x="590550" y="1001525"/>
            <a:ext cx="3945000" cy="283500"/>
          </a:xfrm>
          <a:prstGeom prst="rect">
            <a:avLst/>
          </a:prstGeom>
          <a:noFill/>
          <a:ln>
            <a:noFill/>
          </a:ln>
        </p:spPr>
        <p:txBody>
          <a:bodyPr anchorCtr="0" anchor="ctr" bIns="91425" lIns="91425" spcFirstLastPara="1" rIns="91425" wrap="square" tIns="91425"/>
          <a:lstStyle>
            <a:lvl1pPr lvl="0" rtl="0" algn="ctr">
              <a:spcBef>
                <a:spcPts val="0"/>
              </a:spcBef>
              <a:spcAft>
                <a:spcPts val="0"/>
              </a:spcAft>
              <a:buNone/>
              <a:defRPr sz="1100"/>
            </a:lvl1pPr>
            <a:lvl2pPr lvl="1" rtl="0" algn="ctr">
              <a:spcBef>
                <a:spcPts val="0"/>
              </a:spcBef>
              <a:spcAft>
                <a:spcPts val="0"/>
              </a:spcAft>
              <a:buNone/>
              <a:defRPr sz="1100"/>
            </a:lvl2pPr>
            <a:lvl3pPr lvl="2" rtl="0" algn="ctr">
              <a:spcBef>
                <a:spcPts val="0"/>
              </a:spcBef>
              <a:spcAft>
                <a:spcPts val="0"/>
              </a:spcAft>
              <a:buNone/>
              <a:defRPr sz="1100"/>
            </a:lvl3pPr>
            <a:lvl4pPr lvl="3" rtl="0" algn="ctr">
              <a:spcBef>
                <a:spcPts val="0"/>
              </a:spcBef>
              <a:spcAft>
                <a:spcPts val="0"/>
              </a:spcAft>
              <a:buNone/>
              <a:defRPr sz="1100"/>
            </a:lvl4pPr>
            <a:lvl5pPr lvl="4" rtl="0" algn="ctr">
              <a:spcBef>
                <a:spcPts val="0"/>
              </a:spcBef>
              <a:spcAft>
                <a:spcPts val="0"/>
              </a:spcAft>
              <a:buNone/>
              <a:defRPr sz="1100"/>
            </a:lvl5pPr>
            <a:lvl6pPr lvl="5" rtl="0" algn="ctr">
              <a:spcBef>
                <a:spcPts val="0"/>
              </a:spcBef>
              <a:spcAft>
                <a:spcPts val="0"/>
              </a:spcAft>
              <a:buNone/>
              <a:defRPr sz="1100"/>
            </a:lvl6pPr>
            <a:lvl7pPr lvl="6" rtl="0" algn="ctr">
              <a:spcBef>
                <a:spcPts val="0"/>
              </a:spcBef>
              <a:spcAft>
                <a:spcPts val="0"/>
              </a:spcAft>
              <a:buNone/>
              <a:defRPr sz="1100"/>
            </a:lvl7pPr>
            <a:lvl8pPr lvl="7" rtl="0" algn="ctr">
              <a:spcBef>
                <a:spcPts val="0"/>
              </a:spcBef>
              <a:spcAft>
                <a:spcPts val="0"/>
              </a:spcAft>
              <a:buNone/>
              <a:defRPr sz="1100"/>
            </a:lvl8pPr>
            <a:lvl9pPr lvl="8" rtl="0" algn="ctr">
              <a:spcBef>
                <a:spcPts val="0"/>
              </a:spcBef>
              <a:spcAft>
                <a:spcPts val="0"/>
              </a:spcAft>
              <a:buNone/>
              <a:defRPr sz="1100"/>
            </a:lvl9pPr>
          </a:lstStyle>
          <a:p/>
        </p:txBody>
      </p:sp>
      <p:sp>
        <p:nvSpPr>
          <p:cNvPr id="981" name="Google Shape;981;p95"/>
          <p:cNvSpPr txBox="1"/>
          <p:nvPr>
            <p:ph idx="2" type="subTitle"/>
          </p:nvPr>
        </p:nvSpPr>
        <p:spPr>
          <a:xfrm>
            <a:off x="4611825" y="1001525"/>
            <a:ext cx="3945000" cy="283500"/>
          </a:xfrm>
          <a:prstGeom prst="rect">
            <a:avLst/>
          </a:prstGeom>
          <a:noFill/>
          <a:ln>
            <a:noFill/>
          </a:ln>
        </p:spPr>
        <p:txBody>
          <a:bodyPr anchorCtr="0" anchor="ctr" bIns="91425" lIns="91425" spcFirstLastPara="1" rIns="91425" wrap="square" tIns="91425"/>
          <a:lstStyle>
            <a:lvl1pPr lvl="0" rtl="0" algn="ctr">
              <a:spcBef>
                <a:spcPts val="0"/>
              </a:spcBef>
              <a:spcAft>
                <a:spcPts val="0"/>
              </a:spcAft>
              <a:buNone/>
              <a:defRPr sz="1100"/>
            </a:lvl1pPr>
            <a:lvl2pPr lvl="1" rtl="0" algn="ctr">
              <a:spcBef>
                <a:spcPts val="0"/>
              </a:spcBef>
              <a:spcAft>
                <a:spcPts val="0"/>
              </a:spcAft>
              <a:buNone/>
              <a:defRPr sz="1100"/>
            </a:lvl2pPr>
            <a:lvl3pPr lvl="2" rtl="0" algn="ctr">
              <a:spcBef>
                <a:spcPts val="0"/>
              </a:spcBef>
              <a:spcAft>
                <a:spcPts val="0"/>
              </a:spcAft>
              <a:buNone/>
              <a:defRPr sz="1100"/>
            </a:lvl3pPr>
            <a:lvl4pPr lvl="3" rtl="0" algn="ctr">
              <a:spcBef>
                <a:spcPts val="0"/>
              </a:spcBef>
              <a:spcAft>
                <a:spcPts val="0"/>
              </a:spcAft>
              <a:buNone/>
              <a:defRPr sz="1100"/>
            </a:lvl4pPr>
            <a:lvl5pPr lvl="4" rtl="0" algn="ctr">
              <a:spcBef>
                <a:spcPts val="0"/>
              </a:spcBef>
              <a:spcAft>
                <a:spcPts val="0"/>
              </a:spcAft>
              <a:buNone/>
              <a:defRPr sz="1100"/>
            </a:lvl5pPr>
            <a:lvl6pPr lvl="5" rtl="0" algn="ctr">
              <a:spcBef>
                <a:spcPts val="0"/>
              </a:spcBef>
              <a:spcAft>
                <a:spcPts val="0"/>
              </a:spcAft>
              <a:buNone/>
              <a:defRPr sz="1100"/>
            </a:lvl6pPr>
            <a:lvl7pPr lvl="6" rtl="0" algn="ctr">
              <a:spcBef>
                <a:spcPts val="0"/>
              </a:spcBef>
              <a:spcAft>
                <a:spcPts val="0"/>
              </a:spcAft>
              <a:buNone/>
              <a:defRPr sz="1100"/>
            </a:lvl7pPr>
            <a:lvl8pPr lvl="7" rtl="0" algn="ctr">
              <a:spcBef>
                <a:spcPts val="0"/>
              </a:spcBef>
              <a:spcAft>
                <a:spcPts val="0"/>
              </a:spcAft>
              <a:buNone/>
              <a:defRPr sz="1100"/>
            </a:lvl8pPr>
            <a:lvl9pPr lvl="8" rtl="0" algn="ctr">
              <a:spcBef>
                <a:spcPts val="0"/>
              </a:spcBef>
              <a:spcAft>
                <a:spcPts val="0"/>
              </a:spcAft>
              <a:buNone/>
              <a:defRPr sz="1100"/>
            </a:lvl9pPr>
          </a:lstStyle>
          <a:p/>
        </p:txBody>
      </p:sp>
      <p:sp>
        <p:nvSpPr>
          <p:cNvPr id="982" name="Google Shape;982;p95"/>
          <p:cNvSpPr txBox="1"/>
          <p:nvPr>
            <p:ph idx="3" type="subTitle"/>
          </p:nvPr>
        </p:nvSpPr>
        <p:spPr>
          <a:xfrm>
            <a:off x="588863" y="2810450"/>
            <a:ext cx="3945000" cy="283500"/>
          </a:xfrm>
          <a:prstGeom prst="rect">
            <a:avLst/>
          </a:prstGeom>
          <a:noFill/>
          <a:ln>
            <a:noFill/>
          </a:ln>
        </p:spPr>
        <p:txBody>
          <a:bodyPr anchorCtr="0" anchor="ctr" bIns="91425" lIns="91425" spcFirstLastPara="1" rIns="91425" wrap="square" tIns="91425"/>
          <a:lstStyle>
            <a:lvl1pPr lvl="0" rtl="0" algn="ctr">
              <a:spcBef>
                <a:spcPts val="0"/>
              </a:spcBef>
              <a:spcAft>
                <a:spcPts val="0"/>
              </a:spcAft>
              <a:buNone/>
              <a:defRPr sz="1100"/>
            </a:lvl1pPr>
            <a:lvl2pPr lvl="1" rtl="0" algn="ctr">
              <a:spcBef>
                <a:spcPts val="0"/>
              </a:spcBef>
              <a:spcAft>
                <a:spcPts val="0"/>
              </a:spcAft>
              <a:buNone/>
              <a:defRPr sz="1100"/>
            </a:lvl2pPr>
            <a:lvl3pPr lvl="2" rtl="0" algn="ctr">
              <a:spcBef>
                <a:spcPts val="0"/>
              </a:spcBef>
              <a:spcAft>
                <a:spcPts val="0"/>
              </a:spcAft>
              <a:buNone/>
              <a:defRPr sz="1100"/>
            </a:lvl3pPr>
            <a:lvl4pPr lvl="3" rtl="0" algn="ctr">
              <a:spcBef>
                <a:spcPts val="0"/>
              </a:spcBef>
              <a:spcAft>
                <a:spcPts val="0"/>
              </a:spcAft>
              <a:buNone/>
              <a:defRPr sz="1100"/>
            </a:lvl4pPr>
            <a:lvl5pPr lvl="4" rtl="0" algn="ctr">
              <a:spcBef>
                <a:spcPts val="0"/>
              </a:spcBef>
              <a:spcAft>
                <a:spcPts val="0"/>
              </a:spcAft>
              <a:buNone/>
              <a:defRPr sz="1100"/>
            </a:lvl5pPr>
            <a:lvl6pPr lvl="5" rtl="0" algn="ctr">
              <a:spcBef>
                <a:spcPts val="0"/>
              </a:spcBef>
              <a:spcAft>
                <a:spcPts val="0"/>
              </a:spcAft>
              <a:buNone/>
              <a:defRPr sz="1100"/>
            </a:lvl6pPr>
            <a:lvl7pPr lvl="6" rtl="0" algn="ctr">
              <a:spcBef>
                <a:spcPts val="0"/>
              </a:spcBef>
              <a:spcAft>
                <a:spcPts val="0"/>
              </a:spcAft>
              <a:buNone/>
              <a:defRPr sz="1100"/>
            </a:lvl7pPr>
            <a:lvl8pPr lvl="7" rtl="0" algn="ctr">
              <a:spcBef>
                <a:spcPts val="0"/>
              </a:spcBef>
              <a:spcAft>
                <a:spcPts val="0"/>
              </a:spcAft>
              <a:buNone/>
              <a:defRPr sz="1100"/>
            </a:lvl8pPr>
            <a:lvl9pPr lvl="8" rtl="0" algn="ctr">
              <a:spcBef>
                <a:spcPts val="0"/>
              </a:spcBef>
              <a:spcAft>
                <a:spcPts val="0"/>
              </a:spcAft>
              <a:buNone/>
              <a:defRPr sz="1100"/>
            </a:lvl9pPr>
          </a:lstStyle>
          <a:p/>
        </p:txBody>
      </p:sp>
      <p:sp>
        <p:nvSpPr>
          <p:cNvPr id="983" name="Google Shape;983;p95"/>
          <p:cNvSpPr txBox="1"/>
          <p:nvPr>
            <p:ph idx="4" type="subTitle"/>
          </p:nvPr>
        </p:nvSpPr>
        <p:spPr>
          <a:xfrm>
            <a:off x="4610138" y="2810450"/>
            <a:ext cx="3945000" cy="283500"/>
          </a:xfrm>
          <a:prstGeom prst="rect">
            <a:avLst/>
          </a:prstGeom>
          <a:noFill/>
          <a:ln>
            <a:noFill/>
          </a:ln>
        </p:spPr>
        <p:txBody>
          <a:bodyPr anchorCtr="0" anchor="ctr" bIns="91425" lIns="91425" spcFirstLastPara="1" rIns="91425" wrap="square" tIns="91425"/>
          <a:lstStyle>
            <a:lvl1pPr lvl="0" rtl="0" algn="ctr">
              <a:spcBef>
                <a:spcPts val="0"/>
              </a:spcBef>
              <a:spcAft>
                <a:spcPts val="0"/>
              </a:spcAft>
              <a:buNone/>
              <a:defRPr sz="1100"/>
            </a:lvl1pPr>
            <a:lvl2pPr lvl="1" rtl="0" algn="ctr">
              <a:spcBef>
                <a:spcPts val="0"/>
              </a:spcBef>
              <a:spcAft>
                <a:spcPts val="0"/>
              </a:spcAft>
              <a:buNone/>
              <a:defRPr sz="1100"/>
            </a:lvl2pPr>
            <a:lvl3pPr lvl="2" rtl="0" algn="ctr">
              <a:spcBef>
                <a:spcPts val="0"/>
              </a:spcBef>
              <a:spcAft>
                <a:spcPts val="0"/>
              </a:spcAft>
              <a:buNone/>
              <a:defRPr sz="1100"/>
            </a:lvl3pPr>
            <a:lvl4pPr lvl="3" rtl="0" algn="ctr">
              <a:spcBef>
                <a:spcPts val="0"/>
              </a:spcBef>
              <a:spcAft>
                <a:spcPts val="0"/>
              </a:spcAft>
              <a:buNone/>
              <a:defRPr sz="1100"/>
            </a:lvl4pPr>
            <a:lvl5pPr lvl="4" rtl="0" algn="ctr">
              <a:spcBef>
                <a:spcPts val="0"/>
              </a:spcBef>
              <a:spcAft>
                <a:spcPts val="0"/>
              </a:spcAft>
              <a:buNone/>
              <a:defRPr sz="1100"/>
            </a:lvl5pPr>
            <a:lvl6pPr lvl="5" rtl="0" algn="ctr">
              <a:spcBef>
                <a:spcPts val="0"/>
              </a:spcBef>
              <a:spcAft>
                <a:spcPts val="0"/>
              </a:spcAft>
              <a:buNone/>
              <a:defRPr sz="1100"/>
            </a:lvl6pPr>
            <a:lvl7pPr lvl="6" rtl="0" algn="ctr">
              <a:spcBef>
                <a:spcPts val="0"/>
              </a:spcBef>
              <a:spcAft>
                <a:spcPts val="0"/>
              </a:spcAft>
              <a:buNone/>
              <a:defRPr sz="1100"/>
            </a:lvl7pPr>
            <a:lvl8pPr lvl="7" rtl="0" algn="ctr">
              <a:spcBef>
                <a:spcPts val="0"/>
              </a:spcBef>
              <a:spcAft>
                <a:spcPts val="0"/>
              </a:spcAft>
              <a:buNone/>
              <a:defRPr sz="1100"/>
            </a:lvl8pPr>
            <a:lvl9pPr lvl="8" rtl="0" algn="ctr">
              <a:spcBef>
                <a:spcPts val="0"/>
              </a:spcBef>
              <a:spcAft>
                <a:spcPts val="0"/>
              </a:spcAft>
              <a:buNone/>
              <a:defRPr sz="1100"/>
            </a:lvl9pPr>
          </a:lstStyle>
          <a:p/>
        </p:txBody>
      </p:sp>
      <p:sp>
        <p:nvSpPr>
          <p:cNvPr id="984" name="Google Shape;984;p95"/>
          <p:cNvSpPr txBox="1"/>
          <p:nvPr>
            <p:ph idx="5" type="body"/>
          </p:nvPr>
        </p:nvSpPr>
        <p:spPr>
          <a:xfrm>
            <a:off x="742950" y="4658700"/>
            <a:ext cx="6925800" cy="290400"/>
          </a:xfrm>
          <a:prstGeom prst="rect">
            <a:avLst/>
          </a:prstGeom>
          <a:noFill/>
          <a:ln>
            <a:noFill/>
          </a:ln>
        </p:spPr>
        <p:txBody>
          <a:bodyPr anchorCtr="0" anchor="b" bIns="91425" lIns="91425" spcFirstLastPara="1" rIns="91425" wrap="square" tIns="91425"/>
          <a:lstStyle>
            <a:lvl1pPr indent="-279400" lvl="0" marL="457200" marR="0" rtl="0">
              <a:lnSpc>
                <a:spcPct val="100000"/>
              </a:lnSpc>
              <a:spcBef>
                <a:spcPts val="0"/>
              </a:spcBef>
              <a:spcAft>
                <a:spcPts val="0"/>
              </a:spcAft>
              <a:buSzPts val="800"/>
              <a:buFont typeface="Arial"/>
              <a:buAutoNum type="alphaUcPeriod"/>
              <a:defRPr b="0" i="0" sz="800" u="none" cap="none" strike="noStrike">
                <a:latin typeface="Arial"/>
                <a:ea typeface="Arial"/>
                <a:cs typeface="Arial"/>
                <a:sym typeface="Arial"/>
              </a:defRPr>
            </a:lvl1pPr>
            <a:lvl2pPr indent="-279400" lvl="1" marL="914400" marR="0" rtl="0">
              <a:lnSpc>
                <a:spcPct val="100000"/>
              </a:lnSpc>
              <a:spcBef>
                <a:spcPts val="0"/>
              </a:spcBef>
              <a:spcAft>
                <a:spcPts val="0"/>
              </a:spcAft>
              <a:buSzPts val="800"/>
              <a:buFont typeface="Arial"/>
              <a:buAutoNum type="alphaLcPeriod"/>
              <a:defRPr b="1" i="0" sz="800" u="none" cap="none" strike="noStrike">
                <a:latin typeface="Arial"/>
                <a:ea typeface="Arial"/>
                <a:cs typeface="Arial"/>
                <a:sym typeface="Arial"/>
              </a:defRPr>
            </a:lvl2pPr>
            <a:lvl3pPr indent="-279400" lvl="2" marL="1371600" marR="0" rtl="0">
              <a:lnSpc>
                <a:spcPct val="100000"/>
              </a:lnSpc>
              <a:spcBef>
                <a:spcPts val="0"/>
              </a:spcBef>
              <a:spcAft>
                <a:spcPts val="0"/>
              </a:spcAft>
              <a:buSzPts val="800"/>
              <a:buFont typeface="Arial"/>
              <a:buAutoNum type="romanLcPeriod"/>
              <a:defRPr b="1" i="0" sz="800" u="none" cap="none" strike="noStrike">
                <a:latin typeface="Arial"/>
                <a:ea typeface="Arial"/>
                <a:cs typeface="Arial"/>
                <a:sym typeface="Arial"/>
              </a:defRPr>
            </a:lvl3pPr>
            <a:lvl4pPr indent="-279400" lvl="3" marL="1828800" marR="0" rtl="0">
              <a:lnSpc>
                <a:spcPct val="100000"/>
              </a:lnSpc>
              <a:spcBef>
                <a:spcPts val="0"/>
              </a:spcBef>
              <a:spcAft>
                <a:spcPts val="0"/>
              </a:spcAft>
              <a:buSzPts val="800"/>
              <a:buFont typeface="Arial"/>
              <a:buAutoNum type="arabicPeriod"/>
              <a:defRPr b="1" i="0" sz="800" u="none" cap="none" strike="noStrike">
                <a:latin typeface="Arial"/>
                <a:ea typeface="Arial"/>
                <a:cs typeface="Arial"/>
                <a:sym typeface="Arial"/>
              </a:defRPr>
            </a:lvl4pPr>
            <a:lvl5pPr indent="-279400" lvl="4" marL="2286000" marR="0" rtl="0">
              <a:lnSpc>
                <a:spcPct val="100000"/>
              </a:lnSpc>
              <a:spcBef>
                <a:spcPts val="0"/>
              </a:spcBef>
              <a:spcAft>
                <a:spcPts val="0"/>
              </a:spcAft>
              <a:buSzPts val="800"/>
              <a:buFont typeface="Arial"/>
              <a:buAutoNum type="alphaLcPeriod"/>
              <a:defRPr b="1" i="0" sz="800" u="none" cap="none" strike="noStrike">
                <a:latin typeface="Arial"/>
                <a:ea typeface="Arial"/>
                <a:cs typeface="Arial"/>
                <a:sym typeface="Arial"/>
              </a:defRPr>
            </a:lvl5pPr>
            <a:lvl6pPr indent="-279400" lvl="5" marL="2743200" marR="0" rtl="0">
              <a:lnSpc>
                <a:spcPct val="100000"/>
              </a:lnSpc>
              <a:spcBef>
                <a:spcPts val="0"/>
              </a:spcBef>
              <a:spcAft>
                <a:spcPts val="0"/>
              </a:spcAft>
              <a:buSzPts val="800"/>
              <a:buFont typeface="Arial"/>
              <a:buAutoNum type="romanLcPeriod"/>
              <a:defRPr b="1" i="0" sz="800" u="none" cap="none" strike="noStrike">
                <a:latin typeface="Arial"/>
                <a:ea typeface="Arial"/>
                <a:cs typeface="Arial"/>
                <a:sym typeface="Arial"/>
              </a:defRPr>
            </a:lvl6pPr>
            <a:lvl7pPr indent="-279400" lvl="6" marL="3200400" marR="0" rtl="0">
              <a:lnSpc>
                <a:spcPct val="100000"/>
              </a:lnSpc>
              <a:spcBef>
                <a:spcPts val="0"/>
              </a:spcBef>
              <a:spcAft>
                <a:spcPts val="0"/>
              </a:spcAft>
              <a:buSzPts val="800"/>
              <a:buFont typeface="Arial"/>
              <a:buAutoNum type="arabicPeriod"/>
              <a:defRPr b="1" i="0" sz="800" u="none" cap="none" strike="noStrike">
                <a:latin typeface="Arial"/>
                <a:ea typeface="Arial"/>
                <a:cs typeface="Arial"/>
                <a:sym typeface="Arial"/>
              </a:defRPr>
            </a:lvl7pPr>
            <a:lvl8pPr indent="-279400" lvl="7" marL="3657600" marR="0" rtl="0">
              <a:lnSpc>
                <a:spcPct val="100000"/>
              </a:lnSpc>
              <a:spcBef>
                <a:spcPts val="0"/>
              </a:spcBef>
              <a:spcAft>
                <a:spcPts val="0"/>
              </a:spcAft>
              <a:buSzPts val="800"/>
              <a:buFont typeface="Arial"/>
              <a:buAutoNum type="alphaLcPeriod"/>
              <a:defRPr b="1" i="0" sz="800" u="none" cap="none" strike="noStrike">
                <a:latin typeface="Arial"/>
                <a:ea typeface="Arial"/>
                <a:cs typeface="Arial"/>
                <a:sym typeface="Arial"/>
              </a:defRPr>
            </a:lvl8pPr>
            <a:lvl9pPr indent="-279400" lvl="8" marL="4114800" marR="0" rtl="0">
              <a:lnSpc>
                <a:spcPct val="100000"/>
              </a:lnSpc>
              <a:spcBef>
                <a:spcPts val="0"/>
              </a:spcBef>
              <a:spcAft>
                <a:spcPts val="0"/>
              </a:spcAft>
              <a:buSzPts val="800"/>
              <a:buFont typeface="Arial"/>
              <a:buAutoNum type="romanLcPeriod"/>
              <a:defRPr b="1" i="0" sz="800" u="none" cap="none" strike="noStrike">
                <a:latin typeface="Arial"/>
                <a:ea typeface="Arial"/>
                <a:cs typeface="Arial"/>
                <a:sym typeface="Arial"/>
              </a:defRPr>
            </a:lvl9pPr>
          </a:lstStyle>
          <a:p/>
        </p:txBody>
      </p:sp>
      <p:sp>
        <p:nvSpPr>
          <p:cNvPr id="985" name="Google Shape;985;p95"/>
          <p:cNvSpPr/>
          <p:nvPr/>
        </p:nvSpPr>
        <p:spPr>
          <a:xfrm>
            <a:off x="9312750" y="28625"/>
            <a:ext cx="1317600" cy="456600"/>
          </a:xfrm>
          <a:prstGeom prst="wedgeRectCallout">
            <a:avLst>
              <a:gd fmla="val -53209" name="adj1"/>
              <a:gd fmla="val -19669" name="adj2"/>
            </a:avLst>
          </a:prstGeom>
          <a:solidFill>
            <a:schemeClr val="l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chemeClr val="accent6"/>
                </a:solidFill>
                <a:highlight>
                  <a:srgbClr val="FFFFFF"/>
                </a:highlight>
              </a:rPr>
              <a:t>Put charts in the grey shaded boxes</a:t>
            </a:r>
            <a:endParaRPr sz="800"/>
          </a:p>
        </p:txBody>
      </p:sp>
      <p:sp>
        <p:nvSpPr>
          <p:cNvPr id="986" name="Google Shape;986;p95"/>
          <p:cNvSpPr/>
          <p:nvPr/>
        </p:nvSpPr>
        <p:spPr>
          <a:xfrm>
            <a:off x="9312750" y="562025"/>
            <a:ext cx="1317600" cy="456600"/>
          </a:xfrm>
          <a:prstGeom prst="wedgeRectCallout">
            <a:avLst>
              <a:gd fmla="val -53209" name="adj1"/>
              <a:gd fmla="val -19669" name="adj2"/>
            </a:avLst>
          </a:prstGeom>
          <a:solidFill>
            <a:schemeClr val="l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500"/>
              </a:spcBef>
              <a:spcAft>
                <a:spcPts val="500"/>
              </a:spcAft>
              <a:buNone/>
            </a:pPr>
            <a:r>
              <a:rPr lang="en" sz="800">
                <a:solidFill>
                  <a:schemeClr val="accent6"/>
                </a:solidFill>
                <a:highlight>
                  <a:srgbClr val="FFFFFF"/>
                </a:highlight>
              </a:rPr>
              <a:t>Please write the title and chart titles in all capital letters</a:t>
            </a:r>
            <a:endParaRPr sz="800">
              <a:solidFill>
                <a:schemeClr val="accent6"/>
              </a:solidFill>
              <a:highlight>
                <a:srgbClr val="FFFFFF"/>
              </a:highlight>
            </a:endParaRPr>
          </a:p>
        </p:txBody>
      </p:sp>
      <p:pic>
        <p:nvPicPr>
          <p:cNvPr descr="Logo.png" id="987" name="Google Shape;987;p95"/>
          <p:cNvPicPr preferRelativeResize="0"/>
          <p:nvPr/>
        </p:nvPicPr>
        <p:blipFill>
          <a:blip r:embed="rId2">
            <a:alphaModFix/>
          </a:blip>
          <a:stretch>
            <a:fillRect/>
          </a:stretch>
        </p:blipFill>
        <p:spPr>
          <a:xfrm>
            <a:off x="7724083" y="4717150"/>
            <a:ext cx="798517" cy="163200"/>
          </a:xfrm>
          <a:prstGeom prst="rect">
            <a:avLst/>
          </a:prstGeom>
          <a:noFill/>
          <a:ln>
            <a:noFill/>
          </a:ln>
        </p:spPr>
      </p:pic>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0_3x dashboards_1xbig 2xsmall" showMasterSp="0">
  <p:cSld name="1_4x dashboards">
    <p:bg>
      <p:bgPr>
        <a:solidFill>
          <a:srgbClr val="FFFFFF"/>
        </a:solidFill>
      </p:bgPr>
    </p:bg>
    <p:spTree>
      <p:nvGrpSpPr>
        <p:cNvPr id="988" name="Shape 988"/>
        <p:cNvGrpSpPr/>
        <p:nvPr/>
      </p:nvGrpSpPr>
      <p:grpSpPr>
        <a:xfrm>
          <a:off x="0" y="0"/>
          <a:ext cx="0" cy="0"/>
          <a:chOff x="0" y="0"/>
          <a:chExt cx="0" cy="0"/>
        </a:xfrm>
      </p:grpSpPr>
      <p:sp>
        <p:nvSpPr>
          <p:cNvPr id="989" name="Google Shape;989;p96"/>
          <p:cNvSpPr/>
          <p:nvPr/>
        </p:nvSpPr>
        <p:spPr>
          <a:xfrm>
            <a:off x="-1" y="1277248"/>
            <a:ext cx="4535400" cy="3184800"/>
          </a:xfrm>
          <a:prstGeom prst="rect">
            <a:avLst/>
          </a:prstGeom>
          <a:solidFill>
            <a:srgbClr val="F3F3F3"/>
          </a:solidFill>
          <a:ln>
            <a:noFill/>
          </a:ln>
        </p:spPr>
        <p:txBody>
          <a:bodyPr anchorCtr="0" anchor="ctr" bIns="0" lIns="0" spcFirstLastPara="1" rIns="0" wrap="square" tIns="0">
            <a:noAutofit/>
          </a:bodyPr>
          <a:lstStyle/>
          <a:p>
            <a:pPr indent="0" lvl="0" marL="0" marR="0" rtl="0" algn="ctr">
              <a:lnSpc>
                <a:spcPct val="120000"/>
              </a:lnSpc>
              <a:spcBef>
                <a:spcPts val="0"/>
              </a:spcBef>
              <a:spcAft>
                <a:spcPts val="0"/>
              </a:spcAft>
              <a:buFont typeface="Arial"/>
              <a:buNone/>
            </a:pPr>
            <a:r>
              <a:t/>
            </a:r>
            <a:endParaRPr b="1" i="0" sz="600" u="none" cap="none" strike="noStrike">
              <a:solidFill>
                <a:srgbClr val="000000"/>
              </a:solidFill>
              <a:latin typeface="Arial"/>
              <a:ea typeface="Arial"/>
              <a:cs typeface="Arial"/>
              <a:sym typeface="Arial"/>
            </a:endParaRPr>
          </a:p>
        </p:txBody>
      </p:sp>
      <p:sp>
        <p:nvSpPr>
          <p:cNvPr id="990" name="Google Shape;990;p96"/>
          <p:cNvSpPr/>
          <p:nvPr/>
        </p:nvSpPr>
        <p:spPr>
          <a:xfrm>
            <a:off x="3045619" y="1324"/>
            <a:ext cx="3052800" cy="67800"/>
          </a:xfrm>
          <a:prstGeom prst="rect">
            <a:avLst/>
          </a:prstGeom>
          <a:solidFill>
            <a:srgbClr val="FF6900"/>
          </a:solidFill>
          <a:ln>
            <a:noFill/>
          </a:ln>
        </p:spPr>
        <p:txBody>
          <a:bodyPr anchorCtr="0" anchor="ctr" bIns="0" lIns="0" spcFirstLastPara="1" rIns="0" wrap="square" tIns="0">
            <a:noAutofit/>
          </a:bodyPr>
          <a:lstStyle/>
          <a:p>
            <a:pPr indent="0" lvl="0" marL="0" marR="0" rtl="0" algn="ctr">
              <a:lnSpc>
                <a:spcPct val="120000"/>
              </a:lnSpc>
              <a:spcBef>
                <a:spcPts val="0"/>
              </a:spcBef>
              <a:spcAft>
                <a:spcPts val="0"/>
              </a:spcAft>
              <a:buNone/>
            </a:pPr>
            <a:r>
              <a:t/>
            </a:r>
            <a:endParaRPr b="0" i="0" sz="1900" u="none" cap="none" strike="noStrike">
              <a:latin typeface="Arial"/>
              <a:ea typeface="Arial"/>
              <a:cs typeface="Arial"/>
              <a:sym typeface="Arial"/>
            </a:endParaRPr>
          </a:p>
        </p:txBody>
      </p:sp>
      <p:sp>
        <p:nvSpPr>
          <p:cNvPr id="991" name="Google Shape;991;p96"/>
          <p:cNvSpPr/>
          <p:nvPr/>
        </p:nvSpPr>
        <p:spPr>
          <a:xfrm>
            <a:off x="591146" y="4734611"/>
            <a:ext cx="338100" cy="1386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fld id="{00000000-1234-1234-1234-123412341234}" type="slidenum">
              <a:rPr b="1" i="0" lang="en" sz="900" u="none" cap="none" strike="noStrike">
                <a:latin typeface="Arial"/>
                <a:ea typeface="Arial"/>
                <a:cs typeface="Arial"/>
                <a:sym typeface="Arial"/>
              </a:rPr>
              <a:t>‹#›</a:t>
            </a:fld>
            <a:endParaRPr b="1" i="0" sz="900" u="none" cap="none" strike="noStrike">
              <a:latin typeface="Arial"/>
              <a:ea typeface="Arial"/>
              <a:cs typeface="Arial"/>
              <a:sym typeface="Arial"/>
            </a:endParaRPr>
          </a:p>
        </p:txBody>
      </p:sp>
      <p:sp>
        <p:nvSpPr>
          <p:cNvPr id="992" name="Google Shape;992;p96"/>
          <p:cNvSpPr txBox="1"/>
          <p:nvPr>
            <p:ph type="title"/>
          </p:nvPr>
        </p:nvSpPr>
        <p:spPr>
          <a:xfrm>
            <a:off x="590550" y="219254"/>
            <a:ext cx="7966200" cy="751800"/>
          </a:xfrm>
          <a:prstGeom prst="rect">
            <a:avLst/>
          </a:prstGeom>
          <a:noFill/>
          <a:ln>
            <a:noFill/>
          </a:ln>
        </p:spPr>
        <p:txBody>
          <a:bodyPr anchorCtr="0" anchor="ctr" bIns="91425" lIns="91425" spcFirstLastPara="1" rIns="91425" wrap="square" tIns="91425"/>
          <a:lstStyle>
            <a:lvl1pPr indent="0" lvl="0" marL="0" marR="0" rtl="0" algn="ctr">
              <a:lnSpc>
                <a:spcPct val="120000"/>
              </a:lnSpc>
              <a:spcBef>
                <a:spcPts val="0"/>
              </a:spcBef>
              <a:spcAft>
                <a:spcPts val="0"/>
              </a:spcAft>
              <a:buSzPts val="1400"/>
              <a:buFont typeface="Arial"/>
              <a:buNone/>
              <a:defRPr b="1" i="0" sz="1300" u="none" cap="none" strike="noStrike">
                <a:latin typeface="Arial"/>
                <a:ea typeface="Arial"/>
                <a:cs typeface="Arial"/>
                <a:sym typeface="Arial"/>
              </a:defRPr>
            </a:lvl1pPr>
            <a:lvl2pPr indent="76200" lvl="1" marL="0" marR="0" rtl="0" algn="l">
              <a:lnSpc>
                <a:spcPct val="120000"/>
              </a:lnSpc>
              <a:spcBef>
                <a:spcPts val="0"/>
              </a:spcBef>
              <a:spcAft>
                <a:spcPts val="0"/>
              </a:spcAft>
              <a:buSzPts val="1400"/>
              <a:buNone/>
              <a:defRPr b="1" i="0" sz="1600" u="none" cap="none" strike="noStrike">
                <a:latin typeface="Arial"/>
                <a:ea typeface="Arial"/>
                <a:cs typeface="Arial"/>
                <a:sym typeface="Arial"/>
              </a:defRPr>
            </a:lvl2pPr>
            <a:lvl3pPr indent="165100" lvl="2" marL="0" marR="0" rtl="0" algn="l">
              <a:lnSpc>
                <a:spcPct val="120000"/>
              </a:lnSpc>
              <a:spcBef>
                <a:spcPts val="0"/>
              </a:spcBef>
              <a:spcAft>
                <a:spcPts val="0"/>
              </a:spcAft>
              <a:buSzPts val="1400"/>
              <a:buNone/>
              <a:defRPr b="1" i="0" sz="1600" u="none" cap="none" strike="noStrike">
                <a:latin typeface="Arial"/>
                <a:ea typeface="Arial"/>
                <a:cs typeface="Arial"/>
                <a:sym typeface="Arial"/>
              </a:defRPr>
            </a:lvl3pPr>
            <a:lvl4pPr indent="254000" lvl="3" marL="0" marR="0" rtl="0" algn="l">
              <a:lnSpc>
                <a:spcPct val="120000"/>
              </a:lnSpc>
              <a:spcBef>
                <a:spcPts val="0"/>
              </a:spcBef>
              <a:spcAft>
                <a:spcPts val="0"/>
              </a:spcAft>
              <a:buSzPts val="1400"/>
              <a:buNone/>
              <a:defRPr b="1" i="0" sz="1600" u="none" cap="none" strike="noStrike">
                <a:latin typeface="Arial"/>
                <a:ea typeface="Arial"/>
                <a:cs typeface="Arial"/>
                <a:sym typeface="Arial"/>
              </a:defRPr>
            </a:lvl4pPr>
            <a:lvl5pPr indent="342900" lvl="4" marL="0" marR="0" rtl="0" algn="l">
              <a:lnSpc>
                <a:spcPct val="120000"/>
              </a:lnSpc>
              <a:spcBef>
                <a:spcPts val="0"/>
              </a:spcBef>
              <a:spcAft>
                <a:spcPts val="0"/>
              </a:spcAft>
              <a:buSzPts val="1400"/>
              <a:buNone/>
              <a:defRPr b="1" i="0" sz="1600" u="none" cap="none" strike="noStrike">
                <a:latin typeface="Arial"/>
                <a:ea typeface="Arial"/>
                <a:cs typeface="Arial"/>
                <a:sym typeface="Arial"/>
              </a:defRPr>
            </a:lvl5pPr>
            <a:lvl6pPr indent="419100" lvl="5" marL="0" marR="0" rtl="0" algn="l">
              <a:lnSpc>
                <a:spcPct val="120000"/>
              </a:lnSpc>
              <a:spcBef>
                <a:spcPts val="0"/>
              </a:spcBef>
              <a:spcAft>
                <a:spcPts val="0"/>
              </a:spcAft>
              <a:buSzPts val="1400"/>
              <a:buNone/>
              <a:defRPr b="1" i="0" sz="1600" u="none" cap="none" strike="noStrike">
                <a:latin typeface="Arial"/>
                <a:ea typeface="Arial"/>
                <a:cs typeface="Arial"/>
                <a:sym typeface="Arial"/>
              </a:defRPr>
            </a:lvl6pPr>
            <a:lvl7pPr indent="508000" lvl="6" marL="0" marR="0" rtl="0" algn="l">
              <a:lnSpc>
                <a:spcPct val="120000"/>
              </a:lnSpc>
              <a:spcBef>
                <a:spcPts val="0"/>
              </a:spcBef>
              <a:spcAft>
                <a:spcPts val="0"/>
              </a:spcAft>
              <a:buSzPts val="1400"/>
              <a:buNone/>
              <a:defRPr b="1" i="0" sz="1600" u="none" cap="none" strike="noStrike">
                <a:latin typeface="Arial"/>
                <a:ea typeface="Arial"/>
                <a:cs typeface="Arial"/>
                <a:sym typeface="Arial"/>
              </a:defRPr>
            </a:lvl7pPr>
            <a:lvl8pPr indent="596900" lvl="7" marL="0" marR="0" rtl="0" algn="l">
              <a:lnSpc>
                <a:spcPct val="120000"/>
              </a:lnSpc>
              <a:spcBef>
                <a:spcPts val="0"/>
              </a:spcBef>
              <a:spcAft>
                <a:spcPts val="0"/>
              </a:spcAft>
              <a:buSzPts val="1400"/>
              <a:buNone/>
              <a:defRPr b="1" i="0" sz="1600" u="none" cap="none" strike="noStrike">
                <a:latin typeface="Arial"/>
                <a:ea typeface="Arial"/>
                <a:cs typeface="Arial"/>
                <a:sym typeface="Arial"/>
              </a:defRPr>
            </a:lvl8pPr>
            <a:lvl9pPr indent="685800" lvl="8" marL="0" marR="0" rtl="0" algn="l">
              <a:lnSpc>
                <a:spcPct val="120000"/>
              </a:lnSpc>
              <a:spcBef>
                <a:spcPts val="0"/>
              </a:spcBef>
              <a:spcAft>
                <a:spcPts val="0"/>
              </a:spcAft>
              <a:buSzPts val="1400"/>
              <a:buNone/>
              <a:defRPr b="1" i="0" sz="1600" u="none" cap="none" strike="noStrike">
                <a:latin typeface="Arial"/>
                <a:ea typeface="Arial"/>
                <a:cs typeface="Arial"/>
                <a:sym typeface="Arial"/>
              </a:defRPr>
            </a:lvl9pPr>
          </a:lstStyle>
          <a:p/>
        </p:txBody>
      </p:sp>
      <p:sp>
        <p:nvSpPr>
          <p:cNvPr id="993" name="Google Shape;993;p96"/>
          <p:cNvSpPr/>
          <p:nvPr/>
        </p:nvSpPr>
        <p:spPr>
          <a:xfrm>
            <a:off x="4601408" y="3093950"/>
            <a:ext cx="4535400" cy="1368300"/>
          </a:xfrm>
          <a:prstGeom prst="rect">
            <a:avLst/>
          </a:prstGeom>
          <a:solidFill>
            <a:srgbClr val="F3F3F3"/>
          </a:solidFill>
          <a:ln>
            <a:noFill/>
          </a:ln>
        </p:spPr>
        <p:txBody>
          <a:bodyPr anchorCtr="0" anchor="ctr" bIns="0" lIns="0" spcFirstLastPara="1" rIns="0" wrap="square" tIns="0">
            <a:noAutofit/>
          </a:bodyPr>
          <a:lstStyle/>
          <a:p>
            <a:pPr indent="0" lvl="0" marL="0" marR="0" rtl="0" algn="ctr">
              <a:lnSpc>
                <a:spcPct val="120000"/>
              </a:lnSpc>
              <a:spcBef>
                <a:spcPts val="0"/>
              </a:spcBef>
              <a:spcAft>
                <a:spcPts val="0"/>
              </a:spcAft>
              <a:buFont typeface="Arial"/>
              <a:buNone/>
            </a:pPr>
            <a:r>
              <a:t/>
            </a:r>
            <a:endParaRPr b="1" i="0" sz="600" u="none" cap="none" strike="noStrike">
              <a:solidFill>
                <a:srgbClr val="000000"/>
              </a:solidFill>
              <a:latin typeface="Arial"/>
              <a:ea typeface="Arial"/>
              <a:cs typeface="Arial"/>
              <a:sym typeface="Arial"/>
            </a:endParaRPr>
          </a:p>
        </p:txBody>
      </p:sp>
      <p:sp>
        <p:nvSpPr>
          <p:cNvPr id="994" name="Google Shape;994;p96"/>
          <p:cNvSpPr/>
          <p:nvPr/>
        </p:nvSpPr>
        <p:spPr>
          <a:xfrm>
            <a:off x="4601408" y="1277248"/>
            <a:ext cx="4535400" cy="1368300"/>
          </a:xfrm>
          <a:prstGeom prst="rect">
            <a:avLst/>
          </a:prstGeom>
          <a:solidFill>
            <a:srgbClr val="F3F3F3"/>
          </a:solidFill>
          <a:ln>
            <a:noFill/>
          </a:ln>
        </p:spPr>
        <p:txBody>
          <a:bodyPr anchorCtr="0" anchor="ctr" bIns="0" lIns="0" spcFirstLastPara="1" rIns="0" wrap="square" tIns="0">
            <a:noAutofit/>
          </a:bodyPr>
          <a:lstStyle/>
          <a:p>
            <a:pPr indent="0" lvl="0" marL="0" marR="0" rtl="0" algn="ctr">
              <a:lnSpc>
                <a:spcPct val="120000"/>
              </a:lnSpc>
              <a:spcBef>
                <a:spcPts val="0"/>
              </a:spcBef>
              <a:spcAft>
                <a:spcPts val="0"/>
              </a:spcAft>
              <a:buFont typeface="Arial"/>
              <a:buNone/>
            </a:pPr>
            <a:r>
              <a:t/>
            </a:r>
            <a:endParaRPr b="1" i="0" sz="600" u="none" cap="none" strike="noStrike">
              <a:solidFill>
                <a:srgbClr val="000000"/>
              </a:solidFill>
              <a:latin typeface="Arial"/>
              <a:ea typeface="Arial"/>
              <a:cs typeface="Arial"/>
              <a:sym typeface="Arial"/>
            </a:endParaRPr>
          </a:p>
        </p:txBody>
      </p:sp>
      <p:sp>
        <p:nvSpPr>
          <p:cNvPr id="995" name="Google Shape;995;p96"/>
          <p:cNvSpPr txBox="1"/>
          <p:nvPr>
            <p:ph idx="1" type="subTitle"/>
          </p:nvPr>
        </p:nvSpPr>
        <p:spPr>
          <a:xfrm>
            <a:off x="590550" y="1001525"/>
            <a:ext cx="3945000" cy="283500"/>
          </a:xfrm>
          <a:prstGeom prst="rect">
            <a:avLst/>
          </a:prstGeom>
          <a:noFill/>
          <a:ln>
            <a:noFill/>
          </a:ln>
        </p:spPr>
        <p:txBody>
          <a:bodyPr anchorCtr="0" anchor="ctr" bIns="91425" lIns="91425" spcFirstLastPara="1" rIns="91425" wrap="square" tIns="91425"/>
          <a:lstStyle>
            <a:lvl1pPr lvl="0" rtl="0" algn="ctr">
              <a:spcBef>
                <a:spcPts val="0"/>
              </a:spcBef>
              <a:spcAft>
                <a:spcPts val="0"/>
              </a:spcAft>
              <a:buNone/>
              <a:defRPr sz="1100"/>
            </a:lvl1pPr>
            <a:lvl2pPr lvl="1" rtl="0" algn="ctr">
              <a:spcBef>
                <a:spcPts val="0"/>
              </a:spcBef>
              <a:spcAft>
                <a:spcPts val="0"/>
              </a:spcAft>
              <a:buNone/>
              <a:defRPr sz="1100"/>
            </a:lvl2pPr>
            <a:lvl3pPr lvl="2" rtl="0" algn="ctr">
              <a:spcBef>
                <a:spcPts val="0"/>
              </a:spcBef>
              <a:spcAft>
                <a:spcPts val="0"/>
              </a:spcAft>
              <a:buNone/>
              <a:defRPr sz="1100"/>
            </a:lvl3pPr>
            <a:lvl4pPr lvl="3" rtl="0" algn="ctr">
              <a:spcBef>
                <a:spcPts val="0"/>
              </a:spcBef>
              <a:spcAft>
                <a:spcPts val="0"/>
              </a:spcAft>
              <a:buNone/>
              <a:defRPr sz="1100"/>
            </a:lvl4pPr>
            <a:lvl5pPr lvl="4" rtl="0" algn="ctr">
              <a:spcBef>
                <a:spcPts val="0"/>
              </a:spcBef>
              <a:spcAft>
                <a:spcPts val="0"/>
              </a:spcAft>
              <a:buNone/>
              <a:defRPr sz="1100"/>
            </a:lvl5pPr>
            <a:lvl6pPr lvl="5" rtl="0" algn="ctr">
              <a:spcBef>
                <a:spcPts val="0"/>
              </a:spcBef>
              <a:spcAft>
                <a:spcPts val="0"/>
              </a:spcAft>
              <a:buNone/>
              <a:defRPr sz="1100"/>
            </a:lvl6pPr>
            <a:lvl7pPr lvl="6" rtl="0" algn="ctr">
              <a:spcBef>
                <a:spcPts val="0"/>
              </a:spcBef>
              <a:spcAft>
                <a:spcPts val="0"/>
              </a:spcAft>
              <a:buNone/>
              <a:defRPr sz="1100"/>
            </a:lvl7pPr>
            <a:lvl8pPr lvl="7" rtl="0" algn="ctr">
              <a:spcBef>
                <a:spcPts val="0"/>
              </a:spcBef>
              <a:spcAft>
                <a:spcPts val="0"/>
              </a:spcAft>
              <a:buNone/>
              <a:defRPr sz="1100"/>
            </a:lvl8pPr>
            <a:lvl9pPr lvl="8" rtl="0" algn="ctr">
              <a:spcBef>
                <a:spcPts val="0"/>
              </a:spcBef>
              <a:spcAft>
                <a:spcPts val="0"/>
              </a:spcAft>
              <a:buNone/>
              <a:defRPr sz="1100"/>
            </a:lvl9pPr>
          </a:lstStyle>
          <a:p/>
        </p:txBody>
      </p:sp>
      <p:sp>
        <p:nvSpPr>
          <p:cNvPr id="996" name="Google Shape;996;p96"/>
          <p:cNvSpPr txBox="1"/>
          <p:nvPr>
            <p:ph idx="2" type="subTitle"/>
          </p:nvPr>
        </p:nvSpPr>
        <p:spPr>
          <a:xfrm>
            <a:off x="4611825" y="1001525"/>
            <a:ext cx="3945000" cy="283500"/>
          </a:xfrm>
          <a:prstGeom prst="rect">
            <a:avLst/>
          </a:prstGeom>
          <a:noFill/>
          <a:ln>
            <a:noFill/>
          </a:ln>
        </p:spPr>
        <p:txBody>
          <a:bodyPr anchorCtr="0" anchor="ctr" bIns="91425" lIns="91425" spcFirstLastPara="1" rIns="91425" wrap="square" tIns="91425"/>
          <a:lstStyle>
            <a:lvl1pPr lvl="0" rtl="0" algn="ctr">
              <a:spcBef>
                <a:spcPts val="0"/>
              </a:spcBef>
              <a:spcAft>
                <a:spcPts val="0"/>
              </a:spcAft>
              <a:buNone/>
              <a:defRPr sz="1100"/>
            </a:lvl1pPr>
            <a:lvl2pPr lvl="1" rtl="0" algn="ctr">
              <a:spcBef>
                <a:spcPts val="0"/>
              </a:spcBef>
              <a:spcAft>
                <a:spcPts val="0"/>
              </a:spcAft>
              <a:buNone/>
              <a:defRPr sz="1100"/>
            </a:lvl2pPr>
            <a:lvl3pPr lvl="2" rtl="0" algn="ctr">
              <a:spcBef>
                <a:spcPts val="0"/>
              </a:spcBef>
              <a:spcAft>
                <a:spcPts val="0"/>
              </a:spcAft>
              <a:buNone/>
              <a:defRPr sz="1100"/>
            </a:lvl3pPr>
            <a:lvl4pPr lvl="3" rtl="0" algn="ctr">
              <a:spcBef>
                <a:spcPts val="0"/>
              </a:spcBef>
              <a:spcAft>
                <a:spcPts val="0"/>
              </a:spcAft>
              <a:buNone/>
              <a:defRPr sz="1100"/>
            </a:lvl4pPr>
            <a:lvl5pPr lvl="4" rtl="0" algn="ctr">
              <a:spcBef>
                <a:spcPts val="0"/>
              </a:spcBef>
              <a:spcAft>
                <a:spcPts val="0"/>
              </a:spcAft>
              <a:buNone/>
              <a:defRPr sz="1100"/>
            </a:lvl5pPr>
            <a:lvl6pPr lvl="5" rtl="0" algn="ctr">
              <a:spcBef>
                <a:spcPts val="0"/>
              </a:spcBef>
              <a:spcAft>
                <a:spcPts val="0"/>
              </a:spcAft>
              <a:buNone/>
              <a:defRPr sz="1100"/>
            </a:lvl6pPr>
            <a:lvl7pPr lvl="6" rtl="0" algn="ctr">
              <a:spcBef>
                <a:spcPts val="0"/>
              </a:spcBef>
              <a:spcAft>
                <a:spcPts val="0"/>
              </a:spcAft>
              <a:buNone/>
              <a:defRPr sz="1100"/>
            </a:lvl7pPr>
            <a:lvl8pPr lvl="7" rtl="0" algn="ctr">
              <a:spcBef>
                <a:spcPts val="0"/>
              </a:spcBef>
              <a:spcAft>
                <a:spcPts val="0"/>
              </a:spcAft>
              <a:buNone/>
              <a:defRPr sz="1100"/>
            </a:lvl8pPr>
            <a:lvl9pPr lvl="8" rtl="0" algn="ctr">
              <a:spcBef>
                <a:spcPts val="0"/>
              </a:spcBef>
              <a:spcAft>
                <a:spcPts val="0"/>
              </a:spcAft>
              <a:buNone/>
              <a:defRPr sz="1100"/>
            </a:lvl9pPr>
          </a:lstStyle>
          <a:p/>
        </p:txBody>
      </p:sp>
      <p:sp>
        <p:nvSpPr>
          <p:cNvPr id="997" name="Google Shape;997;p96"/>
          <p:cNvSpPr txBox="1"/>
          <p:nvPr>
            <p:ph idx="3" type="subTitle"/>
          </p:nvPr>
        </p:nvSpPr>
        <p:spPr>
          <a:xfrm>
            <a:off x="4611825" y="2810450"/>
            <a:ext cx="3945000" cy="283500"/>
          </a:xfrm>
          <a:prstGeom prst="rect">
            <a:avLst/>
          </a:prstGeom>
          <a:noFill/>
          <a:ln>
            <a:noFill/>
          </a:ln>
        </p:spPr>
        <p:txBody>
          <a:bodyPr anchorCtr="0" anchor="ctr" bIns="91425" lIns="91425" spcFirstLastPara="1" rIns="91425" wrap="square" tIns="91425"/>
          <a:lstStyle>
            <a:lvl1pPr lvl="0" rtl="0" algn="ctr">
              <a:spcBef>
                <a:spcPts val="0"/>
              </a:spcBef>
              <a:spcAft>
                <a:spcPts val="0"/>
              </a:spcAft>
              <a:buNone/>
              <a:defRPr sz="1100"/>
            </a:lvl1pPr>
            <a:lvl2pPr lvl="1" rtl="0" algn="ctr">
              <a:spcBef>
                <a:spcPts val="0"/>
              </a:spcBef>
              <a:spcAft>
                <a:spcPts val="0"/>
              </a:spcAft>
              <a:buNone/>
              <a:defRPr sz="1100"/>
            </a:lvl2pPr>
            <a:lvl3pPr lvl="2" rtl="0" algn="ctr">
              <a:spcBef>
                <a:spcPts val="0"/>
              </a:spcBef>
              <a:spcAft>
                <a:spcPts val="0"/>
              </a:spcAft>
              <a:buNone/>
              <a:defRPr sz="1100"/>
            </a:lvl3pPr>
            <a:lvl4pPr lvl="3" rtl="0" algn="ctr">
              <a:spcBef>
                <a:spcPts val="0"/>
              </a:spcBef>
              <a:spcAft>
                <a:spcPts val="0"/>
              </a:spcAft>
              <a:buNone/>
              <a:defRPr sz="1100"/>
            </a:lvl4pPr>
            <a:lvl5pPr lvl="4" rtl="0" algn="ctr">
              <a:spcBef>
                <a:spcPts val="0"/>
              </a:spcBef>
              <a:spcAft>
                <a:spcPts val="0"/>
              </a:spcAft>
              <a:buNone/>
              <a:defRPr sz="1100"/>
            </a:lvl5pPr>
            <a:lvl6pPr lvl="5" rtl="0" algn="ctr">
              <a:spcBef>
                <a:spcPts val="0"/>
              </a:spcBef>
              <a:spcAft>
                <a:spcPts val="0"/>
              </a:spcAft>
              <a:buNone/>
              <a:defRPr sz="1100"/>
            </a:lvl6pPr>
            <a:lvl7pPr lvl="6" rtl="0" algn="ctr">
              <a:spcBef>
                <a:spcPts val="0"/>
              </a:spcBef>
              <a:spcAft>
                <a:spcPts val="0"/>
              </a:spcAft>
              <a:buNone/>
              <a:defRPr sz="1100"/>
            </a:lvl7pPr>
            <a:lvl8pPr lvl="7" rtl="0" algn="ctr">
              <a:spcBef>
                <a:spcPts val="0"/>
              </a:spcBef>
              <a:spcAft>
                <a:spcPts val="0"/>
              </a:spcAft>
              <a:buNone/>
              <a:defRPr sz="1100"/>
            </a:lvl8pPr>
            <a:lvl9pPr lvl="8" rtl="0" algn="ctr">
              <a:spcBef>
                <a:spcPts val="0"/>
              </a:spcBef>
              <a:spcAft>
                <a:spcPts val="0"/>
              </a:spcAft>
              <a:buNone/>
              <a:defRPr sz="1100"/>
            </a:lvl9pPr>
          </a:lstStyle>
          <a:p/>
        </p:txBody>
      </p:sp>
      <p:sp>
        <p:nvSpPr>
          <p:cNvPr id="998" name="Google Shape;998;p96"/>
          <p:cNvSpPr txBox="1"/>
          <p:nvPr>
            <p:ph idx="4" type="body"/>
          </p:nvPr>
        </p:nvSpPr>
        <p:spPr>
          <a:xfrm>
            <a:off x="742950" y="4658700"/>
            <a:ext cx="6925800" cy="290400"/>
          </a:xfrm>
          <a:prstGeom prst="rect">
            <a:avLst/>
          </a:prstGeom>
          <a:noFill/>
          <a:ln>
            <a:noFill/>
          </a:ln>
        </p:spPr>
        <p:txBody>
          <a:bodyPr anchorCtr="0" anchor="b" bIns="91425" lIns="91425" spcFirstLastPara="1" rIns="91425" wrap="square" tIns="91425"/>
          <a:lstStyle>
            <a:lvl1pPr indent="-279400" lvl="0" marL="457200" marR="0" rtl="0">
              <a:lnSpc>
                <a:spcPct val="100000"/>
              </a:lnSpc>
              <a:spcBef>
                <a:spcPts val="0"/>
              </a:spcBef>
              <a:spcAft>
                <a:spcPts val="0"/>
              </a:spcAft>
              <a:buSzPts val="800"/>
              <a:buFont typeface="Arial"/>
              <a:buAutoNum type="alphaUcPeriod"/>
              <a:defRPr b="0" i="0" sz="800" u="none" cap="none" strike="noStrike">
                <a:latin typeface="Arial"/>
                <a:ea typeface="Arial"/>
                <a:cs typeface="Arial"/>
                <a:sym typeface="Arial"/>
              </a:defRPr>
            </a:lvl1pPr>
            <a:lvl2pPr indent="-279400" lvl="1" marL="914400" marR="0" rtl="0">
              <a:lnSpc>
                <a:spcPct val="100000"/>
              </a:lnSpc>
              <a:spcBef>
                <a:spcPts val="0"/>
              </a:spcBef>
              <a:spcAft>
                <a:spcPts val="0"/>
              </a:spcAft>
              <a:buSzPts val="800"/>
              <a:buFont typeface="Arial"/>
              <a:buAutoNum type="alphaLcPeriod"/>
              <a:defRPr b="1" i="0" sz="800" u="none" cap="none" strike="noStrike">
                <a:latin typeface="Arial"/>
                <a:ea typeface="Arial"/>
                <a:cs typeface="Arial"/>
                <a:sym typeface="Arial"/>
              </a:defRPr>
            </a:lvl2pPr>
            <a:lvl3pPr indent="-279400" lvl="2" marL="1371600" marR="0" rtl="0">
              <a:lnSpc>
                <a:spcPct val="100000"/>
              </a:lnSpc>
              <a:spcBef>
                <a:spcPts val="0"/>
              </a:spcBef>
              <a:spcAft>
                <a:spcPts val="0"/>
              </a:spcAft>
              <a:buSzPts val="800"/>
              <a:buFont typeface="Arial"/>
              <a:buAutoNum type="romanLcPeriod"/>
              <a:defRPr b="1" i="0" sz="800" u="none" cap="none" strike="noStrike">
                <a:latin typeface="Arial"/>
                <a:ea typeface="Arial"/>
                <a:cs typeface="Arial"/>
                <a:sym typeface="Arial"/>
              </a:defRPr>
            </a:lvl3pPr>
            <a:lvl4pPr indent="-279400" lvl="3" marL="1828800" marR="0" rtl="0">
              <a:lnSpc>
                <a:spcPct val="100000"/>
              </a:lnSpc>
              <a:spcBef>
                <a:spcPts val="0"/>
              </a:spcBef>
              <a:spcAft>
                <a:spcPts val="0"/>
              </a:spcAft>
              <a:buSzPts val="800"/>
              <a:buFont typeface="Arial"/>
              <a:buAutoNum type="arabicPeriod"/>
              <a:defRPr b="1" i="0" sz="800" u="none" cap="none" strike="noStrike">
                <a:latin typeface="Arial"/>
                <a:ea typeface="Arial"/>
                <a:cs typeface="Arial"/>
                <a:sym typeface="Arial"/>
              </a:defRPr>
            </a:lvl4pPr>
            <a:lvl5pPr indent="-279400" lvl="4" marL="2286000" marR="0" rtl="0">
              <a:lnSpc>
                <a:spcPct val="100000"/>
              </a:lnSpc>
              <a:spcBef>
                <a:spcPts val="0"/>
              </a:spcBef>
              <a:spcAft>
                <a:spcPts val="0"/>
              </a:spcAft>
              <a:buSzPts val="800"/>
              <a:buFont typeface="Arial"/>
              <a:buAutoNum type="alphaLcPeriod"/>
              <a:defRPr b="1" i="0" sz="800" u="none" cap="none" strike="noStrike">
                <a:latin typeface="Arial"/>
                <a:ea typeface="Arial"/>
                <a:cs typeface="Arial"/>
                <a:sym typeface="Arial"/>
              </a:defRPr>
            </a:lvl5pPr>
            <a:lvl6pPr indent="-279400" lvl="5" marL="2743200" marR="0" rtl="0">
              <a:lnSpc>
                <a:spcPct val="100000"/>
              </a:lnSpc>
              <a:spcBef>
                <a:spcPts val="0"/>
              </a:spcBef>
              <a:spcAft>
                <a:spcPts val="0"/>
              </a:spcAft>
              <a:buSzPts val="800"/>
              <a:buFont typeface="Arial"/>
              <a:buAutoNum type="romanLcPeriod"/>
              <a:defRPr b="1" i="0" sz="800" u="none" cap="none" strike="noStrike">
                <a:latin typeface="Arial"/>
                <a:ea typeface="Arial"/>
                <a:cs typeface="Arial"/>
                <a:sym typeface="Arial"/>
              </a:defRPr>
            </a:lvl6pPr>
            <a:lvl7pPr indent="-279400" lvl="6" marL="3200400" marR="0" rtl="0">
              <a:lnSpc>
                <a:spcPct val="100000"/>
              </a:lnSpc>
              <a:spcBef>
                <a:spcPts val="0"/>
              </a:spcBef>
              <a:spcAft>
                <a:spcPts val="0"/>
              </a:spcAft>
              <a:buSzPts val="800"/>
              <a:buFont typeface="Arial"/>
              <a:buAutoNum type="arabicPeriod"/>
              <a:defRPr b="1" i="0" sz="800" u="none" cap="none" strike="noStrike">
                <a:latin typeface="Arial"/>
                <a:ea typeface="Arial"/>
                <a:cs typeface="Arial"/>
                <a:sym typeface="Arial"/>
              </a:defRPr>
            </a:lvl7pPr>
            <a:lvl8pPr indent="-279400" lvl="7" marL="3657600" marR="0" rtl="0">
              <a:lnSpc>
                <a:spcPct val="100000"/>
              </a:lnSpc>
              <a:spcBef>
                <a:spcPts val="0"/>
              </a:spcBef>
              <a:spcAft>
                <a:spcPts val="0"/>
              </a:spcAft>
              <a:buSzPts val="800"/>
              <a:buFont typeface="Arial"/>
              <a:buAutoNum type="alphaLcPeriod"/>
              <a:defRPr b="1" i="0" sz="800" u="none" cap="none" strike="noStrike">
                <a:latin typeface="Arial"/>
                <a:ea typeface="Arial"/>
                <a:cs typeface="Arial"/>
                <a:sym typeface="Arial"/>
              </a:defRPr>
            </a:lvl8pPr>
            <a:lvl9pPr indent="-279400" lvl="8" marL="4114800" marR="0" rtl="0">
              <a:lnSpc>
                <a:spcPct val="100000"/>
              </a:lnSpc>
              <a:spcBef>
                <a:spcPts val="0"/>
              </a:spcBef>
              <a:spcAft>
                <a:spcPts val="0"/>
              </a:spcAft>
              <a:buSzPts val="800"/>
              <a:buFont typeface="Arial"/>
              <a:buAutoNum type="romanLcPeriod"/>
              <a:defRPr b="1" i="0" sz="800" u="none" cap="none" strike="noStrike">
                <a:latin typeface="Arial"/>
                <a:ea typeface="Arial"/>
                <a:cs typeface="Arial"/>
                <a:sym typeface="Arial"/>
              </a:defRPr>
            </a:lvl9pPr>
          </a:lstStyle>
          <a:p/>
        </p:txBody>
      </p:sp>
      <p:sp>
        <p:nvSpPr>
          <p:cNvPr id="999" name="Google Shape;999;p96"/>
          <p:cNvSpPr/>
          <p:nvPr/>
        </p:nvSpPr>
        <p:spPr>
          <a:xfrm>
            <a:off x="9312750" y="28625"/>
            <a:ext cx="1317600" cy="456600"/>
          </a:xfrm>
          <a:prstGeom prst="wedgeRectCallout">
            <a:avLst>
              <a:gd fmla="val -53209" name="adj1"/>
              <a:gd fmla="val -19669" name="adj2"/>
            </a:avLst>
          </a:prstGeom>
          <a:solidFill>
            <a:schemeClr val="l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chemeClr val="accent6"/>
                </a:solidFill>
                <a:highlight>
                  <a:srgbClr val="FFFFFF"/>
                </a:highlight>
              </a:rPr>
              <a:t>Put charts in the grey shaded boxes</a:t>
            </a:r>
            <a:endParaRPr sz="800"/>
          </a:p>
        </p:txBody>
      </p:sp>
      <p:sp>
        <p:nvSpPr>
          <p:cNvPr id="1000" name="Google Shape;1000;p96"/>
          <p:cNvSpPr/>
          <p:nvPr/>
        </p:nvSpPr>
        <p:spPr>
          <a:xfrm>
            <a:off x="9312750" y="562025"/>
            <a:ext cx="1317600" cy="456600"/>
          </a:xfrm>
          <a:prstGeom prst="wedgeRectCallout">
            <a:avLst>
              <a:gd fmla="val -53209" name="adj1"/>
              <a:gd fmla="val -19669" name="adj2"/>
            </a:avLst>
          </a:prstGeom>
          <a:solidFill>
            <a:schemeClr val="l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500"/>
              </a:spcBef>
              <a:spcAft>
                <a:spcPts val="500"/>
              </a:spcAft>
              <a:buNone/>
            </a:pPr>
            <a:r>
              <a:rPr lang="en" sz="800">
                <a:solidFill>
                  <a:schemeClr val="accent6"/>
                </a:solidFill>
                <a:highlight>
                  <a:srgbClr val="FFFFFF"/>
                </a:highlight>
              </a:rPr>
              <a:t>Please write the title and chart titles in all capital letters</a:t>
            </a:r>
            <a:endParaRPr sz="800">
              <a:solidFill>
                <a:schemeClr val="accent6"/>
              </a:solidFill>
              <a:highlight>
                <a:srgbClr val="FFFFFF"/>
              </a:highlight>
            </a:endParaRPr>
          </a:p>
        </p:txBody>
      </p:sp>
      <p:pic>
        <p:nvPicPr>
          <p:cNvPr descr="Logo.png" id="1001" name="Google Shape;1001;p96"/>
          <p:cNvPicPr preferRelativeResize="0"/>
          <p:nvPr/>
        </p:nvPicPr>
        <p:blipFill>
          <a:blip r:embed="rId2">
            <a:alphaModFix/>
          </a:blip>
          <a:stretch>
            <a:fillRect/>
          </a:stretch>
        </p:blipFill>
        <p:spPr>
          <a:xfrm>
            <a:off x="7724083" y="4717150"/>
            <a:ext cx="798517" cy="163200"/>
          </a:xfrm>
          <a:prstGeom prst="rect">
            <a:avLst/>
          </a:prstGeom>
          <a:noFill/>
          <a:ln>
            <a:noFill/>
          </a:ln>
        </p:spPr>
      </p:pic>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1_Disclaimer" showMasterSp="0">
  <p:cSld name="Disclaimer">
    <p:bg>
      <p:bgPr>
        <a:solidFill>
          <a:srgbClr val="FFFFFF"/>
        </a:solidFill>
      </p:bgPr>
    </p:bg>
    <p:spTree>
      <p:nvGrpSpPr>
        <p:cNvPr id="1002" name="Shape 1002"/>
        <p:cNvGrpSpPr/>
        <p:nvPr/>
      </p:nvGrpSpPr>
      <p:grpSpPr>
        <a:xfrm>
          <a:off x="0" y="0"/>
          <a:ext cx="0" cy="0"/>
          <a:chOff x="0" y="0"/>
          <a:chExt cx="0" cy="0"/>
        </a:xfrm>
      </p:grpSpPr>
      <p:sp>
        <p:nvSpPr>
          <p:cNvPr id="1003" name="Google Shape;1003;p97"/>
          <p:cNvSpPr txBox="1"/>
          <p:nvPr/>
        </p:nvSpPr>
        <p:spPr>
          <a:xfrm>
            <a:off x="1763486" y="1050925"/>
            <a:ext cx="5628000" cy="3429000"/>
          </a:xfrm>
          <a:prstGeom prst="rect">
            <a:avLst/>
          </a:prstGeom>
          <a:noFill/>
          <a:ln>
            <a:noFill/>
          </a:ln>
        </p:spPr>
        <p:txBody>
          <a:bodyPr anchorCtr="0" anchor="ctr" bIns="45700" lIns="36000" spcFirstLastPara="1" rIns="36000" wrap="square" tIns="45700">
            <a:noAutofit/>
          </a:bodyPr>
          <a:lstStyle/>
          <a:p>
            <a:pPr indent="0" lvl="0" marL="0" marR="0" rtl="0" algn="l">
              <a:lnSpc>
                <a:spcPct val="100000"/>
              </a:lnSpc>
              <a:spcBef>
                <a:spcPts val="0"/>
              </a:spcBef>
              <a:spcAft>
                <a:spcPts val="0"/>
              </a:spcAft>
              <a:buFont typeface="Arial"/>
              <a:buNone/>
            </a:pPr>
            <a:r>
              <a:rPr b="0" i="0" lang="en" sz="1300" u="none" cap="none" strike="noStrike">
                <a:latin typeface="Arial"/>
                <a:ea typeface="Arial"/>
                <a:cs typeface="Arial"/>
                <a:sym typeface="Arial"/>
              </a:rPr>
              <a:t>This presentation and its contents are strictly confidential. It may not, in whole or in part, be reproduced, redistributed, published or passed on to any other person by the recipient.</a:t>
            </a:r>
            <a:endParaRPr/>
          </a:p>
          <a:p>
            <a:pPr indent="0" lvl="0" marL="0" marR="0" rtl="0" algn="l">
              <a:lnSpc>
                <a:spcPct val="100000"/>
              </a:lnSpc>
              <a:spcBef>
                <a:spcPts val="1200"/>
              </a:spcBef>
              <a:spcAft>
                <a:spcPts val="0"/>
              </a:spcAft>
              <a:buFont typeface="Arial"/>
              <a:buNone/>
            </a:pPr>
            <a:r>
              <a:t/>
            </a:r>
            <a:endParaRPr b="0" i="0" sz="1300" u="none" cap="none" strike="noStrike">
              <a:latin typeface="Arial"/>
              <a:ea typeface="Arial"/>
              <a:cs typeface="Arial"/>
              <a:sym typeface="Arial"/>
            </a:endParaRPr>
          </a:p>
          <a:p>
            <a:pPr indent="0" lvl="0" marL="0" marR="0" rtl="0" algn="l">
              <a:lnSpc>
                <a:spcPct val="100000"/>
              </a:lnSpc>
              <a:spcBef>
                <a:spcPts val="1200"/>
              </a:spcBef>
              <a:spcAft>
                <a:spcPts val="0"/>
              </a:spcAft>
              <a:buFont typeface="Arial"/>
              <a:buNone/>
            </a:pPr>
            <a:r>
              <a:rPr b="0" i="0" lang="en" sz="1300" u="none" cap="none" strike="noStrike">
                <a:latin typeface="Arial"/>
                <a:ea typeface="Arial"/>
                <a:cs typeface="Arial"/>
                <a:sym typeface="Arial"/>
              </a:rPr>
              <a:t>The information in this presentation has not been independently verified. No representation or warranty, express or implied, is made as to the accuracy or completeness of the presentation and the information contained herein and no reliance should be placed on such information. No responsibility is accepted for any liability for any loss howsoever arising, directly or indirectly, from this presentation or its contents.</a:t>
            </a:r>
            <a:endParaRPr/>
          </a:p>
        </p:txBody>
      </p:sp>
      <p:sp>
        <p:nvSpPr>
          <p:cNvPr id="1004" name="Google Shape;1004;p97"/>
          <p:cNvSpPr txBox="1"/>
          <p:nvPr/>
        </p:nvSpPr>
        <p:spPr>
          <a:xfrm>
            <a:off x="590550" y="206829"/>
            <a:ext cx="7958100" cy="772800"/>
          </a:xfrm>
          <a:prstGeom prst="rect">
            <a:avLst/>
          </a:prstGeom>
          <a:noFill/>
          <a:ln>
            <a:noFill/>
          </a:ln>
        </p:spPr>
        <p:txBody>
          <a:bodyPr anchorCtr="0" anchor="ctr" bIns="17125" lIns="34275" spcFirstLastPara="1" rIns="34275" wrap="square" tIns="17125">
            <a:noAutofit/>
          </a:bodyPr>
          <a:lstStyle/>
          <a:p>
            <a:pPr indent="0" lvl="0" marL="0" marR="0" rtl="0" algn="ctr">
              <a:lnSpc>
                <a:spcPct val="120000"/>
              </a:lnSpc>
              <a:spcBef>
                <a:spcPts val="0"/>
              </a:spcBef>
              <a:spcAft>
                <a:spcPts val="0"/>
              </a:spcAft>
              <a:buFont typeface="Arial"/>
              <a:buNone/>
            </a:pPr>
            <a:r>
              <a:rPr b="1" i="0" lang="en" sz="1300" u="none" cap="none" strike="noStrike">
                <a:latin typeface="Arial"/>
                <a:ea typeface="Arial"/>
                <a:cs typeface="Arial"/>
                <a:sym typeface="Arial"/>
              </a:rPr>
              <a:t>DISCLAIMER</a:t>
            </a:r>
            <a:endParaRPr b="1" i="0" sz="1300" u="none" cap="none" strike="noStrike">
              <a:latin typeface="Arial"/>
              <a:ea typeface="Arial"/>
              <a:cs typeface="Arial"/>
              <a:sym typeface="Arial"/>
            </a:endParaRPr>
          </a:p>
        </p:txBody>
      </p:sp>
      <p:sp>
        <p:nvSpPr>
          <p:cNvPr id="1005" name="Google Shape;1005;p97"/>
          <p:cNvSpPr/>
          <p:nvPr/>
        </p:nvSpPr>
        <p:spPr>
          <a:xfrm>
            <a:off x="3045619" y="1324"/>
            <a:ext cx="3052800" cy="67800"/>
          </a:xfrm>
          <a:prstGeom prst="rect">
            <a:avLst/>
          </a:prstGeom>
          <a:solidFill>
            <a:srgbClr val="FF6900"/>
          </a:solidFill>
          <a:ln>
            <a:noFill/>
          </a:ln>
        </p:spPr>
        <p:txBody>
          <a:bodyPr anchorCtr="0" anchor="ctr" bIns="0" lIns="0" spcFirstLastPara="1" rIns="0" wrap="square" tIns="0">
            <a:noAutofit/>
          </a:bodyPr>
          <a:lstStyle/>
          <a:p>
            <a:pPr indent="0" lvl="0" marL="0" marR="0" rtl="0" algn="ctr">
              <a:lnSpc>
                <a:spcPct val="120000"/>
              </a:lnSpc>
              <a:spcBef>
                <a:spcPts val="0"/>
              </a:spcBef>
              <a:spcAft>
                <a:spcPts val="0"/>
              </a:spcAft>
              <a:buNone/>
            </a:pPr>
            <a:r>
              <a:t/>
            </a:r>
            <a:endParaRPr b="0" i="0" sz="1900" u="none" cap="none" strike="noStrike">
              <a:latin typeface="Arial"/>
              <a:ea typeface="Arial"/>
              <a:cs typeface="Arial"/>
              <a:sym typeface="Arial"/>
            </a:endParaRPr>
          </a:p>
        </p:txBody>
      </p:sp>
      <p:sp>
        <p:nvSpPr>
          <p:cNvPr id="1006" name="Google Shape;1006;p97"/>
          <p:cNvSpPr/>
          <p:nvPr/>
        </p:nvSpPr>
        <p:spPr>
          <a:xfrm>
            <a:off x="591146" y="4734611"/>
            <a:ext cx="338100" cy="1386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fld id="{00000000-1234-1234-1234-123412341234}" type="slidenum">
              <a:rPr b="1" i="0" lang="en" sz="900" u="none" cap="none" strike="noStrike">
                <a:latin typeface="Arial"/>
                <a:ea typeface="Arial"/>
                <a:cs typeface="Arial"/>
                <a:sym typeface="Arial"/>
              </a:rPr>
              <a:t>‹#›</a:t>
            </a:fld>
            <a:endParaRPr b="1" i="0" sz="900" u="none" cap="none" strike="noStrike">
              <a:latin typeface="Arial"/>
              <a:ea typeface="Arial"/>
              <a:cs typeface="Arial"/>
              <a:sym typeface="Arial"/>
            </a:endParaRPr>
          </a:p>
        </p:txBody>
      </p:sp>
      <p:pic>
        <p:nvPicPr>
          <p:cNvPr descr="Logo.png" id="1007" name="Google Shape;1007;p97"/>
          <p:cNvPicPr preferRelativeResize="0"/>
          <p:nvPr/>
        </p:nvPicPr>
        <p:blipFill>
          <a:blip r:embed="rId2">
            <a:alphaModFix/>
          </a:blip>
          <a:stretch>
            <a:fillRect/>
          </a:stretch>
        </p:blipFill>
        <p:spPr>
          <a:xfrm>
            <a:off x="7724083" y="4717150"/>
            <a:ext cx="798517" cy="163200"/>
          </a:xfrm>
          <a:prstGeom prst="rect">
            <a:avLst/>
          </a:prstGeom>
          <a:noFill/>
          <a:ln>
            <a:noFill/>
          </a:ln>
        </p:spPr>
      </p:pic>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2_Last Chart_Mosaik" showMasterSp="0">
  <p:cSld name="Last chart mosaik_1">
    <p:bg>
      <p:bgPr>
        <a:solidFill>
          <a:srgbClr val="FFFFFF"/>
        </a:solidFill>
      </p:bgPr>
    </p:bg>
    <p:spTree>
      <p:nvGrpSpPr>
        <p:cNvPr id="1008" name="Shape 1008"/>
        <p:cNvGrpSpPr/>
        <p:nvPr/>
      </p:nvGrpSpPr>
      <p:grpSpPr>
        <a:xfrm>
          <a:off x="0" y="0"/>
          <a:ext cx="0" cy="0"/>
          <a:chOff x="0" y="0"/>
          <a:chExt cx="0" cy="0"/>
        </a:xfrm>
      </p:grpSpPr>
      <p:pic>
        <p:nvPicPr>
          <p:cNvPr id="1009" name="Google Shape;1009;p98"/>
          <p:cNvPicPr preferRelativeResize="0"/>
          <p:nvPr/>
        </p:nvPicPr>
        <p:blipFill>
          <a:blip r:embed="rId2">
            <a:alphaModFix/>
          </a:blip>
          <a:stretch>
            <a:fillRect/>
          </a:stretch>
        </p:blipFill>
        <p:spPr>
          <a:xfrm>
            <a:off x="16871" y="0"/>
            <a:ext cx="9110258" cy="5143500"/>
          </a:xfrm>
          <a:prstGeom prst="rect">
            <a:avLst/>
          </a:prstGeom>
          <a:noFill/>
          <a:ln>
            <a:noFill/>
          </a:ln>
        </p:spPr>
      </p:pic>
      <p:sp>
        <p:nvSpPr>
          <p:cNvPr id="1010" name="Google Shape;1010;p98"/>
          <p:cNvSpPr/>
          <p:nvPr/>
        </p:nvSpPr>
        <p:spPr>
          <a:xfrm>
            <a:off x="5192713" y="4734611"/>
            <a:ext cx="338100" cy="1386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r>
              <a:t/>
            </a:r>
            <a:endParaRPr b="1" i="0" sz="900" u="none" cap="none" strike="noStrike">
              <a:latin typeface="Arial"/>
              <a:ea typeface="Arial"/>
              <a:cs typeface="Arial"/>
              <a:sym typeface="Arial"/>
            </a:endParaRPr>
          </a:p>
        </p:txBody>
      </p:sp>
      <p:sp>
        <p:nvSpPr>
          <p:cNvPr id="1011" name="Google Shape;1011;p98"/>
          <p:cNvSpPr/>
          <p:nvPr/>
        </p:nvSpPr>
        <p:spPr>
          <a:xfrm>
            <a:off x="3161592" y="0"/>
            <a:ext cx="2832600" cy="5143500"/>
          </a:xfrm>
          <a:prstGeom prst="rect">
            <a:avLst/>
          </a:prstGeom>
          <a:solidFill>
            <a:srgbClr val="FFFFFF">
              <a:alpha val="94900"/>
            </a:srgbClr>
          </a:solidFill>
          <a:ln>
            <a:noFill/>
          </a:ln>
        </p:spPr>
        <p:txBody>
          <a:bodyPr anchorCtr="0" anchor="ctr" bIns="0" lIns="0" spcFirstLastPara="1" rIns="0" wrap="square" tIns="0">
            <a:noAutofit/>
          </a:bodyPr>
          <a:lstStyle/>
          <a:p>
            <a:pPr indent="-222250" lvl="0" marL="342900" marR="0" rtl="0" algn="ctr">
              <a:lnSpc>
                <a:spcPct val="120000"/>
              </a:lnSpc>
              <a:spcBef>
                <a:spcPts val="0"/>
              </a:spcBef>
              <a:spcAft>
                <a:spcPts val="0"/>
              </a:spcAft>
              <a:buClr>
                <a:srgbClr val="FFFFFF"/>
              </a:buClr>
              <a:buSzPts val="1900"/>
              <a:buFont typeface="Arial"/>
              <a:buNone/>
            </a:pPr>
            <a:r>
              <a:t/>
            </a:r>
            <a:endParaRPr b="0" i="0" sz="1900" u="none" cap="none" strike="noStrike">
              <a:latin typeface="Arial"/>
              <a:ea typeface="Arial"/>
              <a:cs typeface="Arial"/>
              <a:sym typeface="Arial"/>
            </a:endParaRPr>
          </a:p>
        </p:txBody>
      </p:sp>
      <p:pic>
        <p:nvPicPr>
          <p:cNvPr descr="Logo.png" id="1012" name="Google Shape;1012;p98"/>
          <p:cNvPicPr preferRelativeResize="0"/>
          <p:nvPr/>
        </p:nvPicPr>
        <p:blipFill>
          <a:blip r:embed="rId3">
            <a:alphaModFix/>
          </a:blip>
          <a:stretch>
            <a:fillRect/>
          </a:stretch>
        </p:blipFill>
        <p:spPr>
          <a:xfrm>
            <a:off x="4102400" y="286875"/>
            <a:ext cx="951000" cy="194362"/>
          </a:xfrm>
          <a:prstGeom prst="rect">
            <a:avLst/>
          </a:prstGeom>
          <a:noFill/>
          <a:ln>
            <a:noFill/>
          </a:ln>
        </p:spPr>
      </p:pic>
      <p:sp>
        <p:nvSpPr>
          <p:cNvPr id="1013" name="Google Shape;1013;p98"/>
          <p:cNvSpPr txBox="1"/>
          <p:nvPr>
            <p:ph idx="1" type="body"/>
          </p:nvPr>
        </p:nvSpPr>
        <p:spPr>
          <a:xfrm>
            <a:off x="3358279" y="2884488"/>
            <a:ext cx="2435100" cy="1127100"/>
          </a:xfrm>
          <a:prstGeom prst="rect">
            <a:avLst/>
          </a:prstGeom>
          <a:noFill/>
          <a:ln>
            <a:noFill/>
          </a:ln>
        </p:spPr>
        <p:txBody>
          <a:bodyPr anchorCtr="0" anchor="t" bIns="91425" lIns="91425" spcFirstLastPara="1" rIns="91425" wrap="square" tIns="91425"/>
          <a:lstStyle>
            <a:lvl1pPr indent="-228600" lvl="0" marL="457200" marR="0" rtl="0" algn="ctr">
              <a:lnSpc>
                <a:spcPct val="150000"/>
              </a:lnSpc>
              <a:spcBef>
                <a:spcPts val="0"/>
              </a:spcBef>
              <a:spcAft>
                <a:spcPts val="0"/>
              </a:spcAft>
              <a:buSzPts val="1400"/>
              <a:buFont typeface="Arial"/>
              <a:buNone/>
              <a:defRPr b="0" i="0" sz="1000" u="none" cap="none" strike="noStrike">
                <a:latin typeface="Arial"/>
                <a:ea typeface="Arial"/>
                <a:cs typeface="Arial"/>
                <a:sym typeface="Arial"/>
              </a:defRPr>
            </a:lvl1pPr>
            <a:lvl2pPr indent="-257175" lvl="1" marL="9144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2pPr>
            <a:lvl3pPr indent="-257175" lvl="2" marL="13716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3pPr>
            <a:lvl4pPr indent="-257175" lvl="3" marL="18288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4pPr>
            <a:lvl5pPr indent="-257175" lvl="4" marL="22860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5pPr>
            <a:lvl6pPr indent="-257175" lvl="5" marL="27432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6pPr>
            <a:lvl7pPr indent="-257175" lvl="6" marL="32004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7pPr>
            <a:lvl8pPr indent="-257175" lvl="7" marL="36576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8pPr>
            <a:lvl9pPr indent="-257175" lvl="8" marL="41148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9pPr>
          </a:lstStyle>
          <a:p/>
        </p:txBody>
      </p:sp>
      <p:sp>
        <p:nvSpPr>
          <p:cNvPr id="1014" name="Google Shape;1014;p98"/>
          <p:cNvSpPr txBox="1"/>
          <p:nvPr>
            <p:ph idx="2" type="body"/>
          </p:nvPr>
        </p:nvSpPr>
        <p:spPr>
          <a:xfrm>
            <a:off x="3358279" y="4677004"/>
            <a:ext cx="2435100" cy="274200"/>
          </a:xfrm>
          <a:prstGeom prst="rect">
            <a:avLst/>
          </a:prstGeom>
          <a:noFill/>
          <a:ln>
            <a:noFill/>
          </a:ln>
        </p:spPr>
        <p:txBody>
          <a:bodyPr anchorCtr="0" anchor="t" bIns="91425" lIns="91425" spcFirstLastPara="1" rIns="91425" wrap="square" tIns="91425"/>
          <a:lstStyle>
            <a:lvl1pPr indent="-228600" lvl="0" marL="457200" marR="0" rtl="0" algn="ctr">
              <a:lnSpc>
                <a:spcPct val="150000"/>
              </a:lnSpc>
              <a:spcBef>
                <a:spcPts val="0"/>
              </a:spcBef>
              <a:spcAft>
                <a:spcPts val="0"/>
              </a:spcAft>
              <a:buSzPts val="1400"/>
              <a:buFont typeface="Arial"/>
              <a:buNone/>
              <a:defRPr b="0" i="0" sz="800" u="none" cap="none" strike="noStrike">
                <a:latin typeface="Arial"/>
                <a:ea typeface="Arial"/>
                <a:cs typeface="Arial"/>
                <a:sym typeface="Arial"/>
              </a:defRPr>
            </a:lvl1pPr>
            <a:lvl2pPr indent="-257175" lvl="1" marL="9144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2pPr>
            <a:lvl3pPr indent="-257175" lvl="2" marL="13716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3pPr>
            <a:lvl4pPr indent="-257175" lvl="3" marL="18288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4pPr>
            <a:lvl5pPr indent="-257175" lvl="4" marL="22860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5pPr>
            <a:lvl6pPr indent="-257175" lvl="5" marL="27432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6pPr>
            <a:lvl7pPr indent="-257175" lvl="6" marL="32004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7pPr>
            <a:lvl8pPr indent="-257175" lvl="7" marL="36576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8pPr>
            <a:lvl9pPr indent="-257175" lvl="8" marL="41148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9pPr>
          </a:lstStyle>
          <a:p/>
        </p:txBody>
      </p:sp>
      <p:sp>
        <p:nvSpPr>
          <p:cNvPr id="1015" name="Google Shape;1015;p98"/>
          <p:cNvSpPr txBox="1"/>
          <p:nvPr>
            <p:ph idx="3" type="body"/>
          </p:nvPr>
        </p:nvSpPr>
        <p:spPr>
          <a:xfrm>
            <a:off x="3351929" y="1790051"/>
            <a:ext cx="2448000" cy="657300"/>
          </a:xfrm>
          <a:prstGeom prst="rect">
            <a:avLst/>
          </a:prstGeom>
          <a:noFill/>
          <a:ln>
            <a:noFill/>
          </a:ln>
        </p:spPr>
        <p:txBody>
          <a:bodyPr anchorCtr="0" anchor="t" bIns="91425" lIns="91425" spcFirstLastPara="1" rIns="91425" wrap="square" tIns="91425"/>
          <a:lstStyle>
            <a:lvl1pPr indent="-228600" lvl="0" marL="457200" marR="0" rtl="0" algn="ctr">
              <a:lnSpc>
                <a:spcPct val="150000"/>
              </a:lnSpc>
              <a:spcBef>
                <a:spcPts val="0"/>
              </a:spcBef>
              <a:spcAft>
                <a:spcPts val="0"/>
              </a:spcAft>
              <a:buSzPts val="1400"/>
              <a:buFont typeface="Arial"/>
              <a:buNone/>
              <a:defRPr b="0" i="0" sz="1000" u="none" cap="none" strike="noStrike">
                <a:latin typeface="Arial"/>
                <a:ea typeface="Arial"/>
                <a:cs typeface="Arial"/>
                <a:sym typeface="Arial"/>
              </a:defRPr>
            </a:lvl1pPr>
            <a:lvl2pPr indent="-257175" lvl="1" marL="9144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2pPr>
            <a:lvl3pPr indent="-257175" lvl="2" marL="13716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3pPr>
            <a:lvl4pPr indent="-257175" lvl="3" marL="18288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4pPr>
            <a:lvl5pPr indent="-257175" lvl="4" marL="22860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5pPr>
            <a:lvl6pPr indent="-257175" lvl="5" marL="27432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6pPr>
            <a:lvl7pPr indent="-257175" lvl="6" marL="32004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7pPr>
            <a:lvl8pPr indent="-257175" lvl="7" marL="36576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8pPr>
            <a:lvl9pPr indent="-257175" lvl="8" marL="41148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9pPr>
          </a:lstStyle>
          <a:p/>
        </p:txBody>
      </p:sp>
      <p:sp>
        <p:nvSpPr>
          <p:cNvPr id="1016" name="Google Shape;1016;p98"/>
          <p:cNvSpPr/>
          <p:nvPr/>
        </p:nvSpPr>
        <p:spPr>
          <a:xfrm>
            <a:off x="3451699" y="2540569"/>
            <a:ext cx="2240700" cy="62400"/>
          </a:xfrm>
          <a:prstGeom prst="rect">
            <a:avLst/>
          </a:prstGeom>
          <a:solidFill>
            <a:srgbClr val="FF6900"/>
          </a:solidFill>
          <a:ln>
            <a:noFill/>
          </a:ln>
        </p:spPr>
        <p:txBody>
          <a:bodyPr anchorCtr="0" anchor="ctr" bIns="0" lIns="0" spcFirstLastPara="1" rIns="0" wrap="square" tIns="0">
            <a:noAutofit/>
          </a:bodyPr>
          <a:lstStyle/>
          <a:p>
            <a:pPr indent="0" lvl="0" marL="0" marR="0" rtl="0" algn="ctr">
              <a:lnSpc>
                <a:spcPct val="120000"/>
              </a:lnSpc>
              <a:spcBef>
                <a:spcPts val="0"/>
              </a:spcBef>
              <a:spcAft>
                <a:spcPts val="0"/>
              </a:spcAft>
              <a:buNone/>
            </a:pPr>
            <a:r>
              <a:t/>
            </a:r>
            <a:endParaRPr b="0" i="0" sz="1900" u="none" cap="none" strike="noStrike">
              <a:latin typeface="Arial"/>
              <a:ea typeface="Arial"/>
              <a:cs typeface="Arial"/>
              <a:sym typeface="Arial"/>
            </a:endParaRPr>
          </a:p>
        </p:txBody>
      </p:sp>
      <p:sp>
        <p:nvSpPr>
          <p:cNvPr id="1017" name="Google Shape;1017;p98"/>
          <p:cNvSpPr/>
          <p:nvPr/>
        </p:nvSpPr>
        <p:spPr>
          <a:xfrm>
            <a:off x="9312750" y="28625"/>
            <a:ext cx="1317600" cy="546300"/>
          </a:xfrm>
          <a:prstGeom prst="wedgeRectCallout">
            <a:avLst>
              <a:gd fmla="val -53209" name="adj1"/>
              <a:gd fmla="val -19669" name="adj2"/>
            </a:avLst>
          </a:prstGeom>
          <a:solidFill>
            <a:schemeClr val="l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chemeClr val="accent6"/>
                </a:solidFill>
                <a:highlight>
                  <a:srgbClr val="FFFFFF"/>
                </a:highlight>
              </a:rPr>
              <a:t>Please write contact name, department and position in all capital letters</a:t>
            </a:r>
            <a:endParaRPr sz="800"/>
          </a:p>
        </p:txBody>
      </p:sp>
      <p:sp>
        <p:nvSpPr>
          <p:cNvPr id="1018" name="Google Shape;1018;p98"/>
          <p:cNvSpPr txBox="1"/>
          <p:nvPr>
            <p:ph idx="4" type="body"/>
          </p:nvPr>
        </p:nvSpPr>
        <p:spPr>
          <a:xfrm>
            <a:off x="3351929" y="1095351"/>
            <a:ext cx="2448000" cy="657300"/>
          </a:xfrm>
          <a:prstGeom prst="rect">
            <a:avLst/>
          </a:prstGeom>
          <a:noFill/>
          <a:ln>
            <a:noFill/>
          </a:ln>
        </p:spPr>
        <p:txBody>
          <a:bodyPr anchorCtr="0" anchor="b" bIns="91425" lIns="91425" spcFirstLastPara="1" rIns="91425" wrap="square" tIns="91425"/>
          <a:lstStyle>
            <a:lvl1pPr indent="-228600" lvl="0" marL="457200" marR="0" rtl="0" algn="ctr">
              <a:lnSpc>
                <a:spcPct val="150000"/>
              </a:lnSpc>
              <a:spcBef>
                <a:spcPts val="0"/>
              </a:spcBef>
              <a:spcAft>
                <a:spcPts val="0"/>
              </a:spcAft>
              <a:buSzPts val="1400"/>
              <a:buFont typeface="Arial"/>
              <a:buNone/>
              <a:defRPr b="1" i="0" sz="1000" u="none" cap="none" strike="noStrike">
                <a:latin typeface="Arial"/>
                <a:ea typeface="Arial"/>
                <a:cs typeface="Arial"/>
                <a:sym typeface="Arial"/>
              </a:defRPr>
            </a:lvl1pPr>
            <a:lvl2pPr indent="-257175" lvl="1" marL="9144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2pPr>
            <a:lvl3pPr indent="-257175" lvl="2" marL="13716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3pPr>
            <a:lvl4pPr indent="-257175" lvl="3" marL="18288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4pPr>
            <a:lvl5pPr indent="-257175" lvl="4" marL="22860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5pPr>
            <a:lvl6pPr indent="-257175" lvl="5" marL="27432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6pPr>
            <a:lvl7pPr indent="-257175" lvl="6" marL="32004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7pPr>
            <a:lvl8pPr indent="-257175" lvl="7" marL="36576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8pPr>
            <a:lvl9pPr indent="-257175" lvl="8" marL="41148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37" Type="http://schemas.openxmlformats.org/officeDocument/2006/relationships/slideLayout" Target="../slideLayouts/slideLayout37.xml"/><Relationship Id="rId14" Type="http://schemas.openxmlformats.org/officeDocument/2006/relationships/slideLayout" Target="../slideLayouts/slideLayout14.xml"/><Relationship Id="rId36" Type="http://schemas.openxmlformats.org/officeDocument/2006/relationships/slideLayout" Target="../slideLayouts/slideLayout36.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38" Type="http://schemas.openxmlformats.org/officeDocument/2006/relationships/theme" Target="../theme/theme2.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57.xml"/><Relationship Id="rId22" Type="http://schemas.openxmlformats.org/officeDocument/2006/relationships/slideLayout" Target="../slideLayouts/slideLayout59.xml"/><Relationship Id="rId21" Type="http://schemas.openxmlformats.org/officeDocument/2006/relationships/slideLayout" Target="../slideLayouts/slideLayout58.xml"/><Relationship Id="rId24" Type="http://schemas.openxmlformats.org/officeDocument/2006/relationships/slideLayout" Target="../slideLayouts/slideLayout61.xml"/><Relationship Id="rId23" Type="http://schemas.openxmlformats.org/officeDocument/2006/relationships/slideLayout" Target="../slideLayouts/slideLayout60.xml"/><Relationship Id="rId1" Type="http://schemas.openxmlformats.org/officeDocument/2006/relationships/slideLayout" Target="../slideLayouts/slideLayout38.xml"/><Relationship Id="rId2" Type="http://schemas.openxmlformats.org/officeDocument/2006/relationships/slideLayout" Target="../slideLayouts/slideLayout39.xml"/><Relationship Id="rId3" Type="http://schemas.openxmlformats.org/officeDocument/2006/relationships/slideLayout" Target="../slideLayouts/slideLayout40.xml"/><Relationship Id="rId4" Type="http://schemas.openxmlformats.org/officeDocument/2006/relationships/slideLayout" Target="../slideLayouts/slideLayout41.xml"/><Relationship Id="rId9" Type="http://schemas.openxmlformats.org/officeDocument/2006/relationships/slideLayout" Target="../slideLayouts/slideLayout46.xml"/><Relationship Id="rId26" Type="http://schemas.openxmlformats.org/officeDocument/2006/relationships/slideLayout" Target="../slideLayouts/slideLayout63.xml"/><Relationship Id="rId25" Type="http://schemas.openxmlformats.org/officeDocument/2006/relationships/slideLayout" Target="../slideLayouts/slideLayout62.xml"/><Relationship Id="rId28" Type="http://schemas.openxmlformats.org/officeDocument/2006/relationships/slideLayout" Target="../slideLayouts/slideLayout65.xml"/><Relationship Id="rId27" Type="http://schemas.openxmlformats.org/officeDocument/2006/relationships/slideLayout" Target="../slideLayouts/slideLayout64.xml"/><Relationship Id="rId5" Type="http://schemas.openxmlformats.org/officeDocument/2006/relationships/slideLayout" Target="../slideLayouts/slideLayout42.xml"/><Relationship Id="rId6" Type="http://schemas.openxmlformats.org/officeDocument/2006/relationships/slideLayout" Target="../slideLayouts/slideLayout43.xml"/><Relationship Id="rId29" Type="http://schemas.openxmlformats.org/officeDocument/2006/relationships/slideLayout" Target="../slideLayouts/slideLayout66.xml"/><Relationship Id="rId7" Type="http://schemas.openxmlformats.org/officeDocument/2006/relationships/slideLayout" Target="../slideLayouts/slideLayout44.xml"/><Relationship Id="rId8" Type="http://schemas.openxmlformats.org/officeDocument/2006/relationships/slideLayout" Target="../slideLayouts/slideLayout45.xml"/><Relationship Id="rId30" Type="http://schemas.openxmlformats.org/officeDocument/2006/relationships/theme" Target="../theme/theme4.xml"/><Relationship Id="rId11" Type="http://schemas.openxmlformats.org/officeDocument/2006/relationships/slideLayout" Target="../slideLayouts/slideLayout48.xml"/><Relationship Id="rId10" Type="http://schemas.openxmlformats.org/officeDocument/2006/relationships/slideLayout" Target="../slideLayouts/slideLayout47.xml"/><Relationship Id="rId13" Type="http://schemas.openxmlformats.org/officeDocument/2006/relationships/slideLayout" Target="../slideLayouts/slideLayout50.xml"/><Relationship Id="rId12" Type="http://schemas.openxmlformats.org/officeDocument/2006/relationships/slideLayout" Target="../slideLayouts/slideLayout49.xml"/><Relationship Id="rId15" Type="http://schemas.openxmlformats.org/officeDocument/2006/relationships/slideLayout" Target="../slideLayouts/slideLayout52.xml"/><Relationship Id="rId14" Type="http://schemas.openxmlformats.org/officeDocument/2006/relationships/slideLayout" Target="../slideLayouts/slideLayout51.xml"/><Relationship Id="rId17" Type="http://schemas.openxmlformats.org/officeDocument/2006/relationships/slideLayout" Target="../slideLayouts/slideLayout54.xml"/><Relationship Id="rId16" Type="http://schemas.openxmlformats.org/officeDocument/2006/relationships/slideLayout" Target="../slideLayouts/slideLayout53.xml"/><Relationship Id="rId19" Type="http://schemas.openxmlformats.org/officeDocument/2006/relationships/slideLayout" Target="../slideLayouts/slideLayout56.xml"/><Relationship Id="rId18" Type="http://schemas.openxmlformats.org/officeDocument/2006/relationships/slideLayout" Target="../slideLayouts/slideLayout55.xml"/></Relationships>
</file>

<file path=ppt/slideMasters/_rels/slideMaster3.xml.rels><?xml version="1.0" encoding="UTF-8" standalone="yes"?><Relationships xmlns="http://schemas.openxmlformats.org/package/2006/relationships"><Relationship Id="rId20" Type="http://schemas.openxmlformats.org/officeDocument/2006/relationships/slideLayout" Target="../slideLayouts/slideLayout86.xml"/><Relationship Id="rId22" Type="http://schemas.openxmlformats.org/officeDocument/2006/relationships/slideLayout" Target="../slideLayouts/slideLayout88.xml"/><Relationship Id="rId21" Type="http://schemas.openxmlformats.org/officeDocument/2006/relationships/slideLayout" Target="../slideLayouts/slideLayout87.xml"/><Relationship Id="rId24" Type="http://schemas.openxmlformats.org/officeDocument/2006/relationships/slideLayout" Target="../slideLayouts/slideLayout90.xml"/><Relationship Id="rId23" Type="http://schemas.openxmlformats.org/officeDocument/2006/relationships/slideLayout" Target="../slideLayouts/slideLayout89.xml"/><Relationship Id="rId1" Type="http://schemas.openxmlformats.org/officeDocument/2006/relationships/slideLayout" Target="../slideLayouts/slideLayout67.xml"/><Relationship Id="rId2" Type="http://schemas.openxmlformats.org/officeDocument/2006/relationships/slideLayout" Target="../slideLayouts/slideLayout68.xml"/><Relationship Id="rId3" Type="http://schemas.openxmlformats.org/officeDocument/2006/relationships/slideLayout" Target="../slideLayouts/slideLayout69.xml"/><Relationship Id="rId4" Type="http://schemas.openxmlformats.org/officeDocument/2006/relationships/slideLayout" Target="../slideLayouts/slideLayout70.xml"/><Relationship Id="rId9" Type="http://schemas.openxmlformats.org/officeDocument/2006/relationships/slideLayout" Target="../slideLayouts/slideLayout75.xml"/><Relationship Id="rId26" Type="http://schemas.openxmlformats.org/officeDocument/2006/relationships/slideLayout" Target="../slideLayouts/slideLayout92.xml"/><Relationship Id="rId25" Type="http://schemas.openxmlformats.org/officeDocument/2006/relationships/slideLayout" Target="../slideLayouts/slideLayout91.xml"/><Relationship Id="rId28" Type="http://schemas.openxmlformats.org/officeDocument/2006/relationships/slideLayout" Target="../slideLayouts/slideLayout94.xml"/><Relationship Id="rId27" Type="http://schemas.openxmlformats.org/officeDocument/2006/relationships/slideLayout" Target="../slideLayouts/slideLayout93.xml"/><Relationship Id="rId5" Type="http://schemas.openxmlformats.org/officeDocument/2006/relationships/slideLayout" Target="../slideLayouts/slideLayout71.xml"/><Relationship Id="rId6" Type="http://schemas.openxmlformats.org/officeDocument/2006/relationships/slideLayout" Target="../slideLayouts/slideLayout72.xml"/><Relationship Id="rId29" Type="http://schemas.openxmlformats.org/officeDocument/2006/relationships/slideLayout" Target="../slideLayouts/slideLayout95.xml"/><Relationship Id="rId7" Type="http://schemas.openxmlformats.org/officeDocument/2006/relationships/slideLayout" Target="../slideLayouts/slideLayout73.xml"/><Relationship Id="rId8" Type="http://schemas.openxmlformats.org/officeDocument/2006/relationships/slideLayout" Target="../slideLayouts/slideLayout74.xml"/><Relationship Id="rId30" Type="http://schemas.openxmlformats.org/officeDocument/2006/relationships/theme" Target="../theme/theme1.xml"/><Relationship Id="rId11" Type="http://schemas.openxmlformats.org/officeDocument/2006/relationships/slideLayout" Target="../slideLayouts/slideLayout77.xml"/><Relationship Id="rId10" Type="http://schemas.openxmlformats.org/officeDocument/2006/relationships/slideLayout" Target="../slideLayouts/slideLayout76.xml"/><Relationship Id="rId13" Type="http://schemas.openxmlformats.org/officeDocument/2006/relationships/slideLayout" Target="../slideLayouts/slideLayout79.xml"/><Relationship Id="rId12" Type="http://schemas.openxmlformats.org/officeDocument/2006/relationships/slideLayout" Target="../slideLayouts/slideLayout78.xml"/><Relationship Id="rId15" Type="http://schemas.openxmlformats.org/officeDocument/2006/relationships/slideLayout" Target="../slideLayouts/slideLayout81.xml"/><Relationship Id="rId14" Type="http://schemas.openxmlformats.org/officeDocument/2006/relationships/slideLayout" Target="../slideLayouts/slideLayout80.xml"/><Relationship Id="rId17" Type="http://schemas.openxmlformats.org/officeDocument/2006/relationships/slideLayout" Target="../slideLayouts/slideLayout83.xml"/><Relationship Id="rId16" Type="http://schemas.openxmlformats.org/officeDocument/2006/relationships/slideLayout" Target="../slideLayouts/slideLayout82.xml"/><Relationship Id="rId19" Type="http://schemas.openxmlformats.org/officeDocument/2006/relationships/slideLayout" Target="../slideLayouts/slideLayout85.xml"/><Relationship Id="rId18" Type="http://schemas.openxmlformats.org/officeDocument/2006/relationships/slideLayout" Target="../slideLayouts/slideLayout84.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5" name="Shape 5"/>
        <p:cNvGrpSpPr/>
        <p:nvPr/>
      </p:nvGrpSpPr>
      <p:grpSpPr>
        <a:xfrm>
          <a:off x="0" y="0"/>
          <a:ext cx="0" cy="0"/>
          <a:chOff x="0" y="0"/>
          <a:chExt cx="0" cy="0"/>
        </a:xfrm>
      </p:grpSpPr>
      <p:sp>
        <p:nvSpPr>
          <p:cNvPr id="6" name="Google Shape;6;p1"/>
          <p:cNvSpPr/>
          <p:nvPr/>
        </p:nvSpPr>
        <p:spPr>
          <a:xfrm>
            <a:off x="3045619" y="1324"/>
            <a:ext cx="3052800" cy="67800"/>
          </a:xfrm>
          <a:prstGeom prst="rect">
            <a:avLst/>
          </a:prstGeom>
          <a:solidFill>
            <a:srgbClr val="FF6900"/>
          </a:solidFill>
          <a:ln>
            <a:noFill/>
          </a:ln>
        </p:spPr>
        <p:txBody>
          <a:bodyPr anchorCtr="0" anchor="ctr" bIns="0" lIns="0" spcFirstLastPara="1" rIns="0" wrap="square" tIns="0">
            <a:noAutofit/>
          </a:bodyPr>
          <a:lstStyle/>
          <a:p>
            <a:pPr indent="0" lvl="0" marL="0" marR="0" rtl="0" algn="ctr">
              <a:lnSpc>
                <a:spcPct val="120000"/>
              </a:lnSpc>
              <a:spcBef>
                <a:spcPts val="0"/>
              </a:spcBef>
              <a:spcAft>
                <a:spcPts val="0"/>
              </a:spcAft>
              <a:buNone/>
            </a:pPr>
            <a:r>
              <a:t/>
            </a:r>
            <a:endParaRPr b="0" i="0" sz="1900" u="none" cap="none" strike="noStrike">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371" name="Shape 371"/>
        <p:cNvGrpSpPr/>
        <p:nvPr/>
      </p:nvGrpSpPr>
      <p:grpSpPr>
        <a:xfrm>
          <a:off x="0" y="0"/>
          <a:ext cx="0" cy="0"/>
          <a:chOff x="0" y="0"/>
          <a:chExt cx="0" cy="0"/>
        </a:xfrm>
      </p:grpSpPr>
      <p:sp>
        <p:nvSpPr>
          <p:cNvPr id="372" name="Google Shape;372;p39"/>
          <p:cNvSpPr/>
          <p:nvPr/>
        </p:nvSpPr>
        <p:spPr>
          <a:xfrm>
            <a:off x="3045619" y="1324"/>
            <a:ext cx="3052800" cy="67800"/>
          </a:xfrm>
          <a:prstGeom prst="rect">
            <a:avLst/>
          </a:prstGeom>
          <a:solidFill>
            <a:srgbClr val="FF6900"/>
          </a:solidFill>
          <a:ln>
            <a:noFill/>
          </a:ln>
        </p:spPr>
        <p:txBody>
          <a:bodyPr anchorCtr="0" anchor="ctr" bIns="0" lIns="0" spcFirstLastPara="1" rIns="0" wrap="square" tIns="0">
            <a:noAutofit/>
          </a:bodyPr>
          <a:lstStyle/>
          <a:p>
            <a:pPr indent="0" lvl="0" marL="0" marR="0" rtl="0" algn="ctr">
              <a:lnSpc>
                <a:spcPct val="120000"/>
              </a:lnSpc>
              <a:spcBef>
                <a:spcPts val="0"/>
              </a:spcBef>
              <a:spcAft>
                <a:spcPts val="0"/>
              </a:spcAft>
              <a:buNone/>
            </a:pPr>
            <a:r>
              <a:t/>
            </a:r>
            <a:endParaRPr b="0" i="0" sz="1900" u="none" cap="none" strike="noStrike">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 id="2147483700" r:id="rId16"/>
    <p:sldLayoutId id="2147483701" r:id="rId17"/>
    <p:sldLayoutId id="2147483702" r:id="rId18"/>
    <p:sldLayoutId id="2147483703" r:id="rId19"/>
    <p:sldLayoutId id="2147483704" r:id="rId20"/>
    <p:sldLayoutId id="2147483705" r:id="rId21"/>
    <p:sldLayoutId id="2147483706" r:id="rId22"/>
    <p:sldLayoutId id="2147483707" r:id="rId23"/>
    <p:sldLayoutId id="2147483708" r:id="rId24"/>
    <p:sldLayoutId id="2147483709" r:id="rId25"/>
    <p:sldLayoutId id="2147483710" r:id="rId26"/>
    <p:sldLayoutId id="2147483711" r:id="rId27"/>
    <p:sldLayoutId id="2147483712" r:id="rId28"/>
    <p:sldLayoutId id="2147483713" r:id="rId2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704" name="Shape 704"/>
        <p:cNvGrpSpPr/>
        <p:nvPr/>
      </p:nvGrpSpPr>
      <p:grpSpPr>
        <a:xfrm>
          <a:off x="0" y="0"/>
          <a:ext cx="0" cy="0"/>
          <a:chOff x="0" y="0"/>
          <a:chExt cx="0" cy="0"/>
        </a:xfrm>
      </p:grpSpPr>
      <p:sp>
        <p:nvSpPr>
          <p:cNvPr id="705" name="Google Shape;705;p69"/>
          <p:cNvSpPr/>
          <p:nvPr/>
        </p:nvSpPr>
        <p:spPr>
          <a:xfrm>
            <a:off x="3045619" y="1324"/>
            <a:ext cx="3052800" cy="67800"/>
          </a:xfrm>
          <a:prstGeom prst="rect">
            <a:avLst/>
          </a:prstGeom>
          <a:solidFill>
            <a:srgbClr val="FF6900"/>
          </a:solidFill>
          <a:ln>
            <a:noFill/>
          </a:ln>
        </p:spPr>
        <p:txBody>
          <a:bodyPr anchorCtr="0" anchor="ctr" bIns="0" lIns="0" spcFirstLastPara="1" rIns="0" wrap="square" tIns="0">
            <a:noAutofit/>
          </a:bodyPr>
          <a:lstStyle/>
          <a:p>
            <a:pPr indent="0" lvl="0" marL="0" marR="0" rtl="0" algn="ctr">
              <a:lnSpc>
                <a:spcPct val="120000"/>
              </a:lnSpc>
              <a:spcBef>
                <a:spcPts val="0"/>
              </a:spcBef>
              <a:spcAft>
                <a:spcPts val="0"/>
              </a:spcAft>
              <a:buNone/>
            </a:pPr>
            <a:r>
              <a:t/>
            </a:r>
            <a:endParaRPr b="0" i="0" sz="1900" u="none" cap="none" strike="noStrike">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5" r:id="rId12"/>
    <p:sldLayoutId id="2147483726" r:id="rId13"/>
    <p:sldLayoutId id="2147483727" r:id="rId14"/>
    <p:sldLayoutId id="2147483728" r:id="rId15"/>
    <p:sldLayoutId id="2147483729" r:id="rId16"/>
    <p:sldLayoutId id="2147483730" r:id="rId17"/>
    <p:sldLayoutId id="2147483731" r:id="rId18"/>
    <p:sldLayoutId id="2147483732" r:id="rId19"/>
    <p:sldLayoutId id="2147483733" r:id="rId20"/>
    <p:sldLayoutId id="2147483734" r:id="rId21"/>
    <p:sldLayoutId id="2147483735" r:id="rId22"/>
    <p:sldLayoutId id="2147483736" r:id="rId23"/>
    <p:sldLayoutId id="2147483737" r:id="rId24"/>
    <p:sldLayoutId id="2147483738" r:id="rId25"/>
    <p:sldLayoutId id="2147483739" r:id="rId26"/>
    <p:sldLayoutId id="2147483740" r:id="rId27"/>
    <p:sldLayoutId id="2147483741" r:id="rId28"/>
    <p:sldLayoutId id="2147483742" r:id="rId2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https://twitter.com/mikkeloscar" TargetMode="External"/><Relationship Id="rId4" Type="http://schemas.openxmlformats.org/officeDocument/2006/relationships/hyperlink" Target="http://twitter.com/otrosien/" TargetMode="External"/><Relationship Id="rId5" Type="http://schemas.openxmlformats.org/officeDocument/2006/relationships/image" Target="../media/image10.png"/><Relationship Id="rId6" Type="http://schemas.openxmlformats.org/officeDocument/2006/relationships/image" Target="../media/image2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10.xml"/><Relationship Id="rId3" Type="http://schemas.openxmlformats.org/officeDocument/2006/relationships/image" Target="../media/image39.png"/><Relationship Id="rId4" Type="http://schemas.openxmlformats.org/officeDocument/2006/relationships/image" Target="../media/image50.png"/><Relationship Id="rId9" Type="http://schemas.openxmlformats.org/officeDocument/2006/relationships/image" Target="../media/image40.png"/><Relationship Id="rId5" Type="http://schemas.openxmlformats.org/officeDocument/2006/relationships/image" Target="../media/image53.png"/><Relationship Id="rId6" Type="http://schemas.openxmlformats.org/officeDocument/2006/relationships/image" Target="../media/image51.png"/><Relationship Id="rId7" Type="http://schemas.openxmlformats.org/officeDocument/2006/relationships/image" Target="../media/image38.png"/><Relationship Id="rId8" Type="http://schemas.openxmlformats.org/officeDocument/2006/relationships/image" Target="../media/image47.png"/><Relationship Id="rId11" Type="http://schemas.openxmlformats.org/officeDocument/2006/relationships/image" Target="../media/image42.png"/><Relationship Id="rId10" Type="http://schemas.openxmlformats.org/officeDocument/2006/relationships/image" Target="../media/image45.png"/><Relationship Id="rId12" Type="http://schemas.openxmlformats.org/officeDocument/2006/relationships/hyperlink" Target="https://github.com/zalando-incubator/kubernetes-on-aws"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11.xml"/><Relationship Id="rId3" Type="http://schemas.openxmlformats.org/officeDocument/2006/relationships/image" Target="../media/image41.png"/><Relationship Id="rId4" Type="http://schemas.openxmlformats.org/officeDocument/2006/relationships/image" Target="../media/image62.png"/><Relationship Id="rId9" Type="http://schemas.openxmlformats.org/officeDocument/2006/relationships/image" Target="../media/image54.png"/><Relationship Id="rId5" Type="http://schemas.openxmlformats.org/officeDocument/2006/relationships/image" Target="../media/image52.png"/><Relationship Id="rId6" Type="http://schemas.openxmlformats.org/officeDocument/2006/relationships/image" Target="../media/image43.png"/><Relationship Id="rId7" Type="http://schemas.openxmlformats.org/officeDocument/2006/relationships/image" Target="../media/image49.png"/><Relationship Id="rId8" Type="http://schemas.openxmlformats.org/officeDocument/2006/relationships/image" Target="../media/image61.png"/><Relationship Id="rId11" Type="http://schemas.openxmlformats.org/officeDocument/2006/relationships/image" Target="../media/image59.png"/><Relationship Id="rId10" Type="http://schemas.openxmlformats.org/officeDocument/2006/relationships/image" Target="../media/image63.png"/><Relationship Id="rId13" Type="http://schemas.openxmlformats.org/officeDocument/2006/relationships/hyperlink" Target="https://github.com/zalando-incubator/kubernetes-on-aws" TargetMode="External"/><Relationship Id="rId12" Type="http://schemas.openxmlformats.org/officeDocument/2006/relationships/hyperlink" Target="https://github.com/zalando-incubator/cluster-lifecycle-manager"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12.xml"/><Relationship Id="rId3" Type="http://schemas.openxmlformats.org/officeDocument/2006/relationships/hyperlink" Target="https://github.com/zalando-incubator/cluster-lifecycle-manager" TargetMode="External"/><Relationship Id="rId4" Type="http://schemas.openxmlformats.org/officeDocument/2006/relationships/hyperlink" Target="https://github.com/zalando-incubator/kubernetes-on-aws" TargetMode="External"/><Relationship Id="rId5" Type="http://schemas.openxmlformats.org/officeDocument/2006/relationships/image" Target="../media/image5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13.xml"/><Relationship Id="rId3" Type="http://schemas.openxmlformats.org/officeDocument/2006/relationships/image" Target="../media/image55.png"/><Relationship Id="rId4" Type="http://schemas.openxmlformats.org/officeDocument/2006/relationships/image" Target="../media/image5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4.xml"/><Relationship Id="rId3" Type="http://schemas.openxmlformats.org/officeDocument/2006/relationships/image" Target="../media/image58.png"/><Relationship Id="rId4" Type="http://schemas.openxmlformats.org/officeDocument/2006/relationships/image" Target="../media/image37.png"/><Relationship Id="rId5" Type="http://schemas.openxmlformats.org/officeDocument/2006/relationships/image" Target="../media/image6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image" Target="../media/image58.png"/><Relationship Id="rId4" Type="http://schemas.openxmlformats.org/officeDocument/2006/relationships/hyperlink" Target="https://github.com/helm/charts/blob/9bf7799e7f91d2e1142be8d6724c8aa9cc7ed8a9/incubator/elasticsearch/templates/configmap.yaml#L122-L143" TargetMode="External"/><Relationship Id="rId5" Type="http://schemas.openxmlformats.org/officeDocument/2006/relationships/hyperlink" Target="https://github.com/helm/charts/blob/9bf7799e7f91d2e1142be8d6724c8aa9cc7ed8a9/incubator/elasticsearch/templates/configmap.yaml#L144-L157"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 Id="rId3" Type="http://schemas.openxmlformats.org/officeDocument/2006/relationships/hyperlink" Target="https://github.com/zalando-incubator/es-operator"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 Id="rId3" Type="http://schemas.openxmlformats.org/officeDocument/2006/relationships/image" Target="../media/image58.png"/><Relationship Id="rId4" Type="http://schemas.openxmlformats.org/officeDocument/2006/relationships/hyperlink" Target="https://github.com/zalando-incubator/es-operator" TargetMode="External"/><Relationship Id="rId5" Type="http://schemas.openxmlformats.org/officeDocument/2006/relationships/image" Target="../media/image3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 Id="rId3" Type="http://schemas.openxmlformats.org/officeDocument/2006/relationships/hyperlink" Target="https://github.com/zalando-incubator/es-operator" TargetMode="External"/><Relationship Id="rId4" Type="http://schemas.openxmlformats.org/officeDocument/2006/relationships/image" Target="../media/image58.png"/><Relationship Id="rId5" Type="http://schemas.openxmlformats.org/officeDocument/2006/relationships/image" Target="../media/image3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 Id="rId3" Type="http://schemas.openxmlformats.org/officeDocument/2006/relationships/image" Target="../media/image64.png"/><Relationship Id="rId4" Type="http://schemas.openxmlformats.org/officeDocument/2006/relationships/image" Target="../media/image5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2.xml"/><Relationship Id="rId2" Type="http://schemas.openxmlformats.org/officeDocument/2006/relationships/notesSlide" Target="../notesSlides/notesSlide2.xml"/><Relationship Id="rId3" Type="http://schemas.openxmlformats.org/officeDocument/2006/relationships/image" Target="../media/image35.png"/><Relationship Id="rId4" Type="http://schemas.openxmlformats.org/officeDocument/2006/relationships/image" Target="../media/image3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 Id="rId3" Type="http://schemas.openxmlformats.org/officeDocument/2006/relationships/image" Target="../media/image67.png"/><Relationship Id="rId4" Type="http://schemas.openxmlformats.org/officeDocument/2006/relationships/image" Target="../media/image5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 Id="rId3" Type="http://schemas.openxmlformats.org/officeDocument/2006/relationships/image" Target="../media/image64.png"/><Relationship Id="rId4" Type="http://schemas.openxmlformats.org/officeDocument/2006/relationships/image" Target="../media/image5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 Id="rId3" Type="http://schemas.openxmlformats.org/officeDocument/2006/relationships/image" Target="../media/image6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 Id="rId3" Type="http://schemas.openxmlformats.org/officeDocument/2006/relationships/hyperlink" Target="https://github.com/zalando-incubator/es-operator" TargetMode="External"/><Relationship Id="rId4" Type="http://schemas.openxmlformats.org/officeDocument/2006/relationships/hyperlink" Target="https://github.com/zalando-incubator/cluster-lifecycle-manager" TargetMode="External"/><Relationship Id="rId5" Type="http://schemas.openxmlformats.org/officeDocument/2006/relationships/hyperlink" Target="https://github.com/zalando-incubator/kubernetes-on-aws" TargetMode="External"/><Relationship Id="rId6" Type="http://schemas.openxmlformats.org/officeDocument/2006/relationships/hyperlink" Target="https://github.com/otrosien/microxchg19-demo" TargetMode="External"/><Relationship Id="rId7" Type="http://schemas.openxmlformats.org/officeDocument/2006/relationships/image" Target="../media/image3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4.xml"/><Relationship Id="rId3" Type="http://schemas.openxmlformats.org/officeDocument/2006/relationships/hyperlink" Target="mailto:mikkel.larsen@zalando.de" TargetMode="External"/><Relationship Id="rId4" Type="http://schemas.openxmlformats.org/officeDocument/2006/relationships/hyperlink" Target="https://twitter.com/mikkeloscar" TargetMode="External"/><Relationship Id="rId5" Type="http://schemas.openxmlformats.org/officeDocument/2006/relationships/hyperlink" Target="mailto:oliver.trosien@zalando.de" TargetMode="External"/><Relationship Id="rId6" Type="http://schemas.openxmlformats.org/officeDocument/2006/relationships/hyperlink" Target="http://twitter.com/otrosien/"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2.xml"/><Relationship Id="rId2" Type="http://schemas.openxmlformats.org/officeDocument/2006/relationships/notesSlide" Target="../notesSlides/notesSlide3.xml"/><Relationship Id="rId3" Type="http://schemas.openxmlformats.org/officeDocument/2006/relationships/image" Target="../media/image4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46.png"/><Relationship Id="rId4" Type="http://schemas.openxmlformats.org/officeDocument/2006/relationships/image" Target="../media/image3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34.png"/><Relationship Id="rId4" Type="http://schemas.openxmlformats.org/officeDocument/2006/relationships/image" Target="../media/image3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48.png"/><Relationship Id="rId4" Type="http://schemas.openxmlformats.org/officeDocument/2006/relationships/image" Target="../media/image33.png"/><Relationship Id="rId5" Type="http://schemas.openxmlformats.org/officeDocument/2006/relationships/hyperlink" Target="https://nakadi.io"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8.xml"/><Relationship Id="rId3" Type="http://schemas.openxmlformats.org/officeDocument/2006/relationships/image" Target="../media/image7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69.png"/><Relationship Id="rId4" Type="http://schemas.openxmlformats.org/officeDocument/2006/relationships/image" Target="../media/image60.png"/><Relationship Id="rId5" Type="http://schemas.openxmlformats.org/officeDocument/2006/relationships/image" Target="../media/image3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2" name="Shape 1022"/>
        <p:cNvGrpSpPr/>
        <p:nvPr/>
      </p:nvGrpSpPr>
      <p:grpSpPr>
        <a:xfrm>
          <a:off x="0" y="0"/>
          <a:ext cx="0" cy="0"/>
          <a:chOff x="0" y="0"/>
          <a:chExt cx="0" cy="0"/>
        </a:xfrm>
      </p:grpSpPr>
      <p:sp>
        <p:nvSpPr>
          <p:cNvPr id="1023" name="Google Shape;1023;p99"/>
          <p:cNvSpPr txBox="1"/>
          <p:nvPr>
            <p:ph idx="1" type="body"/>
          </p:nvPr>
        </p:nvSpPr>
        <p:spPr>
          <a:xfrm>
            <a:off x="3189500" y="657225"/>
            <a:ext cx="2795400" cy="1689000"/>
          </a:xfrm>
          <a:prstGeom prst="rect">
            <a:avLst/>
          </a:prstGeom>
        </p:spPr>
        <p:txBody>
          <a:bodyPr anchorCtr="0" anchor="b" bIns="91425" lIns="91425" spcFirstLastPara="1" rIns="91425" wrap="square" tIns="91425">
            <a:noAutofit/>
          </a:bodyPr>
          <a:lstStyle/>
          <a:p>
            <a:pPr indent="-74082" lvl="0" marL="74082" rtl="0" algn="ctr">
              <a:spcBef>
                <a:spcPts val="0"/>
              </a:spcBef>
              <a:spcAft>
                <a:spcPts val="0"/>
              </a:spcAft>
              <a:buNone/>
            </a:pPr>
            <a:r>
              <a:rPr lang="en" sz="2400"/>
              <a:t>Operating Elasticsearch in Kubernetes</a:t>
            </a:r>
            <a:endParaRPr sz="1400"/>
          </a:p>
        </p:txBody>
      </p:sp>
      <p:sp>
        <p:nvSpPr>
          <p:cNvPr id="1024" name="Google Shape;1024;p99"/>
          <p:cNvSpPr txBox="1"/>
          <p:nvPr>
            <p:ph idx="2" type="body"/>
          </p:nvPr>
        </p:nvSpPr>
        <p:spPr>
          <a:xfrm>
            <a:off x="3360675" y="3478196"/>
            <a:ext cx="2435100" cy="124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400"/>
              <a:t>MIKKEL LARSEN </a:t>
            </a:r>
            <a:r>
              <a:rPr lang="en" sz="1400" u="sng">
                <a:solidFill>
                  <a:schemeClr val="hlink"/>
                </a:solidFill>
                <a:hlinkClick r:id="rId3"/>
              </a:rPr>
              <a:t>@mikkeloscar</a:t>
            </a:r>
            <a:endParaRPr sz="1400"/>
          </a:p>
          <a:p>
            <a:pPr indent="0" lvl="0" marL="0" rtl="0" algn="ctr">
              <a:spcBef>
                <a:spcPts val="0"/>
              </a:spcBef>
              <a:spcAft>
                <a:spcPts val="0"/>
              </a:spcAft>
              <a:buClr>
                <a:schemeClr val="dk1"/>
              </a:buClr>
              <a:buSzPts val="1100"/>
              <a:buFont typeface="Arial"/>
              <a:buNone/>
            </a:pPr>
            <a:r>
              <a:rPr lang="en" sz="1400">
                <a:solidFill>
                  <a:schemeClr val="dk1"/>
                </a:solidFill>
              </a:rPr>
              <a:t>OLIVER TROSIEN</a:t>
            </a:r>
            <a:endParaRPr sz="1400">
              <a:solidFill>
                <a:schemeClr val="dk1"/>
              </a:solidFill>
            </a:endParaRPr>
          </a:p>
          <a:p>
            <a:pPr indent="0" lvl="0" marL="0" rtl="0" algn="ctr">
              <a:spcBef>
                <a:spcPts val="0"/>
              </a:spcBef>
              <a:spcAft>
                <a:spcPts val="0"/>
              </a:spcAft>
              <a:buClr>
                <a:schemeClr val="dk1"/>
              </a:buClr>
              <a:buSzPts val="1100"/>
              <a:buFont typeface="Arial"/>
              <a:buNone/>
            </a:pPr>
            <a:r>
              <a:rPr lang="en" sz="1400" u="sng">
                <a:solidFill>
                  <a:schemeClr val="hlink"/>
                </a:solidFill>
                <a:hlinkClick r:id="rId4"/>
              </a:rPr>
              <a:t>@otrosien</a:t>
            </a:r>
            <a:r>
              <a:rPr lang="en" sz="1400">
                <a:solidFill>
                  <a:schemeClr val="dk1"/>
                </a:solidFill>
              </a:rPr>
              <a:t> </a:t>
            </a:r>
            <a:endParaRPr sz="1400">
              <a:solidFill>
                <a:schemeClr val="dk1"/>
              </a:solidFill>
            </a:endParaRPr>
          </a:p>
        </p:txBody>
      </p:sp>
      <p:sp>
        <p:nvSpPr>
          <p:cNvPr id="1025" name="Google Shape;1025;p99"/>
          <p:cNvSpPr txBox="1"/>
          <p:nvPr>
            <p:ph idx="4" type="body"/>
          </p:nvPr>
        </p:nvSpPr>
        <p:spPr>
          <a:xfrm>
            <a:off x="3360583" y="4677004"/>
            <a:ext cx="2435100" cy="274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2019-04-02</a:t>
            </a:r>
            <a:endParaRPr/>
          </a:p>
        </p:txBody>
      </p:sp>
      <p:sp>
        <p:nvSpPr>
          <p:cNvPr id="1026" name="Google Shape;1026;p99"/>
          <p:cNvSpPr/>
          <p:nvPr/>
        </p:nvSpPr>
        <p:spPr>
          <a:xfrm>
            <a:off x="9293700" y="-44025"/>
            <a:ext cx="1317600" cy="456600"/>
          </a:xfrm>
          <a:prstGeom prst="wedgeRectCallout">
            <a:avLst>
              <a:gd fmla="val -53209" name="adj1"/>
              <a:gd fmla="val -19669" name="adj2"/>
            </a:avLst>
          </a:prstGeom>
          <a:solidFill>
            <a:schemeClr val="l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800"/>
              <a:t>Please write title, subtitle and speaker name in all capital letters</a:t>
            </a:r>
            <a:endParaRPr sz="800"/>
          </a:p>
        </p:txBody>
      </p:sp>
      <p:pic>
        <p:nvPicPr>
          <p:cNvPr descr="logo_zalando_rgb_hor_all.png" id="1027" name="Google Shape;1027;p99"/>
          <p:cNvPicPr preferRelativeResize="0"/>
          <p:nvPr/>
        </p:nvPicPr>
        <p:blipFill>
          <a:blip r:embed="rId5">
            <a:alphaModFix/>
          </a:blip>
          <a:stretch>
            <a:fillRect/>
          </a:stretch>
        </p:blipFill>
        <p:spPr>
          <a:xfrm>
            <a:off x="4076700" y="286275"/>
            <a:ext cx="990600" cy="195925"/>
          </a:xfrm>
          <a:prstGeom prst="rect">
            <a:avLst/>
          </a:prstGeom>
          <a:noFill/>
          <a:ln>
            <a:noFill/>
          </a:ln>
        </p:spPr>
      </p:pic>
      <p:pic>
        <p:nvPicPr>
          <p:cNvPr id="1028" name="Google Shape;1028;p99"/>
          <p:cNvPicPr preferRelativeResize="0"/>
          <p:nvPr/>
        </p:nvPicPr>
        <p:blipFill>
          <a:blip r:embed="rId6">
            <a:alphaModFix/>
          </a:blip>
          <a:stretch>
            <a:fillRect/>
          </a:stretch>
        </p:blipFill>
        <p:spPr>
          <a:xfrm>
            <a:off x="3581125" y="2847075"/>
            <a:ext cx="1981750" cy="3588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8" name="Shape 1148"/>
        <p:cNvGrpSpPr/>
        <p:nvPr/>
      </p:nvGrpSpPr>
      <p:grpSpPr>
        <a:xfrm>
          <a:off x="0" y="0"/>
          <a:ext cx="0" cy="0"/>
          <a:chOff x="0" y="0"/>
          <a:chExt cx="0" cy="0"/>
        </a:xfrm>
      </p:grpSpPr>
      <p:sp>
        <p:nvSpPr>
          <p:cNvPr id="1149" name="Google Shape;1149;p108"/>
          <p:cNvSpPr/>
          <p:nvPr/>
        </p:nvSpPr>
        <p:spPr>
          <a:xfrm>
            <a:off x="742950" y="1079500"/>
            <a:ext cx="7721400" cy="3136800"/>
          </a:xfrm>
          <a:prstGeom prst="roundRect">
            <a:avLst>
              <a:gd fmla="val 1891" name="adj"/>
            </a:avLst>
          </a:prstGeom>
          <a:solidFill>
            <a:srgbClr val="FCE5CD"/>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t/>
            </a:r>
            <a:endParaRPr b="1" sz="1000"/>
          </a:p>
        </p:txBody>
      </p:sp>
      <p:sp>
        <p:nvSpPr>
          <p:cNvPr id="1150" name="Google Shape;1150;p108"/>
          <p:cNvSpPr txBox="1"/>
          <p:nvPr>
            <p:ph type="title"/>
          </p:nvPr>
        </p:nvSpPr>
        <p:spPr>
          <a:xfrm>
            <a:off x="597200" y="219252"/>
            <a:ext cx="7952700" cy="434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dk1"/>
                </a:solidFill>
              </a:rPr>
              <a:t>KUBERNETES CLUSTER SETUP</a:t>
            </a:r>
            <a:endParaRPr sz="2400">
              <a:solidFill>
                <a:schemeClr val="dk1"/>
              </a:solidFill>
            </a:endParaRPr>
          </a:p>
        </p:txBody>
      </p:sp>
      <p:sp>
        <p:nvSpPr>
          <p:cNvPr id="1151" name="Google Shape;1151;p108"/>
          <p:cNvSpPr txBox="1"/>
          <p:nvPr>
            <p:ph idx="1" type="body"/>
          </p:nvPr>
        </p:nvSpPr>
        <p:spPr>
          <a:xfrm>
            <a:off x="742950" y="4658700"/>
            <a:ext cx="6925800" cy="290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pic>
        <p:nvPicPr>
          <p:cNvPr id="1152" name="Google Shape;1152;p108"/>
          <p:cNvPicPr preferRelativeResize="0"/>
          <p:nvPr/>
        </p:nvPicPr>
        <p:blipFill>
          <a:blip r:embed="rId3">
            <a:alphaModFix/>
          </a:blip>
          <a:stretch>
            <a:fillRect/>
          </a:stretch>
        </p:blipFill>
        <p:spPr>
          <a:xfrm>
            <a:off x="6396900" y="1306650"/>
            <a:ext cx="726694" cy="434574"/>
          </a:xfrm>
          <a:prstGeom prst="rect">
            <a:avLst/>
          </a:prstGeom>
          <a:noFill/>
          <a:ln>
            <a:noFill/>
          </a:ln>
        </p:spPr>
      </p:pic>
      <p:grpSp>
        <p:nvGrpSpPr>
          <p:cNvPr id="1153" name="Google Shape;1153;p108"/>
          <p:cNvGrpSpPr/>
          <p:nvPr/>
        </p:nvGrpSpPr>
        <p:grpSpPr>
          <a:xfrm flipH="1">
            <a:off x="1216850" y="1161437"/>
            <a:ext cx="643272" cy="627408"/>
            <a:chOff x="-781325" y="628350"/>
            <a:chExt cx="537000" cy="523800"/>
          </a:xfrm>
        </p:grpSpPr>
        <p:sp>
          <p:nvSpPr>
            <p:cNvPr id="1154" name="Google Shape;1154;p108"/>
            <p:cNvSpPr/>
            <p:nvPr/>
          </p:nvSpPr>
          <p:spPr>
            <a:xfrm>
              <a:off x="-781325" y="628350"/>
              <a:ext cx="537000" cy="523800"/>
            </a:xfrm>
            <a:prstGeom prst="heptagon">
              <a:avLst>
                <a:gd fmla="val 102572" name="hf"/>
                <a:gd fmla="val 105210" name="vf"/>
              </a:avLst>
            </a:prstGeom>
            <a:solidFill>
              <a:srgbClr val="326D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55" name="Google Shape;1155;p108"/>
            <p:cNvPicPr preferRelativeResize="0"/>
            <p:nvPr/>
          </p:nvPicPr>
          <p:blipFill>
            <a:blip r:embed="rId4">
              <a:alphaModFix/>
            </a:blip>
            <a:stretch>
              <a:fillRect/>
            </a:stretch>
          </p:blipFill>
          <p:spPr>
            <a:xfrm flipH="1">
              <a:off x="-620750" y="782325"/>
              <a:ext cx="215850" cy="215850"/>
            </a:xfrm>
            <a:prstGeom prst="rect">
              <a:avLst/>
            </a:prstGeom>
            <a:noFill/>
            <a:ln>
              <a:noFill/>
            </a:ln>
          </p:spPr>
        </p:pic>
      </p:grpSp>
      <p:grpSp>
        <p:nvGrpSpPr>
          <p:cNvPr id="1156" name="Google Shape;1156;p108"/>
          <p:cNvGrpSpPr/>
          <p:nvPr/>
        </p:nvGrpSpPr>
        <p:grpSpPr>
          <a:xfrm>
            <a:off x="1216839" y="3264628"/>
            <a:ext cx="662016" cy="604730"/>
            <a:chOff x="-1070875" y="1079500"/>
            <a:chExt cx="816900" cy="707700"/>
          </a:xfrm>
        </p:grpSpPr>
        <p:grpSp>
          <p:nvGrpSpPr>
            <p:cNvPr id="1157" name="Google Shape;1157;p108"/>
            <p:cNvGrpSpPr/>
            <p:nvPr/>
          </p:nvGrpSpPr>
          <p:grpSpPr>
            <a:xfrm>
              <a:off x="-1070875" y="1079500"/>
              <a:ext cx="816900" cy="707700"/>
              <a:chOff x="-935875" y="356600"/>
              <a:chExt cx="816900" cy="707700"/>
            </a:xfrm>
          </p:grpSpPr>
          <p:sp>
            <p:nvSpPr>
              <p:cNvPr id="1158" name="Google Shape;1158;p108"/>
              <p:cNvSpPr/>
              <p:nvPr/>
            </p:nvSpPr>
            <p:spPr>
              <a:xfrm>
                <a:off x="-935875" y="356600"/>
                <a:ext cx="816900" cy="707700"/>
              </a:xfrm>
              <a:prstGeom prst="hexagon">
                <a:avLst>
                  <a:gd fmla="val 25000" name="adj"/>
                  <a:gd fmla="val 115470" name="vf"/>
                </a:avLst>
              </a:prstGeom>
              <a:solidFill>
                <a:schemeClr val="lt2"/>
              </a:solidFill>
              <a:ln cap="flat" cmpd="sng" w="19050">
                <a:solidFill>
                  <a:srgbClr val="326DE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59" name="Google Shape;1159;p108"/>
              <p:cNvPicPr preferRelativeResize="0"/>
              <p:nvPr/>
            </p:nvPicPr>
            <p:blipFill>
              <a:blip r:embed="rId5">
                <a:alphaModFix/>
              </a:blip>
              <a:stretch>
                <a:fillRect/>
              </a:stretch>
            </p:blipFill>
            <p:spPr>
              <a:xfrm>
                <a:off x="-635350" y="602525"/>
                <a:ext cx="215850" cy="215850"/>
              </a:xfrm>
              <a:prstGeom prst="rect">
                <a:avLst/>
              </a:prstGeom>
              <a:noFill/>
              <a:ln>
                <a:noFill/>
              </a:ln>
            </p:spPr>
          </p:pic>
        </p:grpSp>
        <p:sp>
          <p:nvSpPr>
            <p:cNvPr id="1160" name="Google Shape;1160;p108"/>
            <p:cNvSpPr/>
            <p:nvPr/>
          </p:nvSpPr>
          <p:spPr>
            <a:xfrm>
              <a:off x="-516936" y="1344095"/>
              <a:ext cx="220500" cy="190800"/>
            </a:xfrm>
            <a:prstGeom prst="hexagon">
              <a:avLst>
                <a:gd fmla="val 25000" name="adj"/>
                <a:gd fmla="val 115470" name="vf"/>
              </a:avLst>
            </a:prstGeom>
            <a:solidFill>
              <a:srgbClr val="326D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161" name="Google Shape;1161;p108"/>
            <p:cNvSpPr/>
            <p:nvPr/>
          </p:nvSpPr>
          <p:spPr>
            <a:xfrm>
              <a:off x="-925224" y="1121970"/>
              <a:ext cx="220500" cy="190800"/>
            </a:xfrm>
            <a:prstGeom prst="hexagon">
              <a:avLst>
                <a:gd fmla="val 25000" name="adj"/>
                <a:gd fmla="val 115470" name="vf"/>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grpSp>
      <p:grpSp>
        <p:nvGrpSpPr>
          <p:cNvPr id="1162" name="Google Shape;1162;p108"/>
          <p:cNvGrpSpPr/>
          <p:nvPr/>
        </p:nvGrpSpPr>
        <p:grpSpPr>
          <a:xfrm>
            <a:off x="1293099" y="2261389"/>
            <a:ext cx="509495" cy="587180"/>
            <a:chOff x="2300550" y="3131050"/>
            <a:chExt cx="454500" cy="523800"/>
          </a:xfrm>
        </p:grpSpPr>
        <p:sp>
          <p:nvSpPr>
            <p:cNvPr id="1163" name="Google Shape;1163;p108"/>
            <p:cNvSpPr/>
            <p:nvPr/>
          </p:nvSpPr>
          <p:spPr>
            <a:xfrm>
              <a:off x="2300550" y="3131050"/>
              <a:ext cx="454500" cy="523800"/>
            </a:xfrm>
            <a:prstGeom prst="can">
              <a:avLst>
                <a:gd fmla="val 25000" name="adj"/>
              </a:avLst>
            </a:prstGeom>
            <a:solidFill>
              <a:srgbClr val="326D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64" name="Google Shape;1164;p108"/>
            <p:cNvPicPr preferRelativeResize="0"/>
            <p:nvPr/>
          </p:nvPicPr>
          <p:blipFill>
            <a:blip r:embed="rId6">
              <a:alphaModFix/>
            </a:blip>
            <a:stretch>
              <a:fillRect/>
            </a:stretch>
          </p:blipFill>
          <p:spPr>
            <a:xfrm>
              <a:off x="2419872" y="3328675"/>
              <a:ext cx="215850" cy="215850"/>
            </a:xfrm>
            <a:prstGeom prst="rect">
              <a:avLst/>
            </a:prstGeom>
            <a:noFill/>
            <a:ln>
              <a:noFill/>
            </a:ln>
          </p:spPr>
        </p:pic>
      </p:grpSp>
      <p:pic>
        <p:nvPicPr>
          <p:cNvPr id="1165" name="Google Shape;1165;p108"/>
          <p:cNvPicPr preferRelativeResize="0"/>
          <p:nvPr/>
        </p:nvPicPr>
        <p:blipFill>
          <a:blip r:embed="rId7">
            <a:alphaModFix/>
          </a:blip>
          <a:stretch>
            <a:fillRect/>
          </a:stretch>
        </p:blipFill>
        <p:spPr>
          <a:xfrm>
            <a:off x="5974313" y="2198912"/>
            <a:ext cx="1484219" cy="434576"/>
          </a:xfrm>
          <a:prstGeom prst="rect">
            <a:avLst/>
          </a:prstGeom>
          <a:noFill/>
          <a:ln>
            <a:noFill/>
          </a:ln>
        </p:spPr>
      </p:pic>
      <p:pic>
        <p:nvPicPr>
          <p:cNvPr id="1166" name="Google Shape;1166;p108"/>
          <p:cNvPicPr preferRelativeResize="0"/>
          <p:nvPr/>
        </p:nvPicPr>
        <p:blipFill>
          <a:blip r:embed="rId8">
            <a:alphaModFix/>
          </a:blip>
          <a:stretch>
            <a:fillRect/>
          </a:stretch>
        </p:blipFill>
        <p:spPr>
          <a:xfrm>
            <a:off x="2641027" y="2402478"/>
            <a:ext cx="1013050" cy="359426"/>
          </a:xfrm>
          <a:prstGeom prst="rect">
            <a:avLst/>
          </a:prstGeom>
          <a:noFill/>
          <a:ln>
            <a:noFill/>
          </a:ln>
        </p:spPr>
      </p:pic>
      <p:pic>
        <p:nvPicPr>
          <p:cNvPr id="1167" name="Google Shape;1167;p108"/>
          <p:cNvPicPr preferRelativeResize="0"/>
          <p:nvPr/>
        </p:nvPicPr>
        <p:blipFill>
          <a:blip r:embed="rId9">
            <a:alphaModFix/>
          </a:blip>
          <a:stretch>
            <a:fillRect/>
          </a:stretch>
        </p:blipFill>
        <p:spPr>
          <a:xfrm>
            <a:off x="2641025" y="3349700"/>
            <a:ext cx="1543275" cy="434576"/>
          </a:xfrm>
          <a:prstGeom prst="rect">
            <a:avLst/>
          </a:prstGeom>
          <a:noFill/>
          <a:ln>
            <a:noFill/>
          </a:ln>
        </p:spPr>
      </p:pic>
      <p:sp>
        <p:nvSpPr>
          <p:cNvPr id="1168" name="Google Shape;1168;p108"/>
          <p:cNvSpPr txBox="1"/>
          <p:nvPr/>
        </p:nvSpPr>
        <p:spPr>
          <a:xfrm>
            <a:off x="1062525" y="1624100"/>
            <a:ext cx="951900" cy="4773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1200"/>
              <a:t>Master</a:t>
            </a:r>
            <a:endParaRPr b="1" sz="1200"/>
          </a:p>
        </p:txBody>
      </p:sp>
      <p:sp>
        <p:nvSpPr>
          <p:cNvPr id="1169" name="Google Shape;1169;p108"/>
          <p:cNvSpPr txBox="1"/>
          <p:nvPr/>
        </p:nvSpPr>
        <p:spPr>
          <a:xfrm>
            <a:off x="1071888" y="2680000"/>
            <a:ext cx="951900" cy="4773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1200"/>
              <a:t>Config</a:t>
            </a:r>
            <a:endParaRPr b="1" sz="1200"/>
          </a:p>
        </p:txBody>
      </p:sp>
      <p:sp>
        <p:nvSpPr>
          <p:cNvPr id="1170" name="Google Shape;1170;p108"/>
          <p:cNvSpPr txBox="1"/>
          <p:nvPr/>
        </p:nvSpPr>
        <p:spPr>
          <a:xfrm>
            <a:off x="1071888" y="3738875"/>
            <a:ext cx="951900" cy="4773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1200"/>
              <a:t>Worker</a:t>
            </a:r>
            <a:endParaRPr b="1" sz="1200"/>
          </a:p>
        </p:txBody>
      </p:sp>
      <p:sp>
        <p:nvSpPr>
          <p:cNvPr id="1171" name="Google Shape;1171;p108"/>
          <p:cNvSpPr/>
          <p:nvPr/>
        </p:nvSpPr>
        <p:spPr>
          <a:xfrm>
            <a:off x="412050" y="2063200"/>
            <a:ext cx="4255800" cy="93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108"/>
          <p:cNvSpPr/>
          <p:nvPr/>
        </p:nvSpPr>
        <p:spPr>
          <a:xfrm>
            <a:off x="341000" y="3109200"/>
            <a:ext cx="4326900" cy="93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73" name="Google Shape;1173;p108"/>
          <p:cNvGrpSpPr/>
          <p:nvPr/>
        </p:nvGrpSpPr>
        <p:grpSpPr>
          <a:xfrm>
            <a:off x="5974329" y="2816275"/>
            <a:ext cx="1668071" cy="477300"/>
            <a:chOff x="5974329" y="2816275"/>
            <a:chExt cx="1668071" cy="477300"/>
          </a:xfrm>
        </p:grpSpPr>
        <p:pic>
          <p:nvPicPr>
            <p:cNvPr id="1174" name="Google Shape;1174;p108"/>
            <p:cNvPicPr preferRelativeResize="0"/>
            <p:nvPr/>
          </p:nvPicPr>
          <p:blipFill>
            <a:blip r:embed="rId10">
              <a:alphaModFix/>
            </a:blip>
            <a:stretch>
              <a:fillRect/>
            </a:stretch>
          </p:blipFill>
          <p:spPr>
            <a:xfrm>
              <a:off x="5974329" y="2839121"/>
              <a:ext cx="356527" cy="431625"/>
            </a:xfrm>
            <a:prstGeom prst="rect">
              <a:avLst/>
            </a:prstGeom>
            <a:noFill/>
            <a:ln>
              <a:noFill/>
            </a:ln>
          </p:spPr>
        </p:pic>
        <p:sp>
          <p:nvSpPr>
            <p:cNvPr id="1175" name="Google Shape;1175;p108"/>
            <p:cNvSpPr txBox="1"/>
            <p:nvPr/>
          </p:nvSpPr>
          <p:spPr>
            <a:xfrm>
              <a:off x="6335300" y="2816275"/>
              <a:ext cx="1307100" cy="477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t>EC2</a:t>
              </a:r>
              <a:endParaRPr b="1" sz="1200"/>
            </a:p>
            <a:p>
              <a:pPr indent="0" lvl="0" marL="0" rtl="0" algn="l">
                <a:spcBef>
                  <a:spcPts val="0"/>
                </a:spcBef>
                <a:spcAft>
                  <a:spcPts val="0"/>
                </a:spcAft>
                <a:buNone/>
              </a:pPr>
              <a:r>
                <a:rPr b="1" lang="en" sz="1200"/>
                <a:t>Instances</a:t>
              </a:r>
              <a:endParaRPr b="1" sz="1200"/>
            </a:p>
          </p:txBody>
        </p:sp>
      </p:grpSp>
      <p:grpSp>
        <p:nvGrpSpPr>
          <p:cNvPr id="1176" name="Google Shape;1176;p108"/>
          <p:cNvGrpSpPr/>
          <p:nvPr/>
        </p:nvGrpSpPr>
        <p:grpSpPr>
          <a:xfrm>
            <a:off x="5974325" y="3455013"/>
            <a:ext cx="1787525" cy="477300"/>
            <a:chOff x="5974325" y="3455013"/>
            <a:chExt cx="1787525" cy="477300"/>
          </a:xfrm>
        </p:grpSpPr>
        <p:pic>
          <p:nvPicPr>
            <p:cNvPr id="1177" name="Google Shape;1177;p108"/>
            <p:cNvPicPr preferRelativeResize="0"/>
            <p:nvPr/>
          </p:nvPicPr>
          <p:blipFill>
            <a:blip r:embed="rId11">
              <a:alphaModFix/>
            </a:blip>
            <a:stretch>
              <a:fillRect/>
            </a:stretch>
          </p:blipFill>
          <p:spPr>
            <a:xfrm>
              <a:off x="5974325" y="3476371"/>
              <a:ext cx="356536" cy="434575"/>
            </a:xfrm>
            <a:prstGeom prst="rect">
              <a:avLst/>
            </a:prstGeom>
            <a:noFill/>
            <a:ln>
              <a:noFill/>
            </a:ln>
          </p:spPr>
        </p:pic>
        <p:sp>
          <p:nvSpPr>
            <p:cNvPr id="1178" name="Google Shape;1178;p108"/>
            <p:cNvSpPr txBox="1"/>
            <p:nvPr/>
          </p:nvSpPr>
          <p:spPr>
            <a:xfrm>
              <a:off x="6330850" y="3455013"/>
              <a:ext cx="1431000" cy="477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t>CloudFormation Stacks</a:t>
              </a:r>
              <a:endParaRPr b="1" sz="1200"/>
            </a:p>
          </p:txBody>
        </p:sp>
      </p:grpSp>
      <p:sp>
        <p:nvSpPr>
          <p:cNvPr id="1179" name="Google Shape;1179;p108"/>
          <p:cNvSpPr/>
          <p:nvPr>
            <p:ph idx="2" type="pic"/>
          </p:nvPr>
        </p:nvSpPr>
        <p:spPr>
          <a:xfrm>
            <a:off x="742950" y="4216300"/>
            <a:ext cx="7721400" cy="434700"/>
          </a:xfrm>
          <a:prstGeom prst="rect">
            <a:avLst/>
          </a:prstGeom>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400" u="sng">
                <a:solidFill>
                  <a:schemeClr val="hlink"/>
                </a:solidFill>
                <a:hlinkClick r:id="rId12"/>
              </a:rPr>
              <a:t>github.com/zalando-incubator/kubernetes-on-aws</a:t>
            </a:r>
            <a:endParaRPr sz="1400">
              <a:solidFill>
                <a:schemeClr val="dk1"/>
              </a:solidFill>
            </a:endParaRPr>
          </a:p>
        </p:txBody>
      </p:sp>
      <p:grpSp>
        <p:nvGrpSpPr>
          <p:cNvPr id="1180" name="Google Shape;1180;p108"/>
          <p:cNvGrpSpPr/>
          <p:nvPr/>
        </p:nvGrpSpPr>
        <p:grpSpPr>
          <a:xfrm flipH="1">
            <a:off x="2074700" y="1158450"/>
            <a:ext cx="643272" cy="627408"/>
            <a:chOff x="-781325" y="628350"/>
            <a:chExt cx="537000" cy="523800"/>
          </a:xfrm>
        </p:grpSpPr>
        <p:sp>
          <p:nvSpPr>
            <p:cNvPr id="1181" name="Google Shape;1181;p108"/>
            <p:cNvSpPr/>
            <p:nvPr/>
          </p:nvSpPr>
          <p:spPr>
            <a:xfrm>
              <a:off x="-781325" y="628350"/>
              <a:ext cx="537000" cy="523800"/>
            </a:xfrm>
            <a:prstGeom prst="heptagon">
              <a:avLst>
                <a:gd fmla="val 102572" name="hf"/>
                <a:gd fmla="val 105210" name="vf"/>
              </a:avLst>
            </a:prstGeom>
            <a:solidFill>
              <a:srgbClr val="326D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82" name="Google Shape;1182;p108"/>
            <p:cNvPicPr preferRelativeResize="0"/>
            <p:nvPr/>
          </p:nvPicPr>
          <p:blipFill>
            <a:blip r:embed="rId4">
              <a:alphaModFix/>
            </a:blip>
            <a:stretch>
              <a:fillRect/>
            </a:stretch>
          </p:blipFill>
          <p:spPr>
            <a:xfrm flipH="1">
              <a:off x="-620750" y="782325"/>
              <a:ext cx="215850" cy="215850"/>
            </a:xfrm>
            <a:prstGeom prst="rect">
              <a:avLst/>
            </a:prstGeom>
            <a:noFill/>
            <a:ln>
              <a:noFill/>
            </a:ln>
          </p:spPr>
        </p:pic>
      </p:grpSp>
      <p:sp>
        <p:nvSpPr>
          <p:cNvPr id="1183" name="Google Shape;1183;p108"/>
          <p:cNvSpPr txBox="1"/>
          <p:nvPr/>
        </p:nvSpPr>
        <p:spPr>
          <a:xfrm>
            <a:off x="1920375" y="1621113"/>
            <a:ext cx="951900" cy="4773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1200"/>
              <a:t>Master</a:t>
            </a:r>
            <a:endParaRPr b="1" sz="12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87" name="Shape 1187"/>
        <p:cNvGrpSpPr/>
        <p:nvPr/>
      </p:nvGrpSpPr>
      <p:grpSpPr>
        <a:xfrm>
          <a:off x="0" y="0"/>
          <a:ext cx="0" cy="0"/>
          <a:chOff x="0" y="0"/>
          <a:chExt cx="0" cy="0"/>
        </a:xfrm>
      </p:grpSpPr>
      <p:sp>
        <p:nvSpPr>
          <p:cNvPr id="1188" name="Google Shape;1188;p109"/>
          <p:cNvSpPr/>
          <p:nvPr/>
        </p:nvSpPr>
        <p:spPr>
          <a:xfrm>
            <a:off x="5195550" y="1852875"/>
            <a:ext cx="3354300" cy="2299800"/>
          </a:xfrm>
          <a:prstGeom prst="roundRect">
            <a:avLst>
              <a:gd fmla="val 1891" name="adj"/>
            </a:avLst>
          </a:prstGeom>
          <a:solidFill>
            <a:srgbClr val="FCE5CD"/>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t/>
            </a:r>
            <a:endParaRPr b="1" sz="1000"/>
          </a:p>
        </p:txBody>
      </p:sp>
      <p:sp>
        <p:nvSpPr>
          <p:cNvPr id="1189" name="Google Shape;1189;p109"/>
          <p:cNvSpPr txBox="1"/>
          <p:nvPr>
            <p:ph type="title"/>
          </p:nvPr>
        </p:nvSpPr>
        <p:spPr>
          <a:xfrm>
            <a:off x="597198" y="219254"/>
            <a:ext cx="7952700" cy="751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dk1"/>
                </a:solidFill>
              </a:rPr>
              <a:t>CLUSTER </a:t>
            </a:r>
            <a:r>
              <a:rPr lang="en" sz="1800">
                <a:solidFill>
                  <a:schemeClr val="dk1"/>
                </a:solidFill>
              </a:rPr>
              <a:t>PROVISIONING</a:t>
            </a:r>
            <a:endParaRPr sz="1800">
              <a:solidFill>
                <a:schemeClr val="dk1"/>
              </a:solidFill>
            </a:endParaRPr>
          </a:p>
          <a:p>
            <a:pPr indent="0" lvl="0" marL="0" rtl="0" algn="ctr">
              <a:spcBef>
                <a:spcPts val="0"/>
              </a:spcBef>
              <a:spcAft>
                <a:spcPts val="0"/>
              </a:spcAft>
              <a:buNone/>
            </a:pPr>
            <a:r>
              <a:rPr lang="en" sz="1800">
                <a:solidFill>
                  <a:schemeClr val="dk1"/>
                </a:solidFill>
              </a:rPr>
              <a:t>CLUSTER LIFECYCLE MANAGER (CLM)</a:t>
            </a:r>
            <a:endParaRPr sz="1800">
              <a:solidFill>
                <a:schemeClr val="dk1"/>
              </a:solidFill>
            </a:endParaRPr>
          </a:p>
          <a:p>
            <a:pPr indent="0" lvl="0" marL="0" rtl="0" algn="ctr">
              <a:spcBef>
                <a:spcPts val="0"/>
              </a:spcBef>
              <a:spcAft>
                <a:spcPts val="0"/>
              </a:spcAft>
              <a:buNone/>
            </a:pPr>
            <a:r>
              <a:t/>
            </a:r>
            <a:endParaRPr sz="1800">
              <a:solidFill>
                <a:schemeClr val="dk1"/>
              </a:solidFill>
            </a:endParaRPr>
          </a:p>
        </p:txBody>
      </p:sp>
      <p:sp>
        <p:nvSpPr>
          <p:cNvPr id="1190" name="Google Shape;1190;p109"/>
          <p:cNvSpPr txBox="1"/>
          <p:nvPr>
            <p:ph idx="1" type="body"/>
          </p:nvPr>
        </p:nvSpPr>
        <p:spPr>
          <a:xfrm>
            <a:off x="742950" y="4658700"/>
            <a:ext cx="6925800" cy="290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cxnSp>
        <p:nvCxnSpPr>
          <p:cNvPr id="1191" name="Google Shape;1191;p109"/>
          <p:cNvCxnSpPr>
            <a:stCxn id="1192" idx="3"/>
            <a:endCxn id="1193" idx="1"/>
          </p:cNvCxnSpPr>
          <p:nvPr/>
        </p:nvCxnSpPr>
        <p:spPr>
          <a:xfrm>
            <a:off x="4432950" y="3002775"/>
            <a:ext cx="762600" cy="0"/>
          </a:xfrm>
          <a:prstGeom prst="straightConnector1">
            <a:avLst/>
          </a:prstGeom>
          <a:noFill/>
          <a:ln cap="flat" cmpd="sng" w="9525">
            <a:solidFill>
              <a:srgbClr val="737A84"/>
            </a:solidFill>
            <a:prstDash val="solid"/>
            <a:round/>
            <a:headEnd len="med" w="med" type="none"/>
            <a:tailEnd len="med" w="med" type="triangle"/>
          </a:ln>
        </p:spPr>
      </p:cxnSp>
      <p:cxnSp>
        <p:nvCxnSpPr>
          <p:cNvPr id="1194" name="Google Shape;1194;p109"/>
          <p:cNvCxnSpPr/>
          <p:nvPr/>
        </p:nvCxnSpPr>
        <p:spPr>
          <a:xfrm rot="10800000">
            <a:off x="1571825" y="2152800"/>
            <a:ext cx="740700" cy="0"/>
          </a:xfrm>
          <a:prstGeom prst="straightConnector1">
            <a:avLst/>
          </a:prstGeom>
          <a:noFill/>
          <a:ln cap="flat" cmpd="sng" w="9525">
            <a:solidFill>
              <a:srgbClr val="737A84"/>
            </a:solidFill>
            <a:prstDash val="solid"/>
            <a:round/>
            <a:headEnd len="med" w="med" type="none"/>
            <a:tailEnd len="med" w="med" type="triangle"/>
          </a:ln>
        </p:spPr>
      </p:cxnSp>
      <p:cxnSp>
        <p:nvCxnSpPr>
          <p:cNvPr id="1195" name="Google Shape;1195;p109"/>
          <p:cNvCxnSpPr>
            <a:endCxn id="1196" idx="1"/>
          </p:cNvCxnSpPr>
          <p:nvPr/>
        </p:nvCxnSpPr>
        <p:spPr>
          <a:xfrm>
            <a:off x="3045025" y="2151898"/>
            <a:ext cx="2150700" cy="0"/>
          </a:xfrm>
          <a:prstGeom prst="straightConnector1">
            <a:avLst/>
          </a:prstGeom>
          <a:noFill/>
          <a:ln cap="flat" cmpd="sng" w="9525">
            <a:solidFill>
              <a:srgbClr val="737A84"/>
            </a:solidFill>
            <a:prstDash val="solid"/>
            <a:round/>
            <a:headEnd len="med" w="med" type="none"/>
            <a:tailEnd len="med" w="med" type="triangle"/>
          </a:ln>
        </p:spPr>
      </p:cxnSp>
      <p:sp>
        <p:nvSpPr>
          <p:cNvPr id="1197" name="Google Shape;1197;p109"/>
          <p:cNvSpPr/>
          <p:nvPr/>
        </p:nvSpPr>
        <p:spPr>
          <a:xfrm>
            <a:off x="3653519" y="1846497"/>
            <a:ext cx="1010100" cy="306000"/>
          </a:xfrm>
          <a:prstGeom prst="rect">
            <a:avLst/>
          </a:prstGeom>
          <a:noFill/>
          <a:ln>
            <a:noFill/>
          </a:ln>
        </p:spPr>
        <p:txBody>
          <a:bodyPr anchorCtr="0" anchor="ctr" bIns="71425" lIns="71425" spcFirstLastPara="1" rIns="71425" wrap="square" tIns="71425">
            <a:noAutofit/>
          </a:bodyPr>
          <a:lstStyle/>
          <a:p>
            <a:pPr indent="0" lvl="0" marL="0" marR="0" rtl="0" algn="ctr">
              <a:lnSpc>
                <a:spcPct val="100000"/>
              </a:lnSpc>
              <a:spcBef>
                <a:spcPts val="0"/>
              </a:spcBef>
              <a:spcAft>
                <a:spcPts val="0"/>
              </a:spcAft>
              <a:buNone/>
            </a:pPr>
            <a:r>
              <a:rPr b="1" lang="en" sz="800"/>
              <a:t>apply manifests</a:t>
            </a:r>
            <a:endParaRPr b="1" i="0" sz="800" u="none" cap="none" strike="noStrike">
              <a:latin typeface="Arial"/>
              <a:ea typeface="Arial"/>
              <a:cs typeface="Arial"/>
              <a:sym typeface="Arial"/>
            </a:endParaRPr>
          </a:p>
        </p:txBody>
      </p:sp>
      <p:cxnSp>
        <p:nvCxnSpPr>
          <p:cNvPr id="1198" name="Google Shape;1198;p109"/>
          <p:cNvCxnSpPr/>
          <p:nvPr/>
        </p:nvCxnSpPr>
        <p:spPr>
          <a:xfrm rot="10800000">
            <a:off x="2686963" y="2736738"/>
            <a:ext cx="0" cy="757200"/>
          </a:xfrm>
          <a:prstGeom prst="straightConnector1">
            <a:avLst/>
          </a:prstGeom>
          <a:noFill/>
          <a:ln cap="flat" cmpd="sng" w="9525">
            <a:solidFill>
              <a:srgbClr val="737A84"/>
            </a:solidFill>
            <a:prstDash val="solid"/>
            <a:round/>
            <a:headEnd len="med" w="med" type="triangle"/>
            <a:tailEnd len="med" w="med" type="none"/>
          </a:ln>
        </p:spPr>
      </p:cxnSp>
      <p:sp>
        <p:nvSpPr>
          <p:cNvPr id="1199" name="Google Shape;1199;p109"/>
          <p:cNvSpPr/>
          <p:nvPr/>
        </p:nvSpPr>
        <p:spPr>
          <a:xfrm>
            <a:off x="4318394" y="2859897"/>
            <a:ext cx="1010100" cy="306000"/>
          </a:xfrm>
          <a:prstGeom prst="rect">
            <a:avLst/>
          </a:prstGeom>
          <a:noFill/>
          <a:ln>
            <a:noFill/>
          </a:ln>
        </p:spPr>
        <p:txBody>
          <a:bodyPr anchorCtr="0" anchor="ctr" bIns="71425" lIns="71425" spcFirstLastPara="1" rIns="71425" wrap="square" tIns="71425">
            <a:noAutofit/>
          </a:bodyPr>
          <a:lstStyle/>
          <a:p>
            <a:pPr indent="0" lvl="0" marL="0" marR="0" rtl="0" algn="ctr">
              <a:lnSpc>
                <a:spcPct val="150000"/>
              </a:lnSpc>
              <a:spcBef>
                <a:spcPts val="0"/>
              </a:spcBef>
              <a:spcAft>
                <a:spcPts val="0"/>
              </a:spcAft>
              <a:buNone/>
            </a:pPr>
            <a:r>
              <a:rPr b="1" lang="en" sz="800"/>
              <a:t>provision</a:t>
            </a:r>
            <a:endParaRPr b="1" sz="800"/>
          </a:p>
          <a:p>
            <a:pPr indent="0" lvl="0" marL="0" marR="0" rtl="0" algn="ctr">
              <a:lnSpc>
                <a:spcPct val="150000"/>
              </a:lnSpc>
              <a:spcBef>
                <a:spcPts val="0"/>
              </a:spcBef>
              <a:spcAft>
                <a:spcPts val="0"/>
              </a:spcAft>
              <a:buClr>
                <a:srgbClr val="000000"/>
              </a:buClr>
              <a:buFont typeface="Arial"/>
              <a:buNone/>
            </a:pPr>
            <a:r>
              <a:rPr b="1" lang="en" sz="800"/>
              <a:t>resources</a:t>
            </a:r>
            <a:endParaRPr b="1" i="0" sz="800" u="none" cap="none" strike="noStrike">
              <a:latin typeface="Arial"/>
              <a:ea typeface="Arial"/>
              <a:cs typeface="Arial"/>
              <a:sym typeface="Arial"/>
            </a:endParaRPr>
          </a:p>
        </p:txBody>
      </p:sp>
      <p:cxnSp>
        <p:nvCxnSpPr>
          <p:cNvPr id="1200" name="Google Shape;1200;p109"/>
          <p:cNvCxnSpPr>
            <a:endCxn id="1201" idx="1"/>
          </p:cNvCxnSpPr>
          <p:nvPr/>
        </p:nvCxnSpPr>
        <p:spPr>
          <a:xfrm flipH="1" rot="-5400000">
            <a:off x="3028217" y="2181004"/>
            <a:ext cx="856800" cy="807000"/>
          </a:xfrm>
          <a:prstGeom prst="curvedConnector2">
            <a:avLst/>
          </a:prstGeom>
          <a:noFill/>
          <a:ln cap="flat" cmpd="sng" w="9525">
            <a:solidFill>
              <a:srgbClr val="737A84"/>
            </a:solidFill>
            <a:prstDash val="solid"/>
            <a:round/>
            <a:headEnd len="med" w="med" type="none"/>
            <a:tailEnd len="med" w="med" type="triangle"/>
          </a:ln>
        </p:spPr>
      </p:cxnSp>
      <p:pic>
        <p:nvPicPr>
          <p:cNvPr id="1202" name="Google Shape;1202;p109"/>
          <p:cNvPicPr preferRelativeResize="0"/>
          <p:nvPr/>
        </p:nvPicPr>
        <p:blipFill>
          <a:blip r:embed="rId3">
            <a:alphaModFix/>
          </a:blip>
          <a:stretch>
            <a:fillRect/>
          </a:stretch>
        </p:blipFill>
        <p:spPr>
          <a:xfrm>
            <a:off x="2361925" y="3494025"/>
            <a:ext cx="650100" cy="650100"/>
          </a:xfrm>
          <a:prstGeom prst="rect">
            <a:avLst/>
          </a:prstGeom>
          <a:noFill/>
          <a:ln>
            <a:noFill/>
          </a:ln>
        </p:spPr>
      </p:pic>
      <p:grpSp>
        <p:nvGrpSpPr>
          <p:cNvPr id="1203" name="Google Shape;1203;p109"/>
          <p:cNvGrpSpPr/>
          <p:nvPr/>
        </p:nvGrpSpPr>
        <p:grpSpPr>
          <a:xfrm>
            <a:off x="965403" y="1876165"/>
            <a:ext cx="509394" cy="553185"/>
            <a:chOff x="-47113" y="1922698"/>
            <a:chExt cx="644314" cy="699703"/>
          </a:xfrm>
        </p:grpSpPr>
        <p:pic>
          <p:nvPicPr>
            <p:cNvPr id="1204" name="Google Shape;1204;p109"/>
            <p:cNvPicPr preferRelativeResize="0"/>
            <p:nvPr/>
          </p:nvPicPr>
          <p:blipFill>
            <a:blip r:embed="rId4">
              <a:alphaModFix/>
            </a:blip>
            <a:stretch>
              <a:fillRect/>
            </a:stretch>
          </p:blipFill>
          <p:spPr>
            <a:xfrm>
              <a:off x="-47113" y="1922698"/>
              <a:ext cx="598383" cy="598383"/>
            </a:xfrm>
            <a:prstGeom prst="rect">
              <a:avLst/>
            </a:prstGeom>
            <a:noFill/>
            <a:ln>
              <a:noFill/>
            </a:ln>
          </p:spPr>
        </p:pic>
        <p:pic>
          <p:nvPicPr>
            <p:cNvPr id="1205" name="Google Shape;1205;p109"/>
            <p:cNvPicPr preferRelativeResize="0"/>
            <p:nvPr/>
          </p:nvPicPr>
          <p:blipFill>
            <a:blip r:embed="rId5">
              <a:alphaModFix/>
            </a:blip>
            <a:stretch>
              <a:fillRect/>
            </a:stretch>
          </p:blipFill>
          <p:spPr>
            <a:xfrm>
              <a:off x="244650" y="2269850"/>
              <a:ext cx="352550" cy="352550"/>
            </a:xfrm>
            <a:prstGeom prst="rect">
              <a:avLst/>
            </a:prstGeom>
            <a:noFill/>
            <a:ln>
              <a:noFill/>
            </a:ln>
          </p:spPr>
        </p:pic>
      </p:grpSp>
      <p:sp>
        <p:nvSpPr>
          <p:cNvPr id="1206" name="Google Shape;1206;p109"/>
          <p:cNvSpPr txBox="1"/>
          <p:nvPr/>
        </p:nvSpPr>
        <p:spPr>
          <a:xfrm>
            <a:off x="771600" y="2351838"/>
            <a:ext cx="897000" cy="384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000"/>
              <a:t>CLUSTER</a:t>
            </a:r>
            <a:endParaRPr b="1" sz="1000"/>
          </a:p>
          <a:p>
            <a:pPr indent="0" lvl="0" marL="0" rtl="0" algn="ctr">
              <a:spcBef>
                <a:spcPts val="0"/>
              </a:spcBef>
              <a:spcAft>
                <a:spcPts val="0"/>
              </a:spcAft>
              <a:buNone/>
            </a:pPr>
            <a:r>
              <a:rPr b="1" lang="en" sz="1000"/>
              <a:t>REGISTRY</a:t>
            </a:r>
            <a:endParaRPr b="1" sz="1000"/>
          </a:p>
        </p:txBody>
      </p:sp>
      <p:grpSp>
        <p:nvGrpSpPr>
          <p:cNvPr id="1207" name="Google Shape;1207;p109"/>
          <p:cNvGrpSpPr/>
          <p:nvPr/>
        </p:nvGrpSpPr>
        <p:grpSpPr>
          <a:xfrm>
            <a:off x="2432266" y="1876165"/>
            <a:ext cx="509394" cy="553185"/>
            <a:chOff x="-47113" y="1922698"/>
            <a:chExt cx="644314" cy="699703"/>
          </a:xfrm>
        </p:grpSpPr>
        <p:pic>
          <p:nvPicPr>
            <p:cNvPr id="1208" name="Google Shape;1208;p109"/>
            <p:cNvPicPr preferRelativeResize="0"/>
            <p:nvPr/>
          </p:nvPicPr>
          <p:blipFill>
            <a:blip r:embed="rId4">
              <a:alphaModFix/>
            </a:blip>
            <a:stretch>
              <a:fillRect/>
            </a:stretch>
          </p:blipFill>
          <p:spPr>
            <a:xfrm>
              <a:off x="-47113" y="1922698"/>
              <a:ext cx="598383" cy="598383"/>
            </a:xfrm>
            <a:prstGeom prst="rect">
              <a:avLst/>
            </a:prstGeom>
            <a:noFill/>
            <a:ln>
              <a:noFill/>
            </a:ln>
          </p:spPr>
        </p:pic>
        <p:pic>
          <p:nvPicPr>
            <p:cNvPr id="1209" name="Google Shape;1209;p109"/>
            <p:cNvPicPr preferRelativeResize="0"/>
            <p:nvPr/>
          </p:nvPicPr>
          <p:blipFill>
            <a:blip r:embed="rId5">
              <a:alphaModFix/>
            </a:blip>
            <a:stretch>
              <a:fillRect/>
            </a:stretch>
          </p:blipFill>
          <p:spPr>
            <a:xfrm>
              <a:off x="244650" y="2269850"/>
              <a:ext cx="352550" cy="352550"/>
            </a:xfrm>
            <a:prstGeom prst="rect">
              <a:avLst/>
            </a:prstGeom>
            <a:noFill/>
            <a:ln>
              <a:noFill/>
            </a:ln>
          </p:spPr>
        </p:pic>
      </p:grpSp>
      <p:sp>
        <p:nvSpPr>
          <p:cNvPr id="1210" name="Google Shape;1210;p109"/>
          <p:cNvSpPr txBox="1"/>
          <p:nvPr/>
        </p:nvSpPr>
        <p:spPr>
          <a:xfrm>
            <a:off x="2238463" y="2351838"/>
            <a:ext cx="897000" cy="384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000"/>
              <a:t>CLM</a:t>
            </a:r>
            <a:endParaRPr b="1" sz="1000"/>
          </a:p>
        </p:txBody>
      </p:sp>
      <p:pic>
        <p:nvPicPr>
          <p:cNvPr id="1201" name="Google Shape;1201;p109"/>
          <p:cNvPicPr preferRelativeResize="0"/>
          <p:nvPr/>
        </p:nvPicPr>
        <p:blipFill>
          <a:blip r:embed="rId6">
            <a:alphaModFix/>
          </a:blip>
          <a:stretch>
            <a:fillRect/>
          </a:stretch>
        </p:blipFill>
        <p:spPr>
          <a:xfrm>
            <a:off x="3860117" y="2860599"/>
            <a:ext cx="509375" cy="304610"/>
          </a:xfrm>
          <a:prstGeom prst="rect">
            <a:avLst/>
          </a:prstGeom>
          <a:noFill/>
          <a:ln>
            <a:noFill/>
          </a:ln>
        </p:spPr>
      </p:pic>
      <p:sp>
        <p:nvSpPr>
          <p:cNvPr id="1211" name="Google Shape;1211;p109"/>
          <p:cNvSpPr txBox="1"/>
          <p:nvPr/>
        </p:nvSpPr>
        <p:spPr>
          <a:xfrm>
            <a:off x="3662050" y="3118213"/>
            <a:ext cx="897000" cy="384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000"/>
              <a:t>API</a:t>
            </a:r>
            <a:endParaRPr b="1" sz="1000"/>
          </a:p>
        </p:txBody>
      </p:sp>
      <p:pic>
        <p:nvPicPr>
          <p:cNvPr id="1212" name="Google Shape;1212;p109"/>
          <p:cNvPicPr preferRelativeResize="0"/>
          <p:nvPr/>
        </p:nvPicPr>
        <p:blipFill>
          <a:blip r:embed="rId7">
            <a:alphaModFix/>
          </a:blip>
          <a:stretch>
            <a:fillRect/>
          </a:stretch>
        </p:blipFill>
        <p:spPr>
          <a:xfrm>
            <a:off x="6933922" y="1876168"/>
            <a:ext cx="238249" cy="290400"/>
          </a:xfrm>
          <a:prstGeom prst="rect">
            <a:avLst/>
          </a:prstGeom>
          <a:noFill/>
          <a:ln>
            <a:noFill/>
          </a:ln>
        </p:spPr>
      </p:pic>
      <p:grpSp>
        <p:nvGrpSpPr>
          <p:cNvPr id="1213" name="Google Shape;1213;p109"/>
          <p:cNvGrpSpPr/>
          <p:nvPr/>
        </p:nvGrpSpPr>
        <p:grpSpPr>
          <a:xfrm>
            <a:off x="6255788" y="2282400"/>
            <a:ext cx="537000" cy="523800"/>
            <a:chOff x="-781325" y="628350"/>
            <a:chExt cx="537000" cy="523800"/>
          </a:xfrm>
        </p:grpSpPr>
        <p:sp>
          <p:nvSpPr>
            <p:cNvPr id="1214" name="Google Shape;1214;p109"/>
            <p:cNvSpPr/>
            <p:nvPr/>
          </p:nvSpPr>
          <p:spPr>
            <a:xfrm>
              <a:off x="-781325" y="628350"/>
              <a:ext cx="537000" cy="523800"/>
            </a:xfrm>
            <a:prstGeom prst="heptagon">
              <a:avLst>
                <a:gd fmla="val 102572" name="hf"/>
                <a:gd fmla="val 105210" name="vf"/>
              </a:avLst>
            </a:prstGeom>
            <a:solidFill>
              <a:srgbClr val="326D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15" name="Google Shape;1215;p109"/>
            <p:cNvPicPr preferRelativeResize="0"/>
            <p:nvPr/>
          </p:nvPicPr>
          <p:blipFill>
            <a:blip r:embed="rId8">
              <a:alphaModFix/>
            </a:blip>
            <a:stretch>
              <a:fillRect/>
            </a:stretch>
          </p:blipFill>
          <p:spPr>
            <a:xfrm flipH="1">
              <a:off x="-620750" y="782325"/>
              <a:ext cx="215850" cy="215850"/>
            </a:xfrm>
            <a:prstGeom prst="rect">
              <a:avLst/>
            </a:prstGeom>
            <a:noFill/>
            <a:ln>
              <a:noFill/>
            </a:ln>
          </p:spPr>
        </p:pic>
      </p:grpSp>
      <p:grpSp>
        <p:nvGrpSpPr>
          <p:cNvPr id="1216" name="Google Shape;1216;p109"/>
          <p:cNvGrpSpPr/>
          <p:nvPr/>
        </p:nvGrpSpPr>
        <p:grpSpPr>
          <a:xfrm>
            <a:off x="6848638" y="2282388"/>
            <a:ext cx="537000" cy="523800"/>
            <a:chOff x="-781325" y="628350"/>
            <a:chExt cx="537000" cy="523800"/>
          </a:xfrm>
        </p:grpSpPr>
        <p:sp>
          <p:nvSpPr>
            <p:cNvPr id="1217" name="Google Shape;1217;p109"/>
            <p:cNvSpPr/>
            <p:nvPr/>
          </p:nvSpPr>
          <p:spPr>
            <a:xfrm>
              <a:off x="-781325" y="628350"/>
              <a:ext cx="537000" cy="523800"/>
            </a:xfrm>
            <a:prstGeom prst="heptagon">
              <a:avLst>
                <a:gd fmla="val 102572" name="hf"/>
                <a:gd fmla="val 105210" name="vf"/>
              </a:avLst>
            </a:prstGeom>
            <a:solidFill>
              <a:srgbClr val="326D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18" name="Google Shape;1218;p109"/>
            <p:cNvPicPr preferRelativeResize="0"/>
            <p:nvPr/>
          </p:nvPicPr>
          <p:blipFill>
            <a:blip r:embed="rId8">
              <a:alphaModFix/>
            </a:blip>
            <a:stretch>
              <a:fillRect/>
            </a:stretch>
          </p:blipFill>
          <p:spPr>
            <a:xfrm flipH="1">
              <a:off x="-620750" y="782325"/>
              <a:ext cx="215850" cy="215850"/>
            </a:xfrm>
            <a:prstGeom prst="rect">
              <a:avLst/>
            </a:prstGeom>
            <a:noFill/>
            <a:ln>
              <a:noFill/>
            </a:ln>
          </p:spPr>
        </p:pic>
      </p:grpSp>
      <p:grpSp>
        <p:nvGrpSpPr>
          <p:cNvPr id="1219" name="Google Shape;1219;p109"/>
          <p:cNvGrpSpPr/>
          <p:nvPr/>
        </p:nvGrpSpPr>
        <p:grpSpPr>
          <a:xfrm>
            <a:off x="7940263" y="2282388"/>
            <a:ext cx="537000" cy="523800"/>
            <a:chOff x="-781325" y="628350"/>
            <a:chExt cx="537000" cy="523800"/>
          </a:xfrm>
        </p:grpSpPr>
        <p:sp>
          <p:nvSpPr>
            <p:cNvPr id="1220" name="Google Shape;1220;p109"/>
            <p:cNvSpPr/>
            <p:nvPr/>
          </p:nvSpPr>
          <p:spPr>
            <a:xfrm>
              <a:off x="-781325" y="628350"/>
              <a:ext cx="537000" cy="523800"/>
            </a:xfrm>
            <a:prstGeom prst="heptagon">
              <a:avLst>
                <a:gd fmla="val 102572" name="hf"/>
                <a:gd fmla="val 105210" name="vf"/>
              </a:avLst>
            </a:prstGeom>
            <a:solidFill>
              <a:srgbClr val="326D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21" name="Google Shape;1221;p109"/>
            <p:cNvPicPr preferRelativeResize="0"/>
            <p:nvPr/>
          </p:nvPicPr>
          <p:blipFill>
            <a:blip r:embed="rId8">
              <a:alphaModFix/>
            </a:blip>
            <a:stretch>
              <a:fillRect/>
            </a:stretch>
          </p:blipFill>
          <p:spPr>
            <a:xfrm flipH="1">
              <a:off x="-620750" y="782325"/>
              <a:ext cx="215850" cy="215850"/>
            </a:xfrm>
            <a:prstGeom prst="rect">
              <a:avLst/>
            </a:prstGeom>
            <a:noFill/>
            <a:ln>
              <a:noFill/>
            </a:ln>
          </p:spPr>
        </p:pic>
      </p:grpSp>
      <p:sp>
        <p:nvSpPr>
          <p:cNvPr id="1222" name="Google Shape;1222;p109"/>
          <p:cNvSpPr txBox="1"/>
          <p:nvPr/>
        </p:nvSpPr>
        <p:spPr>
          <a:xfrm>
            <a:off x="7315063" y="2349175"/>
            <a:ext cx="625200" cy="290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t>...</a:t>
            </a:r>
            <a:endParaRPr sz="3000"/>
          </a:p>
        </p:txBody>
      </p:sp>
      <p:grpSp>
        <p:nvGrpSpPr>
          <p:cNvPr id="1223" name="Google Shape;1223;p109"/>
          <p:cNvGrpSpPr/>
          <p:nvPr/>
        </p:nvGrpSpPr>
        <p:grpSpPr>
          <a:xfrm>
            <a:off x="6285472" y="2939664"/>
            <a:ext cx="477641" cy="437217"/>
            <a:chOff x="-1070875" y="1079500"/>
            <a:chExt cx="816900" cy="707700"/>
          </a:xfrm>
        </p:grpSpPr>
        <p:grpSp>
          <p:nvGrpSpPr>
            <p:cNvPr id="1224" name="Google Shape;1224;p109"/>
            <p:cNvGrpSpPr/>
            <p:nvPr/>
          </p:nvGrpSpPr>
          <p:grpSpPr>
            <a:xfrm>
              <a:off x="-1070875" y="1079500"/>
              <a:ext cx="816900" cy="707700"/>
              <a:chOff x="-935875" y="356600"/>
              <a:chExt cx="816900" cy="707700"/>
            </a:xfrm>
          </p:grpSpPr>
          <p:sp>
            <p:nvSpPr>
              <p:cNvPr id="1225" name="Google Shape;1225;p109"/>
              <p:cNvSpPr/>
              <p:nvPr/>
            </p:nvSpPr>
            <p:spPr>
              <a:xfrm>
                <a:off x="-935875" y="356600"/>
                <a:ext cx="816900" cy="707700"/>
              </a:xfrm>
              <a:prstGeom prst="hexagon">
                <a:avLst>
                  <a:gd fmla="val 25000" name="adj"/>
                  <a:gd fmla="val 115470" name="vf"/>
                </a:avLst>
              </a:prstGeom>
              <a:solidFill>
                <a:schemeClr val="lt2"/>
              </a:solidFill>
              <a:ln cap="flat" cmpd="sng" w="19050">
                <a:solidFill>
                  <a:srgbClr val="326DE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26" name="Google Shape;1226;p109"/>
              <p:cNvPicPr preferRelativeResize="0"/>
              <p:nvPr/>
            </p:nvPicPr>
            <p:blipFill>
              <a:blip r:embed="rId9">
                <a:alphaModFix/>
              </a:blip>
              <a:stretch>
                <a:fillRect/>
              </a:stretch>
            </p:blipFill>
            <p:spPr>
              <a:xfrm>
                <a:off x="-635350" y="602525"/>
                <a:ext cx="215850" cy="215850"/>
              </a:xfrm>
              <a:prstGeom prst="rect">
                <a:avLst/>
              </a:prstGeom>
              <a:noFill/>
              <a:ln>
                <a:noFill/>
              </a:ln>
            </p:spPr>
          </p:pic>
        </p:grpSp>
        <p:sp>
          <p:nvSpPr>
            <p:cNvPr id="1227" name="Google Shape;1227;p109"/>
            <p:cNvSpPr/>
            <p:nvPr/>
          </p:nvSpPr>
          <p:spPr>
            <a:xfrm>
              <a:off x="-516936" y="1344095"/>
              <a:ext cx="220500" cy="190800"/>
            </a:xfrm>
            <a:prstGeom prst="hexagon">
              <a:avLst>
                <a:gd fmla="val 25000" name="adj"/>
                <a:gd fmla="val 115470" name="vf"/>
              </a:avLst>
            </a:prstGeom>
            <a:solidFill>
              <a:srgbClr val="326D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228" name="Google Shape;1228;p109"/>
            <p:cNvSpPr/>
            <p:nvPr/>
          </p:nvSpPr>
          <p:spPr>
            <a:xfrm>
              <a:off x="-925224" y="1121970"/>
              <a:ext cx="220500" cy="190800"/>
            </a:xfrm>
            <a:prstGeom prst="hexagon">
              <a:avLst>
                <a:gd fmla="val 25000" name="adj"/>
                <a:gd fmla="val 115470" name="vf"/>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grpSp>
      <p:grpSp>
        <p:nvGrpSpPr>
          <p:cNvPr id="1229" name="Google Shape;1229;p109"/>
          <p:cNvGrpSpPr/>
          <p:nvPr/>
        </p:nvGrpSpPr>
        <p:grpSpPr>
          <a:xfrm>
            <a:off x="6878322" y="2939664"/>
            <a:ext cx="477641" cy="437217"/>
            <a:chOff x="-1070875" y="1079500"/>
            <a:chExt cx="816900" cy="707700"/>
          </a:xfrm>
        </p:grpSpPr>
        <p:grpSp>
          <p:nvGrpSpPr>
            <p:cNvPr id="1230" name="Google Shape;1230;p109"/>
            <p:cNvGrpSpPr/>
            <p:nvPr/>
          </p:nvGrpSpPr>
          <p:grpSpPr>
            <a:xfrm>
              <a:off x="-1070875" y="1079500"/>
              <a:ext cx="816900" cy="707700"/>
              <a:chOff x="-935875" y="356600"/>
              <a:chExt cx="816900" cy="707700"/>
            </a:xfrm>
          </p:grpSpPr>
          <p:sp>
            <p:nvSpPr>
              <p:cNvPr id="1231" name="Google Shape;1231;p109"/>
              <p:cNvSpPr/>
              <p:nvPr/>
            </p:nvSpPr>
            <p:spPr>
              <a:xfrm>
                <a:off x="-935875" y="356600"/>
                <a:ext cx="816900" cy="707700"/>
              </a:xfrm>
              <a:prstGeom prst="hexagon">
                <a:avLst>
                  <a:gd fmla="val 25000" name="adj"/>
                  <a:gd fmla="val 115470" name="vf"/>
                </a:avLst>
              </a:prstGeom>
              <a:solidFill>
                <a:schemeClr val="lt2"/>
              </a:solidFill>
              <a:ln cap="flat" cmpd="sng" w="19050">
                <a:solidFill>
                  <a:srgbClr val="326DE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32" name="Google Shape;1232;p109"/>
              <p:cNvPicPr preferRelativeResize="0"/>
              <p:nvPr/>
            </p:nvPicPr>
            <p:blipFill>
              <a:blip r:embed="rId9">
                <a:alphaModFix/>
              </a:blip>
              <a:stretch>
                <a:fillRect/>
              </a:stretch>
            </p:blipFill>
            <p:spPr>
              <a:xfrm>
                <a:off x="-635350" y="602525"/>
                <a:ext cx="215850" cy="215850"/>
              </a:xfrm>
              <a:prstGeom prst="rect">
                <a:avLst/>
              </a:prstGeom>
              <a:noFill/>
              <a:ln>
                <a:noFill/>
              </a:ln>
            </p:spPr>
          </p:pic>
        </p:grpSp>
        <p:sp>
          <p:nvSpPr>
            <p:cNvPr id="1233" name="Google Shape;1233;p109"/>
            <p:cNvSpPr/>
            <p:nvPr/>
          </p:nvSpPr>
          <p:spPr>
            <a:xfrm>
              <a:off x="-516936" y="1344095"/>
              <a:ext cx="220500" cy="190800"/>
            </a:xfrm>
            <a:prstGeom prst="hexagon">
              <a:avLst>
                <a:gd fmla="val 25000" name="adj"/>
                <a:gd fmla="val 115470" name="vf"/>
              </a:avLst>
            </a:prstGeom>
            <a:solidFill>
              <a:srgbClr val="326D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234" name="Google Shape;1234;p109"/>
            <p:cNvSpPr/>
            <p:nvPr/>
          </p:nvSpPr>
          <p:spPr>
            <a:xfrm>
              <a:off x="-925224" y="1121970"/>
              <a:ext cx="220500" cy="190800"/>
            </a:xfrm>
            <a:prstGeom prst="hexagon">
              <a:avLst>
                <a:gd fmla="val 25000" name="adj"/>
                <a:gd fmla="val 115470" name="vf"/>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grpSp>
      <p:grpSp>
        <p:nvGrpSpPr>
          <p:cNvPr id="1235" name="Google Shape;1235;p109"/>
          <p:cNvGrpSpPr/>
          <p:nvPr/>
        </p:nvGrpSpPr>
        <p:grpSpPr>
          <a:xfrm>
            <a:off x="7969947" y="2939664"/>
            <a:ext cx="477641" cy="437217"/>
            <a:chOff x="-1070875" y="1079500"/>
            <a:chExt cx="816900" cy="707700"/>
          </a:xfrm>
        </p:grpSpPr>
        <p:grpSp>
          <p:nvGrpSpPr>
            <p:cNvPr id="1236" name="Google Shape;1236;p109"/>
            <p:cNvGrpSpPr/>
            <p:nvPr/>
          </p:nvGrpSpPr>
          <p:grpSpPr>
            <a:xfrm>
              <a:off x="-1070875" y="1079500"/>
              <a:ext cx="816900" cy="707700"/>
              <a:chOff x="-935875" y="356600"/>
              <a:chExt cx="816900" cy="707700"/>
            </a:xfrm>
          </p:grpSpPr>
          <p:sp>
            <p:nvSpPr>
              <p:cNvPr id="1237" name="Google Shape;1237;p109"/>
              <p:cNvSpPr/>
              <p:nvPr/>
            </p:nvSpPr>
            <p:spPr>
              <a:xfrm>
                <a:off x="-935875" y="356600"/>
                <a:ext cx="816900" cy="707700"/>
              </a:xfrm>
              <a:prstGeom prst="hexagon">
                <a:avLst>
                  <a:gd fmla="val 25000" name="adj"/>
                  <a:gd fmla="val 115470" name="vf"/>
                </a:avLst>
              </a:prstGeom>
              <a:solidFill>
                <a:schemeClr val="lt2"/>
              </a:solidFill>
              <a:ln cap="flat" cmpd="sng" w="19050">
                <a:solidFill>
                  <a:srgbClr val="326DE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38" name="Google Shape;1238;p109"/>
              <p:cNvPicPr preferRelativeResize="0"/>
              <p:nvPr/>
            </p:nvPicPr>
            <p:blipFill>
              <a:blip r:embed="rId9">
                <a:alphaModFix/>
              </a:blip>
              <a:stretch>
                <a:fillRect/>
              </a:stretch>
            </p:blipFill>
            <p:spPr>
              <a:xfrm>
                <a:off x="-635350" y="602525"/>
                <a:ext cx="215850" cy="215850"/>
              </a:xfrm>
              <a:prstGeom prst="rect">
                <a:avLst/>
              </a:prstGeom>
              <a:noFill/>
              <a:ln>
                <a:noFill/>
              </a:ln>
            </p:spPr>
          </p:pic>
        </p:grpSp>
        <p:sp>
          <p:nvSpPr>
            <p:cNvPr id="1239" name="Google Shape;1239;p109"/>
            <p:cNvSpPr/>
            <p:nvPr/>
          </p:nvSpPr>
          <p:spPr>
            <a:xfrm>
              <a:off x="-516936" y="1344095"/>
              <a:ext cx="220500" cy="190800"/>
            </a:xfrm>
            <a:prstGeom prst="hexagon">
              <a:avLst>
                <a:gd fmla="val 25000" name="adj"/>
                <a:gd fmla="val 115470" name="vf"/>
              </a:avLst>
            </a:prstGeom>
            <a:solidFill>
              <a:srgbClr val="326D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240" name="Google Shape;1240;p109"/>
            <p:cNvSpPr/>
            <p:nvPr/>
          </p:nvSpPr>
          <p:spPr>
            <a:xfrm>
              <a:off x="-925224" y="1121970"/>
              <a:ext cx="220500" cy="190800"/>
            </a:xfrm>
            <a:prstGeom prst="hexagon">
              <a:avLst>
                <a:gd fmla="val 25000" name="adj"/>
                <a:gd fmla="val 115470" name="vf"/>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grpSp>
      <p:sp>
        <p:nvSpPr>
          <p:cNvPr id="1241" name="Google Shape;1241;p109"/>
          <p:cNvSpPr txBox="1"/>
          <p:nvPr/>
        </p:nvSpPr>
        <p:spPr>
          <a:xfrm>
            <a:off x="7315063" y="2882575"/>
            <a:ext cx="625200" cy="290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t>...</a:t>
            </a:r>
            <a:endParaRPr sz="3000"/>
          </a:p>
        </p:txBody>
      </p:sp>
      <p:grpSp>
        <p:nvGrpSpPr>
          <p:cNvPr id="1242" name="Google Shape;1242;p109"/>
          <p:cNvGrpSpPr/>
          <p:nvPr/>
        </p:nvGrpSpPr>
        <p:grpSpPr>
          <a:xfrm>
            <a:off x="6285475" y="3510350"/>
            <a:ext cx="454500" cy="523800"/>
            <a:chOff x="2300550" y="3131050"/>
            <a:chExt cx="454500" cy="523800"/>
          </a:xfrm>
        </p:grpSpPr>
        <p:sp>
          <p:nvSpPr>
            <p:cNvPr id="1243" name="Google Shape;1243;p109"/>
            <p:cNvSpPr/>
            <p:nvPr/>
          </p:nvSpPr>
          <p:spPr>
            <a:xfrm>
              <a:off x="2300550" y="3131050"/>
              <a:ext cx="454500" cy="523800"/>
            </a:xfrm>
            <a:prstGeom prst="can">
              <a:avLst>
                <a:gd fmla="val 25000" name="adj"/>
              </a:avLst>
            </a:prstGeom>
            <a:solidFill>
              <a:srgbClr val="326D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44" name="Google Shape;1244;p109"/>
            <p:cNvPicPr preferRelativeResize="0"/>
            <p:nvPr/>
          </p:nvPicPr>
          <p:blipFill>
            <a:blip r:embed="rId10">
              <a:alphaModFix/>
            </a:blip>
            <a:stretch>
              <a:fillRect/>
            </a:stretch>
          </p:blipFill>
          <p:spPr>
            <a:xfrm>
              <a:off x="2419872" y="3328675"/>
              <a:ext cx="215850" cy="215850"/>
            </a:xfrm>
            <a:prstGeom prst="rect">
              <a:avLst/>
            </a:prstGeom>
            <a:noFill/>
            <a:ln>
              <a:noFill/>
            </a:ln>
          </p:spPr>
        </p:pic>
      </p:grpSp>
      <p:grpSp>
        <p:nvGrpSpPr>
          <p:cNvPr id="1245" name="Google Shape;1245;p109"/>
          <p:cNvGrpSpPr/>
          <p:nvPr/>
        </p:nvGrpSpPr>
        <p:grpSpPr>
          <a:xfrm>
            <a:off x="6878325" y="3510350"/>
            <a:ext cx="454500" cy="523800"/>
            <a:chOff x="2300550" y="3131050"/>
            <a:chExt cx="454500" cy="523800"/>
          </a:xfrm>
        </p:grpSpPr>
        <p:sp>
          <p:nvSpPr>
            <p:cNvPr id="1246" name="Google Shape;1246;p109"/>
            <p:cNvSpPr/>
            <p:nvPr/>
          </p:nvSpPr>
          <p:spPr>
            <a:xfrm>
              <a:off x="2300550" y="3131050"/>
              <a:ext cx="454500" cy="523800"/>
            </a:xfrm>
            <a:prstGeom prst="can">
              <a:avLst>
                <a:gd fmla="val 25000" name="adj"/>
              </a:avLst>
            </a:prstGeom>
            <a:solidFill>
              <a:srgbClr val="326D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47" name="Google Shape;1247;p109"/>
            <p:cNvPicPr preferRelativeResize="0"/>
            <p:nvPr/>
          </p:nvPicPr>
          <p:blipFill>
            <a:blip r:embed="rId10">
              <a:alphaModFix/>
            </a:blip>
            <a:stretch>
              <a:fillRect/>
            </a:stretch>
          </p:blipFill>
          <p:spPr>
            <a:xfrm>
              <a:off x="2419872" y="3328675"/>
              <a:ext cx="215850" cy="215850"/>
            </a:xfrm>
            <a:prstGeom prst="rect">
              <a:avLst/>
            </a:prstGeom>
            <a:noFill/>
            <a:ln>
              <a:noFill/>
            </a:ln>
          </p:spPr>
        </p:pic>
      </p:grpSp>
      <p:grpSp>
        <p:nvGrpSpPr>
          <p:cNvPr id="1248" name="Google Shape;1248;p109"/>
          <p:cNvGrpSpPr/>
          <p:nvPr/>
        </p:nvGrpSpPr>
        <p:grpSpPr>
          <a:xfrm>
            <a:off x="7996350" y="3510350"/>
            <a:ext cx="454500" cy="523800"/>
            <a:chOff x="2300550" y="3131050"/>
            <a:chExt cx="454500" cy="523800"/>
          </a:xfrm>
        </p:grpSpPr>
        <p:sp>
          <p:nvSpPr>
            <p:cNvPr id="1249" name="Google Shape;1249;p109"/>
            <p:cNvSpPr/>
            <p:nvPr/>
          </p:nvSpPr>
          <p:spPr>
            <a:xfrm>
              <a:off x="2300550" y="3131050"/>
              <a:ext cx="454500" cy="523800"/>
            </a:xfrm>
            <a:prstGeom prst="can">
              <a:avLst>
                <a:gd fmla="val 25000" name="adj"/>
              </a:avLst>
            </a:prstGeom>
            <a:solidFill>
              <a:srgbClr val="326D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50" name="Google Shape;1250;p109"/>
            <p:cNvPicPr preferRelativeResize="0"/>
            <p:nvPr/>
          </p:nvPicPr>
          <p:blipFill>
            <a:blip r:embed="rId10">
              <a:alphaModFix/>
            </a:blip>
            <a:stretch>
              <a:fillRect/>
            </a:stretch>
          </p:blipFill>
          <p:spPr>
            <a:xfrm>
              <a:off x="2419872" y="3328675"/>
              <a:ext cx="215850" cy="215850"/>
            </a:xfrm>
            <a:prstGeom prst="rect">
              <a:avLst/>
            </a:prstGeom>
            <a:noFill/>
            <a:ln>
              <a:noFill/>
            </a:ln>
          </p:spPr>
        </p:pic>
      </p:grpSp>
      <p:sp>
        <p:nvSpPr>
          <p:cNvPr id="1251" name="Google Shape;1251;p109"/>
          <p:cNvSpPr txBox="1"/>
          <p:nvPr/>
        </p:nvSpPr>
        <p:spPr>
          <a:xfrm>
            <a:off x="7315075" y="3587250"/>
            <a:ext cx="625200" cy="290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t>...</a:t>
            </a:r>
            <a:endParaRPr sz="3000"/>
          </a:p>
        </p:txBody>
      </p:sp>
      <p:sp>
        <p:nvSpPr>
          <p:cNvPr id="1252" name="Google Shape;1252;p109"/>
          <p:cNvSpPr txBox="1"/>
          <p:nvPr/>
        </p:nvSpPr>
        <p:spPr>
          <a:xfrm>
            <a:off x="7172175" y="1846025"/>
            <a:ext cx="1377600" cy="306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t>CloudFormation</a:t>
            </a:r>
            <a:endParaRPr b="1" sz="1200"/>
          </a:p>
        </p:txBody>
      </p:sp>
      <p:pic>
        <p:nvPicPr>
          <p:cNvPr id="1253" name="Google Shape;1253;p109"/>
          <p:cNvPicPr preferRelativeResize="0"/>
          <p:nvPr/>
        </p:nvPicPr>
        <p:blipFill>
          <a:blip r:embed="rId4">
            <a:alphaModFix/>
          </a:blip>
          <a:stretch>
            <a:fillRect/>
          </a:stretch>
        </p:blipFill>
        <p:spPr>
          <a:xfrm>
            <a:off x="5261453" y="1876203"/>
            <a:ext cx="473082" cy="473082"/>
          </a:xfrm>
          <a:prstGeom prst="rect">
            <a:avLst/>
          </a:prstGeom>
          <a:noFill/>
          <a:ln>
            <a:noFill/>
          </a:ln>
        </p:spPr>
      </p:pic>
      <p:pic>
        <p:nvPicPr>
          <p:cNvPr id="1254" name="Google Shape;1254;p109"/>
          <p:cNvPicPr preferRelativeResize="0"/>
          <p:nvPr/>
        </p:nvPicPr>
        <p:blipFill>
          <a:blip r:embed="rId11">
            <a:alphaModFix/>
          </a:blip>
          <a:stretch>
            <a:fillRect/>
          </a:stretch>
        </p:blipFill>
        <p:spPr>
          <a:xfrm>
            <a:off x="5520950" y="2156100"/>
            <a:ext cx="298513" cy="290399"/>
          </a:xfrm>
          <a:prstGeom prst="rect">
            <a:avLst/>
          </a:prstGeom>
          <a:noFill/>
          <a:ln>
            <a:noFill/>
          </a:ln>
        </p:spPr>
      </p:pic>
      <p:sp>
        <p:nvSpPr>
          <p:cNvPr id="1255" name="Google Shape;1255;p109"/>
          <p:cNvSpPr txBox="1"/>
          <p:nvPr/>
        </p:nvSpPr>
        <p:spPr>
          <a:xfrm>
            <a:off x="5049488" y="2338126"/>
            <a:ext cx="897000" cy="384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000"/>
              <a:t>API</a:t>
            </a:r>
            <a:endParaRPr b="1" sz="1000"/>
          </a:p>
        </p:txBody>
      </p:sp>
      <p:sp>
        <p:nvSpPr>
          <p:cNvPr id="1256" name="Google Shape;1256;p109"/>
          <p:cNvSpPr/>
          <p:nvPr>
            <p:ph idx="2" type="pic"/>
          </p:nvPr>
        </p:nvSpPr>
        <p:spPr>
          <a:xfrm>
            <a:off x="742950" y="4444900"/>
            <a:ext cx="7721400" cy="434700"/>
          </a:xfrm>
          <a:prstGeom prst="rect">
            <a:avLst/>
          </a:prstGeom>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400" u="sng">
                <a:solidFill>
                  <a:schemeClr val="hlink"/>
                </a:solidFill>
                <a:hlinkClick r:id="rId12"/>
              </a:rPr>
              <a:t>github.com/zalando-incubator/cluster-lifecycle-manager</a:t>
            </a:r>
            <a:endParaRPr sz="1400">
              <a:solidFill>
                <a:schemeClr val="dk1"/>
              </a:solidFill>
            </a:endParaRPr>
          </a:p>
          <a:p>
            <a:pPr indent="0" lvl="0" marL="0" rtl="0" algn="ctr">
              <a:spcBef>
                <a:spcPts val="0"/>
              </a:spcBef>
              <a:spcAft>
                <a:spcPts val="0"/>
              </a:spcAft>
              <a:buNone/>
            </a:pPr>
            <a:r>
              <a:rPr lang="en" sz="1400" u="sng">
                <a:solidFill>
                  <a:schemeClr val="hlink"/>
                </a:solidFill>
                <a:hlinkClick r:id="rId13"/>
              </a:rPr>
              <a:t>github.com/zalando-incubator/kubernetes-on-aws</a:t>
            </a:r>
            <a:endParaRPr sz="1400">
              <a:solidFill>
                <a:schemeClr val="dk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60" name="Shape 1260"/>
        <p:cNvGrpSpPr/>
        <p:nvPr/>
      </p:nvGrpSpPr>
      <p:grpSpPr>
        <a:xfrm>
          <a:off x="0" y="0"/>
          <a:ext cx="0" cy="0"/>
          <a:chOff x="0" y="0"/>
          <a:chExt cx="0" cy="0"/>
        </a:xfrm>
      </p:grpSpPr>
      <p:sp>
        <p:nvSpPr>
          <p:cNvPr id="1261" name="Google Shape;1261;p110"/>
          <p:cNvSpPr txBox="1"/>
          <p:nvPr>
            <p:ph type="title"/>
          </p:nvPr>
        </p:nvSpPr>
        <p:spPr>
          <a:xfrm>
            <a:off x="597200" y="219250"/>
            <a:ext cx="7952700" cy="524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dk1"/>
                </a:solidFill>
              </a:rPr>
              <a:t>CLUSTER UPDATE POLICY (SLA)</a:t>
            </a:r>
            <a:endParaRPr sz="1800">
              <a:solidFill>
                <a:schemeClr val="dk1"/>
              </a:solidFill>
            </a:endParaRPr>
          </a:p>
        </p:txBody>
      </p:sp>
      <p:sp>
        <p:nvSpPr>
          <p:cNvPr id="1262" name="Google Shape;1262;p110"/>
          <p:cNvSpPr txBox="1"/>
          <p:nvPr>
            <p:ph idx="1" type="body"/>
          </p:nvPr>
        </p:nvSpPr>
        <p:spPr>
          <a:xfrm>
            <a:off x="742950" y="4658700"/>
            <a:ext cx="6925800" cy="290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110"/>
          <p:cNvSpPr/>
          <p:nvPr>
            <p:ph idx="2" type="pic"/>
          </p:nvPr>
        </p:nvSpPr>
        <p:spPr>
          <a:xfrm>
            <a:off x="742950" y="4444900"/>
            <a:ext cx="7721400" cy="434700"/>
          </a:xfrm>
          <a:prstGeom prst="rect">
            <a:avLst/>
          </a:prstGeom>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400" u="sng">
                <a:solidFill>
                  <a:schemeClr val="hlink"/>
                </a:solidFill>
                <a:hlinkClick r:id="rId3"/>
              </a:rPr>
              <a:t>github.com/zalando-incubator/cluster-lifecycle-manager</a:t>
            </a:r>
            <a:endParaRPr sz="1400">
              <a:solidFill>
                <a:schemeClr val="dk1"/>
              </a:solidFill>
            </a:endParaRPr>
          </a:p>
          <a:p>
            <a:pPr indent="0" lvl="0" marL="0" rtl="0" algn="ctr">
              <a:spcBef>
                <a:spcPts val="0"/>
              </a:spcBef>
              <a:spcAft>
                <a:spcPts val="0"/>
              </a:spcAft>
              <a:buNone/>
            </a:pPr>
            <a:r>
              <a:rPr lang="en" sz="1400" u="sng">
                <a:solidFill>
                  <a:schemeClr val="hlink"/>
                </a:solidFill>
                <a:hlinkClick r:id="rId4"/>
              </a:rPr>
              <a:t>github.com/zalando-incubator/kubernetes-on-aws</a:t>
            </a:r>
            <a:endParaRPr sz="1400">
              <a:solidFill>
                <a:schemeClr val="dk1"/>
              </a:solidFill>
            </a:endParaRPr>
          </a:p>
        </p:txBody>
      </p:sp>
      <p:pic>
        <p:nvPicPr>
          <p:cNvPr id="1264" name="Google Shape;1264;p110"/>
          <p:cNvPicPr preferRelativeResize="0"/>
          <p:nvPr/>
        </p:nvPicPr>
        <p:blipFill>
          <a:blip r:embed="rId5">
            <a:alphaModFix/>
          </a:blip>
          <a:stretch>
            <a:fillRect/>
          </a:stretch>
        </p:blipFill>
        <p:spPr>
          <a:xfrm>
            <a:off x="1511925" y="818654"/>
            <a:ext cx="6120146" cy="316904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68" name="Shape 1268"/>
        <p:cNvGrpSpPr/>
        <p:nvPr/>
      </p:nvGrpSpPr>
      <p:grpSpPr>
        <a:xfrm>
          <a:off x="0" y="0"/>
          <a:ext cx="0" cy="0"/>
          <a:chOff x="0" y="0"/>
          <a:chExt cx="0" cy="0"/>
        </a:xfrm>
      </p:grpSpPr>
      <p:sp>
        <p:nvSpPr>
          <p:cNvPr id="1269" name="Google Shape;1269;p111"/>
          <p:cNvSpPr txBox="1"/>
          <p:nvPr/>
        </p:nvSpPr>
        <p:spPr>
          <a:xfrm>
            <a:off x="280400" y="3741225"/>
            <a:ext cx="8484600" cy="13338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spcBef>
                <a:spcPts val="0"/>
              </a:spcBef>
              <a:spcAft>
                <a:spcPts val="0"/>
              </a:spcAft>
              <a:buNone/>
            </a:pPr>
            <a:r>
              <a:rPr b="1" lang="en" sz="6000">
                <a:solidFill>
                  <a:srgbClr val="FFFFFF"/>
                </a:solidFill>
                <a:highlight>
                  <a:schemeClr val="accent3"/>
                </a:highlight>
                <a:latin typeface="Century Gothic"/>
                <a:ea typeface="Century Gothic"/>
                <a:cs typeface="Century Gothic"/>
                <a:sym typeface="Century Gothic"/>
              </a:rPr>
              <a:t>Project “ES Operator”</a:t>
            </a:r>
            <a:endParaRPr b="1" sz="3000">
              <a:solidFill>
                <a:srgbClr val="FFFFFF"/>
              </a:solidFill>
              <a:highlight>
                <a:schemeClr val="accent3"/>
              </a:highlight>
              <a:latin typeface="Century Gothic"/>
              <a:ea typeface="Century Gothic"/>
              <a:cs typeface="Century Gothic"/>
              <a:sym typeface="Century Gothic"/>
            </a:endParaRPr>
          </a:p>
        </p:txBody>
      </p:sp>
      <p:sp>
        <p:nvSpPr>
          <p:cNvPr id="1270" name="Google Shape;1270;p111"/>
          <p:cNvSpPr txBox="1"/>
          <p:nvPr/>
        </p:nvSpPr>
        <p:spPr>
          <a:xfrm>
            <a:off x="5835575" y="762000"/>
            <a:ext cx="3239700" cy="4313100"/>
          </a:xfrm>
          <a:prstGeom prst="rect">
            <a:avLst/>
          </a:prstGeom>
          <a:no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3600">
                <a:solidFill>
                  <a:srgbClr val="FFFFFF"/>
                </a:solidFill>
                <a:highlight>
                  <a:schemeClr val="accent3"/>
                </a:highlight>
              </a:rPr>
              <a:t>Elasticsearch</a:t>
            </a:r>
            <a:br>
              <a:rPr b="1" lang="en" sz="3600">
                <a:solidFill>
                  <a:srgbClr val="FFFFFF"/>
                </a:solidFill>
                <a:highlight>
                  <a:schemeClr val="accent3"/>
                </a:highlight>
              </a:rPr>
            </a:br>
            <a:r>
              <a:rPr b="1" lang="en" sz="3600">
                <a:solidFill>
                  <a:srgbClr val="FFFFFF"/>
                </a:solidFill>
                <a:highlight>
                  <a:schemeClr val="accent3"/>
                </a:highlight>
              </a:rPr>
              <a:t>2.500 vCPUs</a:t>
            </a:r>
            <a:endParaRPr b="1" sz="3600">
              <a:solidFill>
                <a:srgbClr val="FFFFFF"/>
              </a:solidFill>
              <a:highlight>
                <a:schemeClr val="accent3"/>
              </a:highlight>
            </a:endParaRPr>
          </a:p>
          <a:p>
            <a:pPr indent="0" lvl="0" marL="0" rtl="0" algn="ctr">
              <a:spcBef>
                <a:spcPts val="0"/>
              </a:spcBef>
              <a:spcAft>
                <a:spcPts val="0"/>
              </a:spcAft>
              <a:buNone/>
            </a:pPr>
            <a:r>
              <a:rPr b="1" lang="en" sz="3600">
                <a:solidFill>
                  <a:srgbClr val="FFFFFF"/>
                </a:solidFill>
                <a:highlight>
                  <a:schemeClr val="accent3"/>
                </a:highlight>
              </a:rPr>
              <a:t>1 TB RAM</a:t>
            </a:r>
            <a:endParaRPr b="1" sz="3600">
              <a:solidFill>
                <a:srgbClr val="FFFFFF"/>
              </a:solidFill>
              <a:highlight>
                <a:schemeClr val="accent3"/>
              </a:highlight>
            </a:endParaRPr>
          </a:p>
        </p:txBody>
      </p:sp>
      <p:pic>
        <p:nvPicPr>
          <p:cNvPr id="1271" name="Google Shape;1271;p111"/>
          <p:cNvPicPr preferRelativeResize="0"/>
          <p:nvPr/>
        </p:nvPicPr>
        <p:blipFill>
          <a:blip r:embed="rId3">
            <a:alphaModFix/>
          </a:blip>
          <a:stretch>
            <a:fillRect/>
          </a:stretch>
        </p:blipFill>
        <p:spPr>
          <a:xfrm>
            <a:off x="955850" y="1959825"/>
            <a:ext cx="1333800" cy="1333800"/>
          </a:xfrm>
          <a:prstGeom prst="rect">
            <a:avLst/>
          </a:prstGeom>
          <a:noFill/>
          <a:ln>
            <a:noFill/>
          </a:ln>
        </p:spPr>
      </p:pic>
      <p:pic>
        <p:nvPicPr>
          <p:cNvPr id="1272" name="Google Shape;1272;p111"/>
          <p:cNvPicPr preferRelativeResize="0"/>
          <p:nvPr/>
        </p:nvPicPr>
        <p:blipFill rotWithShape="1">
          <a:blip r:embed="rId4">
            <a:alphaModFix/>
          </a:blip>
          <a:srcRect b="5059" l="0" r="0" t="5068"/>
          <a:stretch/>
        </p:blipFill>
        <p:spPr>
          <a:xfrm>
            <a:off x="1140725" y="-63000"/>
            <a:ext cx="5818600" cy="380422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1276" name="Shape 1276"/>
        <p:cNvGrpSpPr/>
        <p:nvPr/>
      </p:nvGrpSpPr>
      <p:grpSpPr>
        <a:xfrm>
          <a:off x="0" y="0"/>
          <a:ext cx="0" cy="0"/>
          <a:chOff x="0" y="0"/>
          <a:chExt cx="0" cy="0"/>
        </a:xfrm>
      </p:grpSpPr>
      <p:sp>
        <p:nvSpPr>
          <p:cNvPr id="1277" name="Google Shape;1277;p112"/>
          <p:cNvSpPr txBox="1"/>
          <p:nvPr>
            <p:ph type="title"/>
          </p:nvPr>
        </p:nvSpPr>
        <p:spPr>
          <a:xfrm>
            <a:off x="612850" y="664800"/>
            <a:ext cx="7924500" cy="38106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t/>
            </a:r>
            <a:endParaRPr/>
          </a:p>
        </p:txBody>
      </p:sp>
      <p:sp>
        <p:nvSpPr>
          <p:cNvPr id="1278" name="Google Shape;1278;p112"/>
          <p:cNvSpPr txBox="1"/>
          <p:nvPr>
            <p:ph idx="3" type="title"/>
          </p:nvPr>
        </p:nvSpPr>
        <p:spPr>
          <a:xfrm>
            <a:off x="4590900" y="708225"/>
            <a:ext cx="3850500" cy="3727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chemeClr val="dk1"/>
                </a:solidFill>
              </a:rPr>
              <a:t>ES Operator</a:t>
            </a:r>
            <a:endParaRPr sz="2400">
              <a:solidFill>
                <a:schemeClr val="dk1"/>
              </a:solidFill>
            </a:endParaRPr>
          </a:p>
        </p:txBody>
      </p:sp>
      <p:sp>
        <p:nvSpPr>
          <p:cNvPr id="1279" name="Google Shape;1279;p112"/>
          <p:cNvSpPr/>
          <p:nvPr/>
        </p:nvSpPr>
        <p:spPr>
          <a:xfrm>
            <a:off x="9312750" y="28625"/>
            <a:ext cx="1317600" cy="679500"/>
          </a:xfrm>
          <a:prstGeom prst="wedgeRectCallout">
            <a:avLst>
              <a:gd fmla="val -53209" name="adj1"/>
              <a:gd fmla="val -19669" name="adj2"/>
            </a:avLst>
          </a:prstGeom>
          <a:solidFill>
            <a:schemeClr val="l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chemeClr val="accent6"/>
                </a:solidFill>
                <a:highlight>
                  <a:srgbClr val="FFFFFF"/>
                </a:highlight>
              </a:rPr>
              <a:t>Put images in the grey dotted box "unsupported placeholder" - behind the orange box (left side stays white)</a:t>
            </a:r>
            <a:endParaRPr sz="800"/>
          </a:p>
        </p:txBody>
      </p:sp>
      <p:sp>
        <p:nvSpPr>
          <p:cNvPr id="1280" name="Google Shape;1280;p112"/>
          <p:cNvSpPr/>
          <p:nvPr/>
        </p:nvSpPr>
        <p:spPr>
          <a:xfrm>
            <a:off x="9312750" y="866825"/>
            <a:ext cx="1317600" cy="456600"/>
          </a:xfrm>
          <a:prstGeom prst="wedgeRectCallout">
            <a:avLst>
              <a:gd fmla="val -53209" name="adj1"/>
              <a:gd fmla="val -19669" name="adj2"/>
            </a:avLst>
          </a:prstGeom>
          <a:solidFill>
            <a:schemeClr val="l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500"/>
              </a:spcBef>
              <a:spcAft>
                <a:spcPts val="500"/>
              </a:spcAft>
              <a:buNone/>
            </a:pPr>
            <a:r>
              <a:rPr lang="en" sz="800">
                <a:solidFill>
                  <a:schemeClr val="accent6"/>
                </a:solidFill>
                <a:highlight>
                  <a:srgbClr val="FFFFFF"/>
                </a:highlight>
              </a:rPr>
              <a:t>Write the quote in all capital letters</a:t>
            </a:r>
            <a:endParaRPr sz="800">
              <a:solidFill>
                <a:schemeClr val="accent6"/>
              </a:solidFill>
              <a:highlight>
                <a:srgbClr val="FFFFFF"/>
              </a:highlight>
            </a:endParaRPr>
          </a:p>
        </p:txBody>
      </p:sp>
      <p:pic>
        <p:nvPicPr>
          <p:cNvPr id="1281" name="Google Shape;1281;p112"/>
          <p:cNvPicPr preferRelativeResize="0"/>
          <p:nvPr/>
        </p:nvPicPr>
        <p:blipFill>
          <a:blip r:embed="rId3">
            <a:alphaModFix/>
          </a:blip>
          <a:stretch>
            <a:fillRect/>
          </a:stretch>
        </p:blipFill>
        <p:spPr>
          <a:xfrm>
            <a:off x="976799" y="914675"/>
            <a:ext cx="1974525" cy="1966000"/>
          </a:xfrm>
          <a:prstGeom prst="rect">
            <a:avLst/>
          </a:prstGeom>
          <a:noFill/>
          <a:ln>
            <a:noFill/>
          </a:ln>
        </p:spPr>
      </p:pic>
      <p:pic>
        <p:nvPicPr>
          <p:cNvPr id="1282" name="Google Shape;1282;p112"/>
          <p:cNvPicPr preferRelativeResize="0"/>
          <p:nvPr/>
        </p:nvPicPr>
        <p:blipFill>
          <a:blip r:embed="rId4">
            <a:alphaModFix/>
          </a:blip>
          <a:stretch>
            <a:fillRect/>
          </a:stretch>
        </p:blipFill>
        <p:spPr>
          <a:xfrm>
            <a:off x="2164700" y="2694300"/>
            <a:ext cx="1357699" cy="1689303"/>
          </a:xfrm>
          <a:prstGeom prst="rect">
            <a:avLst/>
          </a:prstGeom>
          <a:noFill/>
          <a:ln>
            <a:noFill/>
          </a:ln>
        </p:spPr>
      </p:pic>
      <p:pic>
        <p:nvPicPr>
          <p:cNvPr id="1283" name="Google Shape;1283;p112"/>
          <p:cNvPicPr preferRelativeResize="0"/>
          <p:nvPr/>
        </p:nvPicPr>
        <p:blipFill>
          <a:blip r:embed="rId5">
            <a:alphaModFix/>
          </a:blip>
          <a:stretch>
            <a:fillRect/>
          </a:stretch>
        </p:blipFill>
        <p:spPr>
          <a:xfrm>
            <a:off x="3153700" y="1435470"/>
            <a:ext cx="1234827" cy="119809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87" name="Shape 1287"/>
        <p:cNvGrpSpPr/>
        <p:nvPr/>
      </p:nvGrpSpPr>
      <p:grpSpPr>
        <a:xfrm>
          <a:off x="0" y="0"/>
          <a:ext cx="0" cy="0"/>
          <a:chOff x="0" y="0"/>
          <a:chExt cx="0" cy="0"/>
        </a:xfrm>
      </p:grpSpPr>
      <p:sp>
        <p:nvSpPr>
          <p:cNvPr id="1288" name="Google Shape;1288;p113"/>
          <p:cNvSpPr/>
          <p:nvPr/>
        </p:nvSpPr>
        <p:spPr>
          <a:xfrm>
            <a:off x="5844300" y="904200"/>
            <a:ext cx="1317600" cy="1477200"/>
          </a:xfrm>
          <a:prstGeom prst="roundRect">
            <a:avLst>
              <a:gd fmla="val 16667" name="adj"/>
            </a:avLst>
          </a:prstGeom>
          <a:solidFill>
            <a:srgbClr val="F3F3F3"/>
          </a:solidFill>
          <a:ln cap="flat" cmpd="sng" w="9525">
            <a:solidFill>
              <a:srgbClr val="CCCCCC"/>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Node</a:t>
            </a:r>
            <a:endParaRPr>
              <a:latin typeface="Consolas"/>
              <a:ea typeface="Consolas"/>
              <a:cs typeface="Consolas"/>
              <a:sym typeface="Consolas"/>
            </a:endParaRPr>
          </a:p>
        </p:txBody>
      </p:sp>
      <p:sp>
        <p:nvSpPr>
          <p:cNvPr id="1289" name="Google Shape;1289;p113"/>
          <p:cNvSpPr txBox="1"/>
          <p:nvPr>
            <p:ph type="title"/>
          </p:nvPr>
        </p:nvSpPr>
        <p:spPr>
          <a:xfrm>
            <a:off x="597198" y="219254"/>
            <a:ext cx="7952700" cy="75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400">
                <a:solidFill>
                  <a:schemeClr val="dk1"/>
                </a:solidFill>
              </a:rPr>
              <a:t>UPDATING ELASTICSEARCH (STATEFULSET)</a:t>
            </a:r>
            <a:endParaRPr sz="2400"/>
          </a:p>
        </p:txBody>
      </p:sp>
      <p:sp>
        <p:nvSpPr>
          <p:cNvPr id="1290" name="Google Shape;1290;p113"/>
          <p:cNvSpPr txBox="1"/>
          <p:nvPr>
            <p:ph idx="2" type="body"/>
          </p:nvPr>
        </p:nvSpPr>
        <p:spPr>
          <a:xfrm>
            <a:off x="742950" y="4658700"/>
            <a:ext cx="6925800" cy="290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113"/>
          <p:cNvSpPr/>
          <p:nvPr/>
        </p:nvSpPr>
        <p:spPr>
          <a:xfrm>
            <a:off x="9312750" y="-4550"/>
            <a:ext cx="1317600" cy="456600"/>
          </a:xfrm>
          <a:prstGeom prst="wedgeRectCallout">
            <a:avLst>
              <a:gd fmla="val -53209" name="adj1"/>
              <a:gd fmla="val -19669" name="adj2"/>
            </a:avLst>
          </a:prstGeom>
          <a:solidFill>
            <a:schemeClr val="l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00000"/>
              </a:lnSpc>
              <a:spcBef>
                <a:spcPts val="500"/>
              </a:spcBef>
              <a:spcAft>
                <a:spcPts val="500"/>
              </a:spcAft>
              <a:buNone/>
            </a:pPr>
            <a:r>
              <a:rPr lang="en" sz="800">
                <a:solidFill>
                  <a:schemeClr val="accent6"/>
                </a:solidFill>
                <a:highlight>
                  <a:srgbClr val="FFFFFF"/>
                </a:highlight>
              </a:rPr>
              <a:t>Please write the title in all capital letters</a:t>
            </a:r>
            <a:endParaRPr sz="800">
              <a:solidFill>
                <a:schemeClr val="accent6"/>
              </a:solidFill>
              <a:highlight>
                <a:srgbClr val="FFFFFF"/>
              </a:highlight>
            </a:endParaRPr>
          </a:p>
        </p:txBody>
      </p:sp>
      <p:sp>
        <p:nvSpPr>
          <p:cNvPr id="1292" name="Google Shape;1292;p113"/>
          <p:cNvSpPr/>
          <p:nvPr/>
        </p:nvSpPr>
        <p:spPr>
          <a:xfrm>
            <a:off x="9312750" y="528850"/>
            <a:ext cx="1317600" cy="666000"/>
          </a:xfrm>
          <a:prstGeom prst="wedgeRectCallout">
            <a:avLst>
              <a:gd fmla="val -53209" name="adj1"/>
              <a:gd fmla="val -19669" name="adj2"/>
            </a:avLst>
          </a:prstGeom>
          <a:solidFill>
            <a:schemeClr val="l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00000"/>
              </a:lnSpc>
              <a:spcBef>
                <a:spcPts val="500"/>
              </a:spcBef>
              <a:spcAft>
                <a:spcPts val="500"/>
              </a:spcAft>
              <a:buNone/>
            </a:pPr>
            <a:r>
              <a:rPr lang="en" sz="800">
                <a:solidFill>
                  <a:schemeClr val="accent6"/>
                </a:solidFill>
                <a:highlight>
                  <a:srgbClr val="FFFFFF"/>
                </a:highlight>
              </a:rPr>
              <a:t>Use bullet points to summarize information rather than writing long paragraphs in the text box</a:t>
            </a:r>
            <a:endParaRPr sz="800">
              <a:solidFill>
                <a:schemeClr val="accent6"/>
              </a:solidFill>
              <a:highlight>
                <a:srgbClr val="FFFFFF"/>
              </a:highlight>
            </a:endParaRPr>
          </a:p>
        </p:txBody>
      </p:sp>
      <p:sp>
        <p:nvSpPr>
          <p:cNvPr id="1293" name="Google Shape;1293;p113"/>
          <p:cNvSpPr/>
          <p:nvPr/>
        </p:nvSpPr>
        <p:spPr>
          <a:xfrm>
            <a:off x="4674400" y="2597900"/>
            <a:ext cx="1317600" cy="1477200"/>
          </a:xfrm>
          <a:prstGeom prst="roundRect">
            <a:avLst>
              <a:gd fmla="val 16667" name="adj"/>
            </a:avLst>
          </a:prstGeom>
          <a:solidFill>
            <a:srgbClr val="F3F3F3"/>
          </a:solidFill>
          <a:ln cap="flat" cmpd="sng" w="9525">
            <a:solidFill>
              <a:srgbClr val="CCCCCC"/>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Node</a:t>
            </a:r>
            <a:endParaRPr>
              <a:latin typeface="Consolas"/>
              <a:ea typeface="Consolas"/>
              <a:cs typeface="Consolas"/>
              <a:sym typeface="Consolas"/>
            </a:endParaRPr>
          </a:p>
        </p:txBody>
      </p:sp>
      <p:sp>
        <p:nvSpPr>
          <p:cNvPr id="1294" name="Google Shape;1294;p113"/>
          <p:cNvSpPr/>
          <p:nvPr/>
        </p:nvSpPr>
        <p:spPr>
          <a:xfrm>
            <a:off x="4818850" y="2706313"/>
            <a:ext cx="1028700" cy="872400"/>
          </a:xfrm>
          <a:prstGeom prst="roundRect">
            <a:avLst>
              <a:gd fmla="val 16667" name="adj"/>
            </a:avLst>
          </a:prstGeom>
          <a:solidFill>
            <a:srgbClr val="CFE2F3"/>
          </a:solidFill>
          <a:ln cap="flat" cmpd="sng" w="9525">
            <a:solidFill>
              <a:srgbClr val="6FA8DC"/>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ES Pod</a:t>
            </a:r>
            <a:endParaRPr>
              <a:latin typeface="Consolas"/>
              <a:ea typeface="Consolas"/>
              <a:cs typeface="Consolas"/>
              <a:sym typeface="Consolas"/>
            </a:endParaRPr>
          </a:p>
        </p:txBody>
      </p:sp>
      <p:sp>
        <p:nvSpPr>
          <p:cNvPr id="1295" name="Google Shape;1295;p113"/>
          <p:cNvSpPr/>
          <p:nvPr/>
        </p:nvSpPr>
        <p:spPr>
          <a:xfrm>
            <a:off x="4768900" y="3419725"/>
            <a:ext cx="1128600" cy="214200"/>
          </a:xfrm>
          <a:prstGeom prst="roundRect">
            <a:avLst>
              <a:gd fmla="val 16667" name="adj"/>
            </a:avLst>
          </a:prstGeom>
          <a:solidFill>
            <a:srgbClr val="B6D7A8"/>
          </a:solidFill>
          <a:ln cap="flat" cmpd="sng" w="952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latin typeface="Consolas"/>
                <a:ea typeface="Consolas"/>
                <a:cs typeface="Consolas"/>
                <a:sym typeface="Consolas"/>
              </a:rPr>
              <a:t>ready</a:t>
            </a:r>
            <a:endParaRPr sz="1100">
              <a:latin typeface="Consolas"/>
              <a:ea typeface="Consolas"/>
              <a:cs typeface="Consolas"/>
              <a:sym typeface="Consolas"/>
            </a:endParaRPr>
          </a:p>
        </p:txBody>
      </p:sp>
      <p:sp>
        <p:nvSpPr>
          <p:cNvPr id="1296" name="Google Shape;1296;p113"/>
          <p:cNvSpPr/>
          <p:nvPr/>
        </p:nvSpPr>
        <p:spPr>
          <a:xfrm>
            <a:off x="4818547" y="2707147"/>
            <a:ext cx="1028700" cy="872400"/>
          </a:xfrm>
          <a:prstGeom prst="roundRect">
            <a:avLst>
              <a:gd fmla="val 16667" name="adj"/>
            </a:avLst>
          </a:prstGeom>
          <a:solidFill>
            <a:srgbClr val="D9D9D9"/>
          </a:solid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ES Pod</a:t>
            </a:r>
            <a:endParaRPr>
              <a:latin typeface="Consolas"/>
              <a:ea typeface="Consolas"/>
              <a:cs typeface="Consolas"/>
              <a:sym typeface="Consolas"/>
            </a:endParaRPr>
          </a:p>
        </p:txBody>
      </p:sp>
      <p:sp>
        <p:nvSpPr>
          <p:cNvPr id="1297" name="Google Shape;1297;p113"/>
          <p:cNvSpPr/>
          <p:nvPr/>
        </p:nvSpPr>
        <p:spPr>
          <a:xfrm>
            <a:off x="4769495" y="3419206"/>
            <a:ext cx="1128600" cy="214200"/>
          </a:xfrm>
          <a:prstGeom prst="roundRect">
            <a:avLst>
              <a:gd fmla="val 16667" name="adj"/>
            </a:avLst>
          </a:prstGeom>
          <a:solidFill>
            <a:srgbClr val="EA9999"/>
          </a:solidFill>
          <a:ln cap="flat" cmpd="sng" w="952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latin typeface="Consolas"/>
                <a:ea typeface="Consolas"/>
                <a:cs typeface="Consolas"/>
                <a:sym typeface="Consolas"/>
              </a:rPr>
              <a:t>terminating</a:t>
            </a:r>
            <a:endParaRPr sz="1100">
              <a:latin typeface="Consolas"/>
              <a:ea typeface="Consolas"/>
              <a:cs typeface="Consolas"/>
              <a:sym typeface="Consolas"/>
            </a:endParaRPr>
          </a:p>
        </p:txBody>
      </p:sp>
      <p:pic>
        <p:nvPicPr>
          <p:cNvPr id="1298" name="Google Shape;1298;p113"/>
          <p:cNvPicPr preferRelativeResize="0"/>
          <p:nvPr/>
        </p:nvPicPr>
        <p:blipFill>
          <a:blip r:embed="rId3">
            <a:alphaModFix/>
          </a:blip>
          <a:stretch>
            <a:fillRect/>
          </a:stretch>
        </p:blipFill>
        <p:spPr>
          <a:xfrm>
            <a:off x="5187371" y="3065748"/>
            <a:ext cx="291657" cy="290400"/>
          </a:xfrm>
          <a:prstGeom prst="rect">
            <a:avLst/>
          </a:prstGeom>
          <a:noFill/>
          <a:ln>
            <a:noFill/>
          </a:ln>
        </p:spPr>
      </p:pic>
      <p:sp>
        <p:nvSpPr>
          <p:cNvPr id="1299" name="Google Shape;1299;p113"/>
          <p:cNvSpPr/>
          <p:nvPr/>
        </p:nvSpPr>
        <p:spPr>
          <a:xfrm>
            <a:off x="5988750" y="1012613"/>
            <a:ext cx="1028700" cy="872400"/>
          </a:xfrm>
          <a:prstGeom prst="roundRect">
            <a:avLst>
              <a:gd fmla="val 16667" name="adj"/>
            </a:avLst>
          </a:prstGeom>
          <a:solidFill>
            <a:srgbClr val="CFE2F3"/>
          </a:solidFill>
          <a:ln cap="flat" cmpd="sng" w="9525">
            <a:solidFill>
              <a:srgbClr val="6FA8DC"/>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ES Pod</a:t>
            </a:r>
            <a:endParaRPr>
              <a:latin typeface="Consolas"/>
              <a:ea typeface="Consolas"/>
              <a:cs typeface="Consolas"/>
              <a:sym typeface="Consolas"/>
            </a:endParaRPr>
          </a:p>
        </p:txBody>
      </p:sp>
      <p:sp>
        <p:nvSpPr>
          <p:cNvPr id="1300" name="Google Shape;1300;p113"/>
          <p:cNvSpPr/>
          <p:nvPr/>
        </p:nvSpPr>
        <p:spPr>
          <a:xfrm>
            <a:off x="5938800" y="1726025"/>
            <a:ext cx="1128600" cy="214200"/>
          </a:xfrm>
          <a:prstGeom prst="roundRect">
            <a:avLst>
              <a:gd fmla="val 16667" name="adj"/>
            </a:avLst>
          </a:prstGeom>
          <a:solidFill>
            <a:srgbClr val="B6D7A8"/>
          </a:solidFill>
          <a:ln cap="flat" cmpd="sng" w="952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latin typeface="Consolas"/>
                <a:ea typeface="Consolas"/>
                <a:cs typeface="Consolas"/>
                <a:sym typeface="Consolas"/>
              </a:rPr>
              <a:t>ready</a:t>
            </a:r>
            <a:endParaRPr sz="1100">
              <a:latin typeface="Consolas"/>
              <a:ea typeface="Consolas"/>
              <a:cs typeface="Consolas"/>
              <a:sym typeface="Consolas"/>
            </a:endParaRPr>
          </a:p>
        </p:txBody>
      </p:sp>
      <p:pic>
        <p:nvPicPr>
          <p:cNvPr id="1301" name="Google Shape;1301;p113"/>
          <p:cNvPicPr preferRelativeResize="0"/>
          <p:nvPr/>
        </p:nvPicPr>
        <p:blipFill>
          <a:blip r:embed="rId3">
            <a:alphaModFix/>
          </a:blip>
          <a:stretch>
            <a:fillRect/>
          </a:stretch>
        </p:blipFill>
        <p:spPr>
          <a:xfrm>
            <a:off x="6357271" y="1372048"/>
            <a:ext cx="291657" cy="290400"/>
          </a:xfrm>
          <a:prstGeom prst="rect">
            <a:avLst/>
          </a:prstGeom>
          <a:noFill/>
          <a:ln>
            <a:noFill/>
          </a:ln>
        </p:spPr>
      </p:pic>
      <p:sp>
        <p:nvSpPr>
          <p:cNvPr id="1302" name="Google Shape;1302;p113"/>
          <p:cNvSpPr/>
          <p:nvPr/>
        </p:nvSpPr>
        <p:spPr>
          <a:xfrm>
            <a:off x="4042600" y="904200"/>
            <a:ext cx="1317600" cy="1477200"/>
          </a:xfrm>
          <a:prstGeom prst="roundRect">
            <a:avLst>
              <a:gd fmla="val 16667" name="adj"/>
            </a:avLst>
          </a:prstGeom>
          <a:solidFill>
            <a:srgbClr val="F3F3F3"/>
          </a:solidFill>
          <a:ln cap="flat" cmpd="sng" w="9525">
            <a:solidFill>
              <a:srgbClr val="CCCCCC"/>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Node</a:t>
            </a:r>
            <a:endParaRPr>
              <a:latin typeface="Consolas"/>
              <a:ea typeface="Consolas"/>
              <a:cs typeface="Consolas"/>
              <a:sym typeface="Consolas"/>
            </a:endParaRPr>
          </a:p>
        </p:txBody>
      </p:sp>
      <p:sp>
        <p:nvSpPr>
          <p:cNvPr id="1303" name="Google Shape;1303;p113"/>
          <p:cNvSpPr/>
          <p:nvPr/>
        </p:nvSpPr>
        <p:spPr>
          <a:xfrm>
            <a:off x="4187050" y="1012613"/>
            <a:ext cx="1028700" cy="872400"/>
          </a:xfrm>
          <a:prstGeom prst="roundRect">
            <a:avLst>
              <a:gd fmla="val 16667" name="adj"/>
            </a:avLst>
          </a:prstGeom>
          <a:solidFill>
            <a:srgbClr val="CFE2F3"/>
          </a:solidFill>
          <a:ln cap="flat" cmpd="sng" w="9525">
            <a:solidFill>
              <a:srgbClr val="6FA8DC"/>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ES Pod</a:t>
            </a:r>
            <a:endParaRPr>
              <a:latin typeface="Consolas"/>
              <a:ea typeface="Consolas"/>
              <a:cs typeface="Consolas"/>
              <a:sym typeface="Consolas"/>
            </a:endParaRPr>
          </a:p>
        </p:txBody>
      </p:sp>
      <p:sp>
        <p:nvSpPr>
          <p:cNvPr id="1304" name="Google Shape;1304;p113"/>
          <p:cNvSpPr/>
          <p:nvPr/>
        </p:nvSpPr>
        <p:spPr>
          <a:xfrm>
            <a:off x="4137100" y="1726025"/>
            <a:ext cx="1128600" cy="214200"/>
          </a:xfrm>
          <a:prstGeom prst="roundRect">
            <a:avLst>
              <a:gd fmla="val 16667" name="adj"/>
            </a:avLst>
          </a:prstGeom>
          <a:solidFill>
            <a:srgbClr val="B6D7A8"/>
          </a:solidFill>
          <a:ln cap="flat" cmpd="sng" w="952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latin typeface="Consolas"/>
                <a:ea typeface="Consolas"/>
                <a:cs typeface="Consolas"/>
                <a:sym typeface="Consolas"/>
              </a:rPr>
              <a:t>ready</a:t>
            </a:r>
            <a:endParaRPr sz="1100">
              <a:latin typeface="Consolas"/>
              <a:ea typeface="Consolas"/>
              <a:cs typeface="Consolas"/>
              <a:sym typeface="Consolas"/>
            </a:endParaRPr>
          </a:p>
        </p:txBody>
      </p:sp>
      <p:sp>
        <p:nvSpPr>
          <p:cNvPr id="1305" name="Google Shape;1305;p113"/>
          <p:cNvSpPr/>
          <p:nvPr/>
        </p:nvSpPr>
        <p:spPr>
          <a:xfrm>
            <a:off x="6577625" y="2697203"/>
            <a:ext cx="1028700" cy="872400"/>
          </a:xfrm>
          <a:prstGeom prst="roundRect">
            <a:avLst>
              <a:gd fmla="val 16667" name="adj"/>
            </a:avLst>
          </a:prstGeom>
          <a:solidFill>
            <a:srgbClr val="CFE2F3"/>
          </a:solidFill>
          <a:ln cap="flat" cmpd="sng" w="9525">
            <a:solidFill>
              <a:srgbClr val="6FA8DC"/>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ES Po</a:t>
            </a:r>
            <a:r>
              <a:rPr lang="en">
                <a:latin typeface="Consolas"/>
                <a:ea typeface="Consolas"/>
                <a:cs typeface="Consolas"/>
                <a:sym typeface="Consolas"/>
              </a:rPr>
              <a:t>d</a:t>
            </a:r>
            <a:endParaRPr>
              <a:latin typeface="Consolas"/>
              <a:ea typeface="Consolas"/>
              <a:cs typeface="Consolas"/>
              <a:sym typeface="Consolas"/>
            </a:endParaRPr>
          </a:p>
        </p:txBody>
      </p:sp>
      <p:pic>
        <p:nvPicPr>
          <p:cNvPr id="1306" name="Google Shape;1306;p113"/>
          <p:cNvPicPr preferRelativeResize="0"/>
          <p:nvPr/>
        </p:nvPicPr>
        <p:blipFill>
          <a:blip r:embed="rId3">
            <a:alphaModFix/>
          </a:blip>
          <a:stretch>
            <a:fillRect/>
          </a:stretch>
        </p:blipFill>
        <p:spPr>
          <a:xfrm>
            <a:off x="6946146" y="3056638"/>
            <a:ext cx="291657" cy="290400"/>
          </a:xfrm>
          <a:prstGeom prst="rect">
            <a:avLst/>
          </a:prstGeom>
          <a:noFill/>
          <a:ln>
            <a:noFill/>
          </a:ln>
        </p:spPr>
      </p:pic>
      <p:pic>
        <p:nvPicPr>
          <p:cNvPr id="1307" name="Google Shape;1307;p113"/>
          <p:cNvPicPr preferRelativeResize="0"/>
          <p:nvPr/>
        </p:nvPicPr>
        <p:blipFill>
          <a:blip r:embed="rId3">
            <a:alphaModFix/>
          </a:blip>
          <a:stretch>
            <a:fillRect/>
          </a:stretch>
        </p:blipFill>
        <p:spPr>
          <a:xfrm>
            <a:off x="4555571" y="1372048"/>
            <a:ext cx="291657" cy="290400"/>
          </a:xfrm>
          <a:prstGeom prst="rect">
            <a:avLst/>
          </a:prstGeom>
          <a:noFill/>
          <a:ln>
            <a:noFill/>
          </a:ln>
        </p:spPr>
      </p:pic>
      <p:sp>
        <p:nvSpPr>
          <p:cNvPr id="1308" name="Google Shape;1308;p113"/>
          <p:cNvSpPr/>
          <p:nvPr/>
        </p:nvSpPr>
        <p:spPr>
          <a:xfrm>
            <a:off x="4768900" y="3983900"/>
            <a:ext cx="1128600" cy="214200"/>
          </a:xfrm>
          <a:prstGeom prst="roundRect">
            <a:avLst>
              <a:gd fmla="val 16667" name="adj"/>
            </a:avLst>
          </a:prstGeom>
          <a:solidFill>
            <a:srgbClr val="D5A6BD"/>
          </a:solidFill>
          <a:ln cap="flat" cmpd="sng" w="9525">
            <a:solidFill>
              <a:srgbClr val="A64D7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latin typeface="Consolas"/>
                <a:ea typeface="Consolas"/>
                <a:cs typeface="Consolas"/>
                <a:sym typeface="Consolas"/>
              </a:rPr>
              <a:t>draining</a:t>
            </a:r>
            <a:endParaRPr sz="1100">
              <a:latin typeface="Consolas"/>
              <a:ea typeface="Consolas"/>
              <a:cs typeface="Consolas"/>
              <a:sym typeface="Consolas"/>
            </a:endParaRPr>
          </a:p>
        </p:txBody>
      </p:sp>
      <p:sp>
        <p:nvSpPr>
          <p:cNvPr id="1309" name="Google Shape;1309;p113"/>
          <p:cNvSpPr/>
          <p:nvPr/>
        </p:nvSpPr>
        <p:spPr>
          <a:xfrm>
            <a:off x="6433175" y="2597900"/>
            <a:ext cx="1317600" cy="1477200"/>
          </a:xfrm>
          <a:prstGeom prst="roundRect">
            <a:avLst>
              <a:gd fmla="val 16667" name="adj"/>
            </a:avLst>
          </a:prstGeom>
          <a:solidFill>
            <a:srgbClr val="F3F3F3"/>
          </a:solidFill>
          <a:ln cap="flat" cmpd="sng" w="9525">
            <a:solidFill>
              <a:srgbClr val="CCCCCC"/>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Node</a:t>
            </a:r>
            <a:endParaRPr>
              <a:latin typeface="Consolas"/>
              <a:ea typeface="Consolas"/>
              <a:cs typeface="Consolas"/>
              <a:sym typeface="Consolas"/>
            </a:endParaRPr>
          </a:p>
        </p:txBody>
      </p:sp>
      <p:sp>
        <p:nvSpPr>
          <p:cNvPr id="1310" name="Google Shape;1310;p113"/>
          <p:cNvSpPr/>
          <p:nvPr/>
        </p:nvSpPr>
        <p:spPr>
          <a:xfrm>
            <a:off x="6577625" y="2695188"/>
            <a:ext cx="1028700" cy="872400"/>
          </a:xfrm>
          <a:prstGeom prst="roundRect">
            <a:avLst>
              <a:gd fmla="val 16667" name="adj"/>
            </a:avLst>
          </a:prstGeom>
          <a:solidFill>
            <a:srgbClr val="D9D9D9"/>
          </a:solid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ES Pod</a:t>
            </a:r>
            <a:endParaRPr>
              <a:latin typeface="Consolas"/>
              <a:ea typeface="Consolas"/>
              <a:cs typeface="Consolas"/>
              <a:sym typeface="Consolas"/>
            </a:endParaRPr>
          </a:p>
        </p:txBody>
      </p:sp>
      <p:pic>
        <p:nvPicPr>
          <p:cNvPr id="1311" name="Google Shape;1311;p113"/>
          <p:cNvPicPr preferRelativeResize="0"/>
          <p:nvPr/>
        </p:nvPicPr>
        <p:blipFill>
          <a:blip r:embed="rId3">
            <a:alphaModFix/>
          </a:blip>
          <a:stretch>
            <a:fillRect/>
          </a:stretch>
        </p:blipFill>
        <p:spPr>
          <a:xfrm>
            <a:off x="6946146" y="3054623"/>
            <a:ext cx="291657" cy="290400"/>
          </a:xfrm>
          <a:prstGeom prst="rect">
            <a:avLst/>
          </a:prstGeom>
          <a:noFill/>
          <a:ln>
            <a:noFill/>
          </a:ln>
        </p:spPr>
      </p:pic>
      <p:sp>
        <p:nvSpPr>
          <p:cNvPr id="1312" name="Google Shape;1312;p113"/>
          <p:cNvSpPr txBox="1"/>
          <p:nvPr/>
        </p:nvSpPr>
        <p:spPr>
          <a:xfrm>
            <a:off x="597150" y="1002900"/>
            <a:ext cx="3096300" cy="137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1) </a:t>
            </a:r>
            <a:r>
              <a:rPr lang="en"/>
              <a:t>PreStop Hook (</a:t>
            </a:r>
            <a:r>
              <a:rPr lang="en" u="sng">
                <a:solidFill>
                  <a:schemeClr val="hlink"/>
                </a:solidFill>
                <a:hlinkClick r:id="rId4"/>
              </a:rPr>
              <a:t>bash script</a:t>
            </a:r>
            <a:r>
              <a:rPr lang="en"/>
              <a:t>)</a:t>
            </a:r>
            <a:endParaRPr/>
          </a:p>
          <a:p>
            <a:pPr indent="-317500" lvl="0" marL="457200" rtl="0" algn="l">
              <a:spcBef>
                <a:spcPts val="0"/>
              </a:spcBef>
              <a:spcAft>
                <a:spcPts val="0"/>
              </a:spcAft>
              <a:buSzPts val="1400"/>
              <a:buChar char="●"/>
            </a:pPr>
            <a:r>
              <a:rPr lang="en"/>
              <a:t>Exclude node in ES</a:t>
            </a:r>
            <a:endParaRPr/>
          </a:p>
          <a:p>
            <a:pPr indent="-317500" lvl="0" marL="457200" rtl="0" algn="l">
              <a:spcBef>
                <a:spcPts val="0"/>
              </a:spcBef>
              <a:spcAft>
                <a:spcPts val="0"/>
              </a:spcAft>
              <a:buSzPts val="1400"/>
              <a:buChar char="●"/>
            </a:pPr>
            <a:r>
              <a:rPr lang="en"/>
              <a:t>Wait for node to drain (up to 1h)</a:t>
            </a:r>
            <a:endParaRPr/>
          </a:p>
          <a:p>
            <a:pPr indent="-317500" lvl="0" marL="457200" rtl="0" algn="l">
              <a:spcBef>
                <a:spcPts val="0"/>
              </a:spcBef>
              <a:spcAft>
                <a:spcPts val="0"/>
              </a:spcAft>
              <a:buSzPts val="1400"/>
              <a:buChar char="●"/>
            </a:pPr>
            <a:r>
              <a:rPr lang="en"/>
              <a:t>Data is moved to existing nodes</a:t>
            </a:r>
            <a:endParaRPr/>
          </a:p>
        </p:txBody>
      </p:sp>
      <p:sp>
        <p:nvSpPr>
          <p:cNvPr id="1313" name="Google Shape;1313;p113"/>
          <p:cNvSpPr/>
          <p:nvPr/>
        </p:nvSpPr>
        <p:spPr>
          <a:xfrm>
            <a:off x="6527675" y="3412950"/>
            <a:ext cx="1128600" cy="214200"/>
          </a:xfrm>
          <a:prstGeom prst="roundRect">
            <a:avLst>
              <a:gd fmla="val 16667" name="adj"/>
            </a:avLst>
          </a:prstGeom>
          <a:solidFill>
            <a:srgbClr val="B6D7A8"/>
          </a:solidFill>
          <a:ln cap="flat" cmpd="sng" w="952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latin typeface="Consolas"/>
                <a:ea typeface="Consolas"/>
                <a:cs typeface="Consolas"/>
                <a:sym typeface="Consolas"/>
              </a:rPr>
              <a:t>ready</a:t>
            </a:r>
            <a:endParaRPr sz="1100">
              <a:latin typeface="Consolas"/>
              <a:ea typeface="Consolas"/>
              <a:cs typeface="Consolas"/>
              <a:sym typeface="Consolas"/>
            </a:endParaRPr>
          </a:p>
        </p:txBody>
      </p:sp>
      <p:cxnSp>
        <p:nvCxnSpPr>
          <p:cNvPr id="1314" name="Google Shape;1314;p113"/>
          <p:cNvCxnSpPr>
            <a:stCxn id="1294" idx="0"/>
            <a:endCxn id="1299" idx="1"/>
          </p:cNvCxnSpPr>
          <p:nvPr/>
        </p:nvCxnSpPr>
        <p:spPr>
          <a:xfrm rot="-5400000">
            <a:off x="5032150" y="1749763"/>
            <a:ext cx="1257600" cy="655500"/>
          </a:xfrm>
          <a:prstGeom prst="curvedConnector2">
            <a:avLst/>
          </a:prstGeom>
          <a:noFill/>
          <a:ln cap="flat" cmpd="sng" w="38100">
            <a:solidFill>
              <a:srgbClr val="674EA7"/>
            </a:solidFill>
            <a:prstDash val="solid"/>
            <a:round/>
            <a:headEnd len="med" w="med" type="none"/>
            <a:tailEnd len="med" w="med" type="triangle"/>
          </a:ln>
        </p:spPr>
      </p:cxnSp>
      <p:cxnSp>
        <p:nvCxnSpPr>
          <p:cNvPr id="1315" name="Google Shape;1315;p113"/>
          <p:cNvCxnSpPr>
            <a:stCxn id="1294" idx="0"/>
            <a:endCxn id="1304" idx="2"/>
          </p:cNvCxnSpPr>
          <p:nvPr/>
        </p:nvCxnSpPr>
        <p:spPr>
          <a:xfrm flipH="1" rot="5400000">
            <a:off x="4634200" y="2007313"/>
            <a:ext cx="766200" cy="631800"/>
          </a:xfrm>
          <a:prstGeom prst="curvedConnector3">
            <a:avLst>
              <a:gd fmla="val 49993" name="adj1"/>
            </a:avLst>
          </a:prstGeom>
          <a:noFill/>
          <a:ln cap="flat" cmpd="sng" w="38100">
            <a:solidFill>
              <a:srgbClr val="674EA7"/>
            </a:solidFill>
            <a:prstDash val="solid"/>
            <a:round/>
            <a:headEnd len="med" w="med" type="none"/>
            <a:tailEnd len="med" w="med" type="triangle"/>
          </a:ln>
        </p:spPr>
      </p:cxnSp>
      <p:sp>
        <p:nvSpPr>
          <p:cNvPr id="1316" name="Google Shape;1316;p113"/>
          <p:cNvSpPr txBox="1"/>
          <p:nvPr/>
        </p:nvSpPr>
        <p:spPr>
          <a:xfrm>
            <a:off x="597150" y="2805888"/>
            <a:ext cx="3096300" cy="100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2</a:t>
            </a:r>
            <a:r>
              <a:rPr lang="en"/>
              <a:t>) PostStart Hook (</a:t>
            </a:r>
            <a:r>
              <a:rPr lang="en" u="sng">
                <a:solidFill>
                  <a:schemeClr val="hlink"/>
                </a:solidFill>
                <a:hlinkClick r:id="rId5"/>
              </a:rPr>
              <a:t>bash script</a:t>
            </a:r>
            <a:r>
              <a:rPr lang="en"/>
              <a:t>)</a:t>
            </a:r>
            <a:endParaRPr/>
          </a:p>
          <a:p>
            <a:pPr indent="-317500" lvl="0" marL="457200" rtl="0" algn="l">
              <a:spcBef>
                <a:spcPts val="0"/>
              </a:spcBef>
              <a:spcAft>
                <a:spcPts val="0"/>
              </a:spcAft>
              <a:buSzPts val="1400"/>
              <a:buChar char="●"/>
            </a:pPr>
            <a:r>
              <a:rPr lang="en"/>
              <a:t>Remove all excludes</a:t>
            </a:r>
            <a:endParaRPr/>
          </a:p>
          <a:p>
            <a:pPr indent="-317500" lvl="0" marL="457200" rtl="0" algn="l">
              <a:spcBef>
                <a:spcPts val="0"/>
              </a:spcBef>
              <a:spcAft>
                <a:spcPts val="0"/>
              </a:spcAft>
              <a:buSzPts val="1400"/>
              <a:buChar char="●"/>
            </a:pPr>
            <a:r>
              <a:rPr lang="en"/>
              <a:t>Let ES rebalance from existing nodes</a:t>
            </a:r>
            <a:endParaRPr/>
          </a:p>
        </p:txBody>
      </p:sp>
      <p:cxnSp>
        <p:nvCxnSpPr>
          <p:cNvPr id="1317" name="Google Shape;1317;p113"/>
          <p:cNvCxnSpPr>
            <a:stCxn id="1303" idx="3"/>
            <a:endCxn id="1310" idx="1"/>
          </p:cNvCxnSpPr>
          <p:nvPr/>
        </p:nvCxnSpPr>
        <p:spPr>
          <a:xfrm>
            <a:off x="5215750" y="1448813"/>
            <a:ext cx="1362000" cy="1682700"/>
          </a:xfrm>
          <a:prstGeom prst="curvedConnector3">
            <a:avLst>
              <a:gd fmla="val 49995" name="adj1"/>
            </a:avLst>
          </a:prstGeom>
          <a:noFill/>
          <a:ln cap="flat" cmpd="sng" w="38100">
            <a:solidFill>
              <a:srgbClr val="674EA7"/>
            </a:solidFill>
            <a:prstDash val="solid"/>
            <a:round/>
            <a:headEnd len="med" w="med" type="none"/>
            <a:tailEnd len="med" w="med" type="triangle"/>
          </a:ln>
        </p:spPr>
      </p:cxnSp>
      <p:cxnSp>
        <p:nvCxnSpPr>
          <p:cNvPr id="1318" name="Google Shape;1318;p113"/>
          <p:cNvCxnSpPr>
            <a:stCxn id="1299" idx="3"/>
            <a:endCxn id="1310" idx="3"/>
          </p:cNvCxnSpPr>
          <p:nvPr/>
        </p:nvCxnSpPr>
        <p:spPr>
          <a:xfrm>
            <a:off x="7017450" y="1448813"/>
            <a:ext cx="588900" cy="1682700"/>
          </a:xfrm>
          <a:prstGeom prst="curvedConnector3">
            <a:avLst>
              <a:gd fmla="val 140431" name="adj1"/>
            </a:avLst>
          </a:prstGeom>
          <a:noFill/>
          <a:ln cap="flat" cmpd="sng" w="38100">
            <a:solidFill>
              <a:srgbClr val="674EA7"/>
            </a:solidFill>
            <a:prstDash val="solid"/>
            <a:round/>
            <a:headEnd len="med" w="med"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0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9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1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31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31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96"/>
                                        </p:tgtEl>
                                        <p:attrNameLst>
                                          <p:attrName>style.visibility</p:attrName>
                                        </p:attrNameLst>
                                      </p:cBhvr>
                                      <p:to>
                                        <p:strVal val="visible"/>
                                      </p:to>
                                    </p:set>
                                  </p:childTnLst>
                                </p:cTn>
                              </p:par>
                              <p:par>
                                <p:cTn fill="hold" nodeType="withEffect" presetClass="exit" presetID="1" presetSubtype="0">
                                  <p:stCondLst>
                                    <p:cond delay="0"/>
                                  </p:stCondLst>
                                  <p:childTnLst>
                                    <p:set>
                                      <p:cBhvr>
                                        <p:cTn dur="1" fill="hold">
                                          <p:stCondLst>
                                            <p:cond delay="0"/>
                                          </p:stCondLst>
                                        </p:cTn>
                                        <p:tgtEl>
                                          <p:spTgt spid="1314"/>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1315"/>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1296"/>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1298"/>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1297"/>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1295"/>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1294"/>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1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31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31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1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31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31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22" name="Shape 1322"/>
        <p:cNvGrpSpPr/>
        <p:nvPr/>
      </p:nvGrpSpPr>
      <p:grpSpPr>
        <a:xfrm>
          <a:off x="0" y="0"/>
          <a:ext cx="0" cy="0"/>
          <a:chOff x="0" y="0"/>
          <a:chExt cx="0" cy="0"/>
        </a:xfrm>
      </p:grpSpPr>
      <p:sp>
        <p:nvSpPr>
          <p:cNvPr id="1323" name="Google Shape;1323;p114"/>
          <p:cNvSpPr txBox="1"/>
          <p:nvPr>
            <p:ph type="title"/>
          </p:nvPr>
        </p:nvSpPr>
        <p:spPr>
          <a:xfrm>
            <a:off x="597198" y="219254"/>
            <a:ext cx="7952700" cy="75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400">
                <a:solidFill>
                  <a:schemeClr val="dk1"/>
                </a:solidFill>
              </a:rPr>
              <a:t>ELASTICSEARCH DATA SETS</a:t>
            </a:r>
            <a:endParaRPr sz="2400"/>
          </a:p>
        </p:txBody>
      </p:sp>
      <p:sp>
        <p:nvSpPr>
          <p:cNvPr id="1324" name="Google Shape;1324;p114"/>
          <p:cNvSpPr txBox="1"/>
          <p:nvPr>
            <p:ph idx="2" type="body"/>
          </p:nvPr>
        </p:nvSpPr>
        <p:spPr>
          <a:xfrm>
            <a:off x="742950" y="4658700"/>
            <a:ext cx="6925800" cy="290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114"/>
          <p:cNvSpPr/>
          <p:nvPr/>
        </p:nvSpPr>
        <p:spPr>
          <a:xfrm>
            <a:off x="9312750" y="-4550"/>
            <a:ext cx="1317600" cy="456600"/>
          </a:xfrm>
          <a:prstGeom prst="wedgeRectCallout">
            <a:avLst>
              <a:gd fmla="val -53209" name="adj1"/>
              <a:gd fmla="val -19669" name="adj2"/>
            </a:avLst>
          </a:prstGeom>
          <a:solidFill>
            <a:schemeClr val="l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00000"/>
              </a:lnSpc>
              <a:spcBef>
                <a:spcPts val="500"/>
              </a:spcBef>
              <a:spcAft>
                <a:spcPts val="500"/>
              </a:spcAft>
              <a:buNone/>
            </a:pPr>
            <a:r>
              <a:rPr lang="en" sz="800">
                <a:solidFill>
                  <a:schemeClr val="accent6"/>
                </a:solidFill>
                <a:highlight>
                  <a:srgbClr val="FFFFFF"/>
                </a:highlight>
              </a:rPr>
              <a:t>Please write the title in all capital letters</a:t>
            </a:r>
            <a:endParaRPr sz="800">
              <a:solidFill>
                <a:schemeClr val="accent6"/>
              </a:solidFill>
              <a:highlight>
                <a:srgbClr val="FFFFFF"/>
              </a:highlight>
            </a:endParaRPr>
          </a:p>
        </p:txBody>
      </p:sp>
      <p:sp>
        <p:nvSpPr>
          <p:cNvPr id="1326" name="Google Shape;1326;p114"/>
          <p:cNvSpPr/>
          <p:nvPr/>
        </p:nvSpPr>
        <p:spPr>
          <a:xfrm>
            <a:off x="9312750" y="528850"/>
            <a:ext cx="1317600" cy="666000"/>
          </a:xfrm>
          <a:prstGeom prst="wedgeRectCallout">
            <a:avLst>
              <a:gd fmla="val -53209" name="adj1"/>
              <a:gd fmla="val -19669" name="adj2"/>
            </a:avLst>
          </a:prstGeom>
          <a:solidFill>
            <a:schemeClr val="l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00000"/>
              </a:lnSpc>
              <a:spcBef>
                <a:spcPts val="500"/>
              </a:spcBef>
              <a:spcAft>
                <a:spcPts val="500"/>
              </a:spcAft>
              <a:buNone/>
            </a:pPr>
            <a:r>
              <a:rPr lang="en" sz="800">
                <a:solidFill>
                  <a:schemeClr val="accent6"/>
                </a:solidFill>
                <a:highlight>
                  <a:srgbClr val="FFFFFF"/>
                </a:highlight>
              </a:rPr>
              <a:t>Use bullet points to summarize information rather than writing long paragraphs in the text box</a:t>
            </a:r>
            <a:endParaRPr sz="800">
              <a:solidFill>
                <a:schemeClr val="accent6"/>
              </a:solidFill>
              <a:highlight>
                <a:srgbClr val="FFFFFF"/>
              </a:highlight>
            </a:endParaRPr>
          </a:p>
        </p:txBody>
      </p:sp>
      <p:sp>
        <p:nvSpPr>
          <p:cNvPr id="1327" name="Google Shape;1327;p114"/>
          <p:cNvSpPr/>
          <p:nvPr/>
        </p:nvSpPr>
        <p:spPr>
          <a:xfrm>
            <a:off x="1945500" y="861800"/>
            <a:ext cx="5253000" cy="3633900"/>
          </a:xfrm>
          <a:prstGeom prst="rect">
            <a:avLst/>
          </a:prstGeom>
          <a:solidFill>
            <a:srgbClr val="F3F3F3"/>
          </a:solidFill>
          <a:ln cap="flat" cmpd="sng" w="9525">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127000" marR="127000" rtl="0" algn="l">
              <a:lnSpc>
                <a:spcPct val="100000"/>
              </a:lnSpc>
              <a:spcBef>
                <a:spcPts val="500"/>
              </a:spcBef>
              <a:spcAft>
                <a:spcPts val="0"/>
              </a:spcAft>
              <a:buNone/>
            </a:pPr>
            <a:r>
              <a:rPr lang="en" sz="1800">
                <a:solidFill>
                  <a:srgbClr val="0077AA"/>
                </a:solidFill>
                <a:latin typeface="Consolas"/>
                <a:ea typeface="Consolas"/>
                <a:cs typeface="Consolas"/>
                <a:sym typeface="Consolas"/>
              </a:rPr>
              <a:t>apiVersion</a:t>
            </a:r>
            <a:r>
              <a:rPr lang="en" sz="1800">
                <a:solidFill>
                  <a:srgbClr val="999999"/>
                </a:solidFill>
                <a:latin typeface="Consolas"/>
                <a:ea typeface="Consolas"/>
                <a:cs typeface="Consolas"/>
                <a:sym typeface="Consolas"/>
              </a:rPr>
              <a:t>:</a:t>
            </a:r>
            <a:r>
              <a:rPr lang="en" sz="1800">
                <a:solidFill>
                  <a:schemeClr val="dk1"/>
                </a:solidFill>
                <a:latin typeface="Consolas"/>
                <a:ea typeface="Consolas"/>
                <a:cs typeface="Consolas"/>
                <a:sym typeface="Consolas"/>
              </a:rPr>
              <a:t> </a:t>
            </a:r>
            <a:r>
              <a:rPr lang="en" sz="1800">
                <a:solidFill>
                  <a:srgbClr val="669900"/>
                </a:solidFill>
                <a:latin typeface="Consolas"/>
                <a:ea typeface="Consolas"/>
                <a:cs typeface="Consolas"/>
                <a:sym typeface="Consolas"/>
              </a:rPr>
              <a:t>zalando.org/v1</a:t>
            </a:r>
            <a:br>
              <a:rPr lang="en" sz="1800">
                <a:solidFill>
                  <a:schemeClr val="dk1"/>
                </a:solidFill>
                <a:latin typeface="Consolas"/>
                <a:ea typeface="Consolas"/>
                <a:cs typeface="Consolas"/>
                <a:sym typeface="Consolas"/>
              </a:rPr>
            </a:br>
            <a:r>
              <a:rPr lang="en" sz="1800">
                <a:solidFill>
                  <a:srgbClr val="0077AA"/>
                </a:solidFill>
                <a:latin typeface="Consolas"/>
                <a:ea typeface="Consolas"/>
                <a:cs typeface="Consolas"/>
                <a:sym typeface="Consolas"/>
              </a:rPr>
              <a:t>kind</a:t>
            </a:r>
            <a:r>
              <a:rPr lang="en" sz="1800">
                <a:solidFill>
                  <a:srgbClr val="999999"/>
                </a:solidFill>
                <a:latin typeface="Consolas"/>
                <a:ea typeface="Consolas"/>
                <a:cs typeface="Consolas"/>
                <a:sym typeface="Consolas"/>
              </a:rPr>
              <a:t>:</a:t>
            </a:r>
            <a:r>
              <a:rPr lang="en" sz="1800">
                <a:solidFill>
                  <a:schemeClr val="dk1"/>
                </a:solidFill>
                <a:latin typeface="Consolas"/>
                <a:ea typeface="Consolas"/>
                <a:cs typeface="Consolas"/>
                <a:sym typeface="Consolas"/>
              </a:rPr>
              <a:t> </a:t>
            </a:r>
            <a:r>
              <a:rPr lang="en" sz="1800">
                <a:solidFill>
                  <a:srgbClr val="669900"/>
                </a:solidFill>
                <a:latin typeface="Consolas"/>
                <a:ea typeface="Consolas"/>
                <a:cs typeface="Consolas"/>
                <a:sym typeface="Consolas"/>
              </a:rPr>
              <a:t>ElasticsearchDataSet</a:t>
            </a:r>
            <a:br>
              <a:rPr lang="en" sz="1800">
                <a:solidFill>
                  <a:schemeClr val="dk1"/>
                </a:solidFill>
                <a:latin typeface="Consolas"/>
                <a:ea typeface="Consolas"/>
                <a:cs typeface="Consolas"/>
                <a:sym typeface="Consolas"/>
              </a:rPr>
            </a:br>
            <a:r>
              <a:rPr lang="en" sz="1800">
                <a:solidFill>
                  <a:srgbClr val="0077AA"/>
                </a:solidFill>
                <a:latin typeface="Consolas"/>
                <a:ea typeface="Consolas"/>
                <a:cs typeface="Consolas"/>
                <a:sym typeface="Consolas"/>
              </a:rPr>
              <a:t>metadata</a:t>
            </a:r>
            <a:r>
              <a:rPr lang="en" sz="1800">
                <a:solidFill>
                  <a:srgbClr val="999999"/>
                </a:solidFill>
                <a:latin typeface="Consolas"/>
                <a:ea typeface="Consolas"/>
                <a:cs typeface="Consolas"/>
                <a:sym typeface="Consolas"/>
              </a:rPr>
              <a:t>:</a:t>
            </a:r>
            <a:br>
              <a:rPr lang="en" sz="1800">
                <a:solidFill>
                  <a:schemeClr val="dk1"/>
                </a:solidFill>
                <a:latin typeface="Consolas"/>
                <a:ea typeface="Consolas"/>
                <a:cs typeface="Consolas"/>
                <a:sym typeface="Consolas"/>
              </a:rPr>
            </a:br>
            <a:r>
              <a:rPr lang="en" sz="1800">
                <a:solidFill>
                  <a:schemeClr val="dk1"/>
                </a:solidFill>
                <a:latin typeface="Consolas"/>
                <a:ea typeface="Consolas"/>
                <a:cs typeface="Consolas"/>
                <a:sym typeface="Consolas"/>
              </a:rPr>
              <a:t>  </a:t>
            </a:r>
            <a:r>
              <a:rPr lang="en" sz="1800">
                <a:solidFill>
                  <a:srgbClr val="0077AA"/>
                </a:solidFill>
                <a:latin typeface="Consolas"/>
                <a:ea typeface="Consolas"/>
                <a:cs typeface="Consolas"/>
                <a:sym typeface="Consolas"/>
              </a:rPr>
              <a:t>name</a:t>
            </a:r>
            <a:r>
              <a:rPr lang="en" sz="1800">
                <a:solidFill>
                  <a:srgbClr val="999999"/>
                </a:solidFill>
                <a:latin typeface="Consolas"/>
                <a:ea typeface="Consolas"/>
                <a:cs typeface="Consolas"/>
                <a:sym typeface="Consolas"/>
              </a:rPr>
              <a:t>:</a:t>
            </a:r>
            <a:r>
              <a:rPr lang="en" sz="1800">
                <a:solidFill>
                  <a:schemeClr val="dk1"/>
                </a:solidFill>
                <a:latin typeface="Consolas"/>
                <a:ea typeface="Consolas"/>
                <a:cs typeface="Consolas"/>
                <a:sym typeface="Consolas"/>
              </a:rPr>
              <a:t> </a:t>
            </a:r>
            <a:r>
              <a:rPr lang="en" sz="1800">
                <a:solidFill>
                  <a:srgbClr val="669900"/>
                </a:solidFill>
                <a:latin typeface="Consolas"/>
                <a:ea typeface="Consolas"/>
                <a:cs typeface="Consolas"/>
                <a:sym typeface="Consolas"/>
              </a:rPr>
              <a:t>test-cluster</a:t>
            </a:r>
            <a:br>
              <a:rPr lang="en" sz="1800">
                <a:solidFill>
                  <a:schemeClr val="dk1"/>
                </a:solidFill>
                <a:latin typeface="Consolas"/>
                <a:ea typeface="Consolas"/>
                <a:cs typeface="Consolas"/>
                <a:sym typeface="Consolas"/>
              </a:rPr>
            </a:br>
            <a:r>
              <a:rPr lang="en" sz="1800">
                <a:solidFill>
                  <a:srgbClr val="0077AA"/>
                </a:solidFill>
                <a:latin typeface="Consolas"/>
                <a:ea typeface="Consolas"/>
                <a:cs typeface="Consolas"/>
                <a:sym typeface="Consolas"/>
              </a:rPr>
              <a:t>spec</a:t>
            </a:r>
            <a:r>
              <a:rPr lang="en" sz="1800">
                <a:solidFill>
                  <a:srgbClr val="999999"/>
                </a:solidFill>
                <a:latin typeface="Consolas"/>
                <a:ea typeface="Consolas"/>
                <a:cs typeface="Consolas"/>
                <a:sym typeface="Consolas"/>
              </a:rPr>
              <a:t>:</a:t>
            </a:r>
            <a:br>
              <a:rPr lang="en" sz="1800">
                <a:solidFill>
                  <a:schemeClr val="dk1"/>
                </a:solidFill>
                <a:latin typeface="Consolas"/>
                <a:ea typeface="Consolas"/>
                <a:cs typeface="Consolas"/>
                <a:sym typeface="Consolas"/>
              </a:rPr>
            </a:br>
            <a:r>
              <a:rPr lang="en" sz="1800">
                <a:solidFill>
                  <a:schemeClr val="dk1"/>
                </a:solidFill>
                <a:latin typeface="Consolas"/>
                <a:ea typeface="Consolas"/>
                <a:cs typeface="Consolas"/>
                <a:sym typeface="Consolas"/>
              </a:rPr>
              <a:t>  </a:t>
            </a:r>
            <a:r>
              <a:rPr lang="en" sz="1800">
                <a:solidFill>
                  <a:srgbClr val="0077AA"/>
                </a:solidFill>
                <a:latin typeface="Consolas"/>
                <a:ea typeface="Consolas"/>
                <a:cs typeface="Consolas"/>
                <a:sym typeface="Consolas"/>
              </a:rPr>
              <a:t>scaling</a:t>
            </a:r>
            <a:r>
              <a:rPr lang="en" sz="1800">
                <a:solidFill>
                  <a:srgbClr val="999999"/>
                </a:solidFill>
                <a:latin typeface="Consolas"/>
                <a:ea typeface="Consolas"/>
                <a:cs typeface="Consolas"/>
                <a:sym typeface="Consolas"/>
              </a:rPr>
              <a:t>:</a:t>
            </a:r>
            <a:endParaRPr sz="1800">
              <a:solidFill>
                <a:srgbClr val="999999"/>
              </a:solidFill>
              <a:latin typeface="Consolas"/>
              <a:ea typeface="Consolas"/>
              <a:cs typeface="Consolas"/>
              <a:sym typeface="Consolas"/>
            </a:endParaRPr>
          </a:p>
          <a:p>
            <a:pPr indent="0" lvl="0" marL="127000" marR="127000" rtl="0" algn="l">
              <a:lnSpc>
                <a:spcPct val="100000"/>
              </a:lnSpc>
              <a:spcBef>
                <a:spcPts val="500"/>
              </a:spcBef>
              <a:spcAft>
                <a:spcPts val="0"/>
              </a:spcAft>
              <a:buNone/>
            </a:pPr>
            <a:r>
              <a:rPr lang="en" sz="1800">
                <a:solidFill>
                  <a:schemeClr val="dk1"/>
                </a:solidFill>
                <a:latin typeface="Consolas"/>
                <a:ea typeface="Consolas"/>
                <a:cs typeface="Consolas"/>
                <a:sym typeface="Consolas"/>
              </a:rPr>
              <a:t>    </a:t>
            </a:r>
            <a:r>
              <a:rPr lang="en" sz="1800">
                <a:solidFill>
                  <a:srgbClr val="669900"/>
                </a:solidFill>
                <a:latin typeface="Consolas"/>
                <a:ea typeface="Consolas"/>
                <a:cs typeface="Consolas"/>
                <a:sym typeface="Consolas"/>
              </a:rPr>
              <a:t>{...}</a:t>
            </a:r>
            <a:endParaRPr sz="1800">
              <a:solidFill>
                <a:srgbClr val="669900"/>
              </a:solidFill>
              <a:latin typeface="Consolas"/>
              <a:ea typeface="Consolas"/>
              <a:cs typeface="Consolas"/>
              <a:sym typeface="Consolas"/>
            </a:endParaRPr>
          </a:p>
          <a:p>
            <a:pPr indent="0" lvl="0" marL="127000" marR="127000" rtl="0" algn="l">
              <a:lnSpc>
                <a:spcPct val="100000"/>
              </a:lnSpc>
              <a:spcBef>
                <a:spcPts val="500"/>
              </a:spcBef>
              <a:spcAft>
                <a:spcPts val="0"/>
              </a:spcAft>
              <a:buNone/>
            </a:pPr>
            <a:r>
              <a:rPr lang="en" sz="1800">
                <a:solidFill>
                  <a:schemeClr val="dk1"/>
                </a:solidFill>
                <a:latin typeface="Consolas"/>
                <a:ea typeface="Consolas"/>
                <a:cs typeface="Consolas"/>
                <a:sym typeface="Consolas"/>
              </a:rPr>
              <a:t>  </a:t>
            </a:r>
            <a:r>
              <a:rPr lang="en" sz="1800">
                <a:solidFill>
                  <a:srgbClr val="0077AA"/>
                </a:solidFill>
                <a:latin typeface="Consolas"/>
                <a:ea typeface="Consolas"/>
                <a:cs typeface="Consolas"/>
                <a:sym typeface="Consolas"/>
              </a:rPr>
              <a:t>replicas</a:t>
            </a:r>
            <a:r>
              <a:rPr lang="en" sz="1800">
                <a:solidFill>
                  <a:srgbClr val="999999"/>
                </a:solidFill>
                <a:latin typeface="Consolas"/>
                <a:ea typeface="Consolas"/>
                <a:cs typeface="Consolas"/>
                <a:sym typeface="Consolas"/>
              </a:rPr>
              <a:t>:</a:t>
            </a:r>
            <a:r>
              <a:rPr lang="en" sz="1800">
                <a:solidFill>
                  <a:schemeClr val="dk1"/>
                </a:solidFill>
                <a:latin typeface="Consolas"/>
                <a:ea typeface="Consolas"/>
                <a:cs typeface="Consolas"/>
                <a:sym typeface="Consolas"/>
              </a:rPr>
              <a:t> </a:t>
            </a:r>
            <a:r>
              <a:rPr lang="en" sz="1800">
                <a:solidFill>
                  <a:srgbClr val="990055"/>
                </a:solidFill>
                <a:latin typeface="Consolas"/>
                <a:ea typeface="Consolas"/>
                <a:cs typeface="Consolas"/>
                <a:sym typeface="Consolas"/>
              </a:rPr>
              <a:t>3</a:t>
            </a:r>
            <a:br>
              <a:rPr lang="en" sz="1800">
                <a:solidFill>
                  <a:schemeClr val="dk1"/>
                </a:solidFill>
                <a:latin typeface="Consolas"/>
                <a:ea typeface="Consolas"/>
                <a:cs typeface="Consolas"/>
                <a:sym typeface="Consolas"/>
              </a:rPr>
            </a:br>
            <a:r>
              <a:rPr lang="en" sz="1800">
                <a:solidFill>
                  <a:schemeClr val="dk1"/>
                </a:solidFill>
                <a:latin typeface="Consolas"/>
                <a:ea typeface="Consolas"/>
                <a:cs typeface="Consolas"/>
                <a:sym typeface="Consolas"/>
              </a:rPr>
              <a:t>  </a:t>
            </a:r>
            <a:r>
              <a:rPr lang="en" sz="1800">
                <a:solidFill>
                  <a:srgbClr val="0077AA"/>
                </a:solidFill>
                <a:latin typeface="Consolas"/>
                <a:ea typeface="Consolas"/>
                <a:cs typeface="Consolas"/>
                <a:sym typeface="Consolas"/>
              </a:rPr>
              <a:t>template</a:t>
            </a:r>
            <a:r>
              <a:rPr lang="en" sz="1800">
                <a:solidFill>
                  <a:srgbClr val="999999"/>
                </a:solidFill>
                <a:latin typeface="Consolas"/>
                <a:ea typeface="Consolas"/>
                <a:cs typeface="Consolas"/>
                <a:sym typeface="Consolas"/>
              </a:rPr>
              <a:t>: # PodTemplate</a:t>
            </a:r>
            <a:br>
              <a:rPr lang="en" sz="1800">
                <a:solidFill>
                  <a:schemeClr val="dk1"/>
                </a:solidFill>
                <a:latin typeface="Consolas"/>
                <a:ea typeface="Consolas"/>
                <a:cs typeface="Consolas"/>
                <a:sym typeface="Consolas"/>
              </a:rPr>
            </a:br>
            <a:r>
              <a:rPr lang="en" sz="1800">
                <a:solidFill>
                  <a:schemeClr val="dk1"/>
                </a:solidFill>
                <a:latin typeface="Consolas"/>
                <a:ea typeface="Consolas"/>
                <a:cs typeface="Consolas"/>
                <a:sym typeface="Consolas"/>
              </a:rPr>
              <a:t>    </a:t>
            </a:r>
            <a:r>
              <a:rPr lang="en" sz="1800">
                <a:solidFill>
                  <a:srgbClr val="669900"/>
                </a:solidFill>
                <a:latin typeface="Consolas"/>
                <a:ea typeface="Consolas"/>
                <a:cs typeface="Consolas"/>
                <a:sym typeface="Consolas"/>
              </a:rPr>
              <a:t>{...}</a:t>
            </a:r>
            <a:br>
              <a:rPr lang="en" sz="1800">
                <a:solidFill>
                  <a:schemeClr val="dk1"/>
                </a:solidFill>
                <a:latin typeface="Consolas"/>
                <a:ea typeface="Consolas"/>
                <a:cs typeface="Consolas"/>
                <a:sym typeface="Consolas"/>
              </a:rPr>
            </a:br>
            <a:r>
              <a:rPr lang="en" sz="1800">
                <a:solidFill>
                  <a:schemeClr val="dk1"/>
                </a:solidFill>
                <a:latin typeface="Consolas"/>
                <a:ea typeface="Consolas"/>
                <a:cs typeface="Consolas"/>
                <a:sym typeface="Consolas"/>
              </a:rPr>
              <a:t>  </a:t>
            </a:r>
            <a:r>
              <a:rPr lang="en" sz="1800">
                <a:solidFill>
                  <a:srgbClr val="0077AA"/>
                </a:solidFill>
                <a:latin typeface="Consolas"/>
                <a:ea typeface="Consolas"/>
                <a:cs typeface="Consolas"/>
                <a:sym typeface="Consolas"/>
              </a:rPr>
              <a:t>volumeClaimTemplates</a:t>
            </a:r>
            <a:r>
              <a:rPr lang="en" sz="1800">
                <a:solidFill>
                  <a:srgbClr val="999999"/>
                </a:solidFill>
                <a:latin typeface="Consolas"/>
                <a:ea typeface="Consolas"/>
                <a:cs typeface="Consolas"/>
                <a:sym typeface="Consolas"/>
              </a:rPr>
              <a:t>:</a:t>
            </a:r>
            <a:endParaRPr sz="1800">
              <a:solidFill>
                <a:srgbClr val="999999"/>
              </a:solidFill>
              <a:latin typeface="Consolas"/>
              <a:ea typeface="Consolas"/>
              <a:cs typeface="Consolas"/>
              <a:sym typeface="Consolas"/>
            </a:endParaRPr>
          </a:p>
          <a:p>
            <a:pPr indent="0" lvl="0" marL="127000" marR="127000" rtl="0" algn="l">
              <a:lnSpc>
                <a:spcPct val="100000"/>
              </a:lnSpc>
              <a:spcBef>
                <a:spcPts val="500"/>
              </a:spcBef>
              <a:spcAft>
                <a:spcPts val="500"/>
              </a:spcAft>
              <a:buNone/>
            </a:pPr>
            <a:r>
              <a:rPr lang="en" sz="1800">
                <a:solidFill>
                  <a:schemeClr val="dk1"/>
                </a:solidFill>
                <a:latin typeface="Consolas"/>
                <a:ea typeface="Consolas"/>
                <a:cs typeface="Consolas"/>
                <a:sym typeface="Consolas"/>
              </a:rPr>
              <a:t>    </a:t>
            </a:r>
            <a:r>
              <a:rPr lang="en" sz="1800">
                <a:solidFill>
                  <a:srgbClr val="669900"/>
                </a:solidFill>
                <a:latin typeface="Consolas"/>
                <a:ea typeface="Consolas"/>
                <a:cs typeface="Consolas"/>
                <a:sym typeface="Consolas"/>
              </a:rPr>
              <a:t>{...}</a:t>
            </a:r>
            <a:endParaRPr sz="1800">
              <a:latin typeface="Consolas"/>
              <a:ea typeface="Consolas"/>
              <a:cs typeface="Consolas"/>
              <a:sym typeface="Consolas"/>
            </a:endParaRPr>
          </a:p>
        </p:txBody>
      </p:sp>
      <p:sp>
        <p:nvSpPr>
          <p:cNvPr id="1328" name="Google Shape;1328;p114"/>
          <p:cNvSpPr txBox="1"/>
          <p:nvPr/>
        </p:nvSpPr>
        <p:spPr>
          <a:xfrm>
            <a:off x="1305450" y="4461875"/>
            <a:ext cx="6533100" cy="456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u="sng">
                <a:solidFill>
                  <a:schemeClr val="hlink"/>
                </a:solidFill>
                <a:hlinkClick r:id="rId3"/>
              </a:rPr>
              <a:t>github.com/zalando-incubator/es-operator</a:t>
            </a:r>
            <a:endParaRPr b="1" sz="18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2" name="Shape 1332"/>
        <p:cNvGrpSpPr/>
        <p:nvPr/>
      </p:nvGrpSpPr>
      <p:grpSpPr>
        <a:xfrm>
          <a:off x="0" y="0"/>
          <a:ext cx="0" cy="0"/>
          <a:chOff x="0" y="0"/>
          <a:chExt cx="0" cy="0"/>
        </a:xfrm>
      </p:grpSpPr>
      <p:cxnSp>
        <p:nvCxnSpPr>
          <p:cNvPr id="1333" name="Google Shape;1333;p115"/>
          <p:cNvCxnSpPr>
            <a:stCxn id="1334" idx="2"/>
            <a:endCxn id="1335" idx="0"/>
          </p:cNvCxnSpPr>
          <p:nvPr/>
        </p:nvCxnSpPr>
        <p:spPr>
          <a:xfrm flipH="1">
            <a:off x="2130400" y="1341525"/>
            <a:ext cx="4796400" cy="1082700"/>
          </a:xfrm>
          <a:prstGeom prst="curvedConnector2">
            <a:avLst/>
          </a:prstGeom>
          <a:noFill/>
          <a:ln cap="flat" cmpd="sng" w="38100">
            <a:solidFill>
              <a:srgbClr val="D9D9D9"/>
            </a:solidFill>
            <a:prstDash val="solid"/>
            <a:round/>
            <a:headEnd len="med" w="med" type="none"/>
            <a:tailEnd len="med" w="med" type="none"/>
          </a:ln>
        </p:spPr>
      </p:cxnSp>
      <p:sp>
        <p:nvSpPr>
          <p:cNvPr id="1336" name="Google Shape;1336;p115"/>
          <p:cNvSpPr/>
          <p:nvPr/>
        </p:nvSpPr>
        <p:spPr>
          <a:xfrm>
            <a:off x="6144175" y="2347925"/>
            <a:ext cx="1825800" cy="1506600"/>
          </a:xfrm>
          <a:prstGeom prst="roundRect">
            <a:avLst>
              <a:gd fmla="val 16667" name="adj"/>
            </a:avLst>
          </a:prstGeom>
          <a:solidFill>
            <a:srgbClr val="EFEFEF"/>
          </a:solidFill>
          <a:ln cap="flat" cmpd="sng" w="19050">
            <a:solidFill>
              <a:srgbClr val="999999"/>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37" name="Google Shape;1337;p115"/>
          <p:cNvGrpSpPr/>
          <p:nvPr/>
        </p:nvGrpSpPr>
        <p:grpSpPr>
          <a:xfrm>
            <a:off x="6351152" y="2400703"/>
            <a:ext cx="627378" cy="520639"/>
            <a:chOff x="4187050" y="980626"/>
            <a:chExt cx="736618" cy="611294"/>
          </a:xfrm>
        </p:grpSpPr>
        <p:sp>
          <p:nvSpPr>
            <p:cNvPr id="1338" name="Google Shape;1338;p115"/>
            <p:cNvSpPr/>
            <p:nvPr/>
          </p:nvSpPr>
          <p:spPr>
            <a:xfrm>
              <a:off x="4187050" y="1012621"/>
              <a:ext cx="683100" cy="579300"/>
            </a:xfrm>
            <a:prstGeom prst="roundRect">
              <a:avLst>
                <a:gd fmla="val 16667" name="adj"/>
              </a:avLst>
            </a:prstGeom>
            <a:solidFill>
              <a:srgbClr val="B6D7A8"/>
            </a:solidFill>
            <a:ln cap="flat" cmpd="sng" w="9525">
              <a:solidFill>
                <a:srgbClr val="93C47D"/>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Consolas"/>
                  <a:ea typeface="Consolas"/>
                  <a:cs typeface="Consolas"/>
                  <a:sym typeface="Consolas"/>
                </a:rPr>
                <a:t>ES Data</a:t>
              </a:r>
              <a:endParaRPr sz="1200">
                <a:latin typeface="Consolas"/>
                <a:ea typeface="Consolas"/>
                <a:cs typeface="Consolas"/>
                <a:sym typeface="Consolas"/>
              </a:endParaRPr>
            </a:p>
          </p:txBody>
        </p:sp>
        <p:pic>
          <p:nvPicPr>
            <p:cNvPr id="1339" name="Google Shape;1339;p115"/>
            <p:cNvPicPr preferRelativeResize="0"/>
            <p:nvPr/>
          </p:nvPicPr>
          <p:blipFill>
            <a:blip r:embed="rId3">
              <a:alphaModFix/>
            </a:blip>
            <a:stretch>
              <a:fillRect/>
            </a:stretch>
          </p:blipFill>
          <p:spPr>
            <a:xfrm>
              <a:off x="4708498" y="980626"/>
              <a:ext cx="215170" cy="214225"/>
            </a:xfrm>
            <a:prstGeom prst="rect">
              <a:avLst/>
            </a:prstGeom>
            <a:noFill/>
            <a:ln>
              <a:noFill/>
            </a:ln>
          </p:spPr>
        </p:pic>
      </p:grpSp>
      <p:grpSp>
        <p:nvGrpSpPr>
          <p:cNvPr id="1340" name="Google Shape;1340;p115"/>
          <p:cNvGrpSpPr/>
          <p:nvPr/>
        </p:nvGrpSpPr>
        <p:grpSpPr>
          <a:xfrm>
            <a:off x="7148606" y="2713180"/>
            <a:ext cx="681886" cy="625356"/>
            <a:chOff x="4123050" y="980626"/>
            <a:chExt cx="800618" cy="734244"/>
          </a:xfrm>
        </p:grpSpPr>
        <p:sp>
          <p:nvSpPr>
            <p:cNvPr id="1341" name="Google Shape;1341;p115"/>
            <p:cNvSpPr/>
            <p:nvPr/>
          </p:nvSpPr>
          <p:spPr>
            <a:xfrm>
              <a:off x="4123050" y="1135571"/>
              <a:ext cx="683100" cy="579300"/>
            </a:xfrm>
            <a:prstGeom prst="roundRect">
              <a:avLst>
                <a:gd fmla="val 16667" name="adj"/>
              </a:avLst>
            </a:prstGeom>
            <a:solidFill>
              <a:srgbClr val="B6D7A8"/>
            </a:solidFill>
            <a:ln cap="flat" cmpd="sng" w="9525">
              <a:solidFill>
                <a:srgbClr val="93C47D"/>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Consolas"/>
                  <a:ea typeface="Consolas"/>
                  <a:cs typeface="Consolas"/>
                  <a:sym typeface="Consolas"/>
                </a:rPr>
                <a:t>ES Data</a:t>
              </a:r>
              <a:endParaRPr sz="1200">
                <a:latin typeface="Consolas"/>
                <a:ea typeface="Consolas"/>
                <a:cs typeface="Consolas"/>
                <a:sym typeface="Consolas"/>
              </a:endParaRPr>
            </a:p>
          </p:txBody>
        </p:sp>
        <p:pic>
          <p:nvPicPr>
            <p:cNvPr id="1342" name="Google Shape;1342;p115"/>
            <p:cNvPicPr preferRelativeResize="0"/>
            <p:nvPr/>
          </p:nvPicPr>
          <p:blipFill>
            <a:blip r:embed="rId3">
              <a:alphaModFix/>
            </a:blip>
            <a:stretch>
              <a:fillRect/>
            </a:stretch>
          </p:blipFill>
          <p:spPr>
            <a:xfrm>
              <a:off x="4708498" y="980626"/>
              <a:ext cx="215170" cy="214225"/>
            </a:xfrm>
            <a:prstGeom prst="rect">
              <a:avLst/>
            </a:prstGeom>
            <a:noFill/>
            <a:ln>
              <a:noFill/>
            </a:ln>
          </p:spPr>
        </p:pic>
      </p:grpSp>
      <p:grpSp>
        <p:nvGrpSpPr>
          <p:cNvPr id="1343" name="Google Shape;1343;p115"/>
          <p:cNvGrpSpPr/>
          <p:nvPr/>
        </p:nvGrpSpPr>
        <p:grpSpPr>
          <a:xfrm>
            <a:off x="6366642" y="3212168"/>
            <a:ext cx="627378" cy="520639"/>
            <a:chOff x="4187050" y="980626"/>
            <a:chExt cx="736618" cy="611294"/>
          </a:xfrm>
        </p:grpSpPr>
        <p:sp>
          <p:nvSpPr>
            <p:cNvPr id="1344" name="Google Shape;1344;p115"/>
            <p:cNvSpPr/>
            <p:nvPr/>
          </p:nvSpPr>
          <p:spPr>
            <a:xfrm>
              <a:off x="4187050" y="1012621"/>
              <a:ext cx="683100" cy="579300"/>
            </a:xfrm>
            <a:prstGeom prst="roundRect">
              <a:avLst>
                <a:gd fmla="val 16667" name="adj"/>
              </a:avLst>
            </a:prstGeom>
            <a:solidFill>
              <a:srgbClr val="B6D7A8"/>
            </a:solidFill>
            <a:ln cap="flat" cmpd="sng" w="9525">
              <a:solidFill>
                <a:srgbClr val="93C47D"/>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Consolas"/>
                  <a:ea typeface="Consolas"/>
                  <a:cs typeface="Consolas"/>
                  <a:sym typeface="Consolas"/>
                </a:rPr>
                <a:t>ES Data</a:t>
              </a:r>
              <a:endParaRPr sz="1200">
                <a:latin typeface="Consolas"/>
                <a:ea typeface="Consolas"/>
                <a:cs typeface="Consolas"/>
                <a:sym typeface="Consolas"/>
              </a:endParaRPr>
            </a:p>
          </p:txBody>
        </p:sp>
        <p:pic>
          <p:nvPicPr>
            <p:cNvPr id="1345" name="Google Shape;1345;p115"/>
            <p:cNvPicPr preferRelativeResize="0"/>
            <p:nvPr/>
          </p:nvPicPr>
          <p:blipFill>
            <a:blip r:embed="rId3">
              <a:alphaModFix/>
            </a:blip>
            <a:stretch>
              <a:fillRect/>
            </a:stretch>
          </p:blipFill>
          <p:spPr>
            <a:xfrm>
              <a:off x="4708498" y="980626"/>
              <a:ext cx="215170" cy="214225"/>
            </a:xfrm>
            <a:prstGeom prst="rect">
              <a:avLst/>
            </a:prstGeom>
            <a:noFill/>
            <a:ln>
              <a:noFill/>
            </a:ln>
          </p:spPr>
        </p:pic>
      </p:grpSp>
      <p:sp>
        <p:nvSpPr>
          <p:cNvPr id="1346" name="Google Shape;1346;p115"/>
          <p:cNvSpPr/>
          <p:nvPr/>
        </p:nvSpPr>
        <p:spPr>
          <a:xfrm>
            <a:off x="3629575" y="976325"/>
            <a:ext cx="1825800" cy="1506300"/>
          </a:xfrm>
          <a:prstGeom prst="roundRect">
            <a:avLst>
              <a:gd fmla="val 16667" name="adj"/>
            </a:avLst>
          </a:prstGeom>
          <a:solidFill>
            <a:srgbClr val="F3F3F3"/>
          </a:solidFill>
          <a:ln cap="flat" cmpd="sng" w="19050">
            <a:solidFill>
              <a:srgbClr val="999999"/>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115"/>
          <p:cNvSpPr txBox="1"/>
          <p:nvPr>
            <p:ph type="title"/>
          </p:nvPr>
        </p:nvSpPr>
        <p:spPr>
          <a:xfrm>
            <a:off x="597198" y="219254"/>
            <a:ext cx="7952700" cy="75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400">
                <a:solidFill>
                  <a:schemeClr val="dk1"/>
                </a:solidFill>
              </a:rPr>
              <a:t>ELASTICSEARCH DATA SETS</a:t>
            </a:r>
            <a:endParaRPr sz="2400"/>
          </a:p>
        </p:txBody>
      </p:sp>
      <p:sp>
        <p:nvSpPr>
          <p:cNvPr id="1348" name="Google Shape;1348;p115"/>
          <p:cNvSpPr txBox="1"/>
          <p:nvPr>
            <p:ph idx="2" type="body"/>
          </p:nvPr>
        </p:nvSpPr>
        <p:spPr>
          <a:xfrm>
            <a:off x="742950" y="4658700"/>
            <a:ext cx="6925800" cy="290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115"/>
          <p:cNvSpPr/>
          <p:nvPr/>
        </p:nvSpPr>
        <p:spPr>
          <a:xfrm>
            <a:off x="9312750" y="-4550"/>
            <a:ext cx="1317600" cy="456600"/>
          </a:xfrm>
          <a:prstGeom prst="wedgeRectCallout">
            <a:avLst>
              <a:gd fmla="val -53209" name="adj1"/>
              <a:gd fmla="val -19669" name="adj2"/>
            </a:avLst>
          </a:prstGeom>
          <a:solidFill>
            <a:schemeClr val="l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00000"/>
              </a:lnSpc>
              <a:spcBef>
                <a:spcPts val="500"/>
              </a:spcBef>
              <a:spcAft>
                <a:spcPts val="500"/>
              </a:spcAft>
              <a:buNone/>
            </a:pPr>
            <a:r>
              <a:rPr lang="en" sz="800">
                <a:solidFill>
                  <a:schemeClr val="accent6"/>
                </a:solidFill>
                <a:highlight>
                  <a:srgbClr val="FFFFFF"/>
                </a:highlight>
              </a:rPr>
              <a:t>Please write the title in all capital letters</a:t>
            </a:r>
            <a:endParaRPr sz="800">
              <a:solidFill>
                <a:schemeClr val="accent6"/>
              </a:solidFill>
              <a:highlight>
                <a:srgbClr val="FFFFFF"/>
              </a:highlight>
            </a:endParaRPr>
          </a:p>
        </p:txBody>
      </p:sp>
      <p:sp>
        <p:nvSpPr>
          <p:cNvPr id="1350" name="Google Shape;1350;p115"/>
          <p:cNvSpPr/>
          <p:nvPr/>
        </p:nvSpPr>
        <p:spPr>
          <a:xfrm>
            <a:off x="9312750" y="528850"/>
            <a:ext cx="1317600" cy="666000"/>
          </a:xfrm>
          <a:prstGeom prst="wedgeRectCallout">
            <a:avLst>
              <a:gd fmla="val -53209" name="adj1"/>
              <a:gd fmla="val -19669" name="adj2"/>
            </a:avLst>
          </a:prstGeom>
          <a:solidFill>
            <a:schemeClr val="l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00000"/>
              </a:lnSpc>
              <a:spcBef>
                <a:spcPts val="500"/>
              </a:spcBef>
              <a:spcAft>
                <a:spcPts val="500"/>
              </a:spcAft>
              <a:buNone/>
            </a:pPr>
            <a:r>
              <a:rPr lang="en" sz="800">
                <a:solidFill>
                  <a:schemeClr val="accent6"/>
                </a:solidFill>
                <a:highlight>
                  <a:srgbClr val="FFFFFF"/>
                </a:highlight>
              </a:rPr>
              <a:t>Use bullet points to summarize information rather than writing long paragraphs in the text box</a:t>
            </a:r>
            <a:endParaRPr sz="800">
              <a:solidFill>
                <a:schemeClr val="accent6"/>
              </a:solidFill>
              <a:highlight>
                <a:srgbClr val="FFFFFF"/>
              </a:highlight>
            </a:endParaRPr>
          </a:p>
        </p:txBody>
      </p:sp>
      <p:sp>
        <p:nvSpPr>
          <p:cNvPr id="1335" name="Google Shape;1335;p115"/>
          <p:cNvSpPr/>
          <p:nvPr/>
        </p:nvSpPr>
        <p:spPr>
          <a:xfrm>
            <a:off x="1191175" y="2424125"/>
            <a:ext cx="1878300" cy="1549800"/>
          </a:xfrm>
          <a:prstGeom prst="roundRect">
            <a:avLst>
              <a:gd fmla="val 16667" name="adj"/>
            </a:avLst>
          </a:prstGeom>
          <a:solidFill>
            <a:srgbClr val="F3F3F3"/>
          </a:solidFill>
          <a:ln cap="flat" cmpd="sng" w="19050">
            <a:solidFill>
              <a:srgbClr val="999999"/>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115"/>
          <p:cNvSpPr txBox="1"/>
          <p:nvPr/>
        </p:nvSpPr>
        <p:spPr>
          <a:xfrm>
            <a:off x="1305450" y="4461875"/>
            <a:ext cx="6533100" cy="456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u="sng">
                <a:solidFill>
                  <a:schemeClr val="hlink"/>
                </a:solidFill>
                <a:hlinkClick r:id="rId4"/>
              </a:rPr>
              <a:t>github.com/zalando-incubator/es-operator</a:t>
            </a:r>
            <a:endParaRPr b="1" sz="1800"/>
          </a:p>
        </p:txBody>
      </p:sp>
      <p:grpSp>
        <p:nvGrpSpPr>
          <p:cNvPr id="1352" name="Google Shape;1352;p115"/>
          <p:cNvGrpSpPr/>
          <p:nvPr/>
        </p:nvGrpSpPr>
        <p:grpSpPr>
          <a:xfrm>
            <a:off x="3844862" y="1109700"/>
            <a:ext cx="627304" cy="520517"/>
            <a:chOff x="4187050" y="980626"/>
            <a:chExt cx="736618" cy="611294"/>
          </a:xfrm>
        </p:grpSpPr>
        <p:sp>
          <p:nvSpPr>
            <p:cNvPr id="1353" name="Google Shape;1353;p115"/>
            <p:cNvSpPr/>
            <p:nvPr/>
          </p:nvSpPr>
          <p:spPr>
            <a:xfrm>
              <a:off x="4187050" y="1012621"/>
              <a:ext cx="683100" cy="579300"/>
            </a:xfrm>
            <a:prstGeom prst="roundRect">
              <a:avLst>
                <a:gd fmla="val 16667" name="adj"/>
              </a:avLst>
            </a:prstGeom>
            <a:solidFill>
              <a:srgbClr val="CFE2F3"/>
            </a:solidFill>
            <a:ln cap="flat" cmpd="sng" w="9525">
              <a:solidFill>
                <a:srgbClr val="6FA8DC"/>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Consolas"/>
                  <a:ea typeface="Consolas"/>
                  <a:cs typeface="Consolas"/>
                  <a:sym typeface="Consolas"/>
                </a:rPr>
                <a:t>ES Data</a:t>
              </a:r>
              <a:endParaRPr sz="1200">
                <a:latin typeface="Consolas"/>
                <a:ea typeface="Consolas"/>
                <a:cs typeface="Consolas"/>
                <a:sym typeface="Consolas"/>
              </a:endParaRPr>
            </a:p>
          </p:txBody>
        </p:sp>
        <p:pic>
          <p:nvPicPr>
            <p:cNvPr id="1354" name="Google Shape;1354;p115"/>
            <p:cNvPicPr preferRelativeResize="0"/>
            <p:nvPr/>
          </p:nvPicPr>
          <p:blipFill>
            <a:blip r:embed="rId3">
              <a:alphaModFix/>
            </a:blip>
            <a:stretch>
              <a:fillRect/>
            </a:stretch>
          </p:blipFill>
          <p:spPr>
            <a:xfrm>
              <a:off x="4708498" y="980626"/>
              <a:ext cx="215170" cy="214225"/>
            </a:xfrm>
            <a:prstGeom prst="rect">
              <a:avLst/>
            </a:prstGeom>
            <a:noFill/>
            <a:ln>
              <a:noFill/>
            </a:ln>
          </p:spPr>
        </p:pic>
      </p:grpSp>
      <p:grpSp>
        <p:nvGrpSpPr>
          <p:cNvPr id="1355" name="Google Shape;1355;p115"/>
          <p:cNvGrpSpPr/>
          <p:nvPr/>
        </p:nvGrpSpPr>
        <p:grpSpPr>
          <a:xfrm>
            <a:off x="4707077" y="1368534"/>
            <a:ext cx="681806" cy="625209"/>
            <a:chOff x="4123050" y="980626"/>
            <a:chExt cx="800618" cy="734244"/>
          </a:xfrm>
        </p:grpSpPr>
        <p:sp>
          <p:nvSpPr>
            <p:cNvPr id="1356" name="Google Shape;1356;p115"/>
            <p:cNvSpPr/>
            <p:nvPr/>
          </p:nvSpPr>
          <p:spPr>
            <a:xfrm>
              <a:off x="4123050" y="1135571"/>
              <a:ext cx="683100" cy="579300"/>
            </a:xfrm>
            <a:prstGeom prst="roundRect">
              <a:avLst>
                <a:gd fmla="val 16667" name="adj"/>
              </a:avLst>
            </a:prstGeom>
            <a:solidFill>
              <a:srgbClr val="CFE2F3"/>
            </a:solidFill>
            <a:ln cap="flat" cmpd="sng" w="9525">
              <a:solidFill>
                <a:srgbClr val="6FA8DC"/>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Consolas"/>
                  <a:ea typeface="Consolas"/>
                  <a:cs typeface="Consolas"/>
                  <a:sym typeface="Consolas"/>
                </a:rPr>
                <a:t>ES Data</a:t>
              </a:r>
              <a:endParaRPr sz="1200">
                <a:latin typeface="Consolas"/>
                <a:ea typeface="Consolas"/>
                <a:cs typeface="Consolas"/>
                <a:sym typeface="Consolas"/>
              </a:endParaRPr>
            </a:p>
          </p:txBody>
        </p:sp>
        <p:pic>
          <p:nvPicPr>
            <p:cNvPr id="1357" name="Google Shape;1357;p115"/>
            <p:cNvPicPr preferRelativeResize="0"/>
            <p:nvPr/>
          </p:nvPicPr>
          <p:blipFill>
            <a:blip r:embed="rId3">
              <a:alphaModFix/>
            </a:blip>
            <a:stretch>
              <a:fillRect/>
            </a:stretch>
          </p:blipFill>
          <p:spPr>
            <a:xfrm>
              <a:off x="4708498" y="980626"/>
              <a:ext cx="215170" cy="214225"/>
            </a:xfrm>
            <a:prstGeom prst="rect">
              <a:avLst/>
            </a:prstGeom>
            <a:noFill/>
            <a:ln>
              <a:noFill/>
            </a:ln>
          </p:spPr>
        </p:pic>
      </p:grpSp>
      <p:grpSp>
        <p:nvGrpSpPr>
          <p:cNvPr id="1358" name="Google Shape;1358;p115"/>
          <p:cNvGrpSpPr/>
          <p:nvPr/>
        </p:nvGrpSpPr>
        <p:grpSpPr>
          <a:xfrm>
            <a:off x="3860350" y="1856142"/>
            <a:ext cx="627304" cy="520517"/>
            <a:chOff x="4187050" y="980626"/>
            <a:chExt cx="736618" cy="611294"/>
          </a:xfrm>
        </p:grpSpPr>
        <p:sp>
          <p:nvSpPr>
            <p:cNvPr id="1359" name="Google Shape;1359;p115"/>
            <p:cNvSpPr/>
            <p:nvPr/>
          </p:nvSpPr>
          <p:spPr>
            <a:xfrm>
              <a:off x="4187050" y="1012621"/>
              <a:ext cx="683100" cy="579300"/>
            </a:xfrm>
            <a:prstGeom prst="roundRect">
              <a:avLst>
                <a:gd fmla="val 16667" name="adj"/>
              </a:avLst>
            </a:prstGeom>
            <a:solidFill>
              <a:srgbClr val="CFE2F3"/>
            </a:solidFill>
            <a:ln cap="flat" cmpd="sng" w="9525">
              <a:solidFill>
                <a:srgbClr val="6FA8DC"/>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Consolas"/>
                  <a:ea typeface="Consolas"/>
                  <a:cs typeface="Consolas"/>
                  <a:sym typeface="Consolas"/>
                </a:rPr>
                <a:t>ES Data</a:t>
              </a:r>
              <a:endParaRPr sz="1200">
                <a:latin typeface="Consolas"/>
                <a:ea typeface="Consolas"/>
                <a:cs typeface="Consolas"/>
                <a:sym typeface="Consolas"/>
              </a:endParaRPr>
            </a:p>
          </p:txBody>
        </p:sp>
        <p:pic>
          <p:nvPicPr>
            <p:cNvPr id="1360" name="Google Shape;1360;p115"/>
            <p:cNvPicPr preferRelativeResize="0"/>
            <p:nvPr/>
          </p:nvPicPr>
          <p:blipFill>
            <a:blip r:embed="rId3">
              <a:alphaModFix/>
            </a:blip>
            <a:stretch>
              <a:fillRect/>
            </a:stretch>
          </p:blipFill>
          <p:spPr>
            <a:xfrm>
              <a:off x="4708498" y="980626"/>
              <a:ext cx="215170" cy="214225"/>
            </a:xfrm>
            <a:prstGeom prst="rect">
              <a:avLst/>
            </a:prstGeom>
            <a:noFill/>
            <a:ln>
              <a:noFill/>
            </a:ln>
          </p:spPr>
        </p:pic>
      </p:grpSp>
      <p:grpSp>
        <p:nvGrpSpPr>
          <p:cNvPr id="1361" name="Google Shape;1361;p115"/>
          <p:cNvGrpSpPr/>
          <p:nvPr/>
        </p:nvGrpSpPr>
        <p:grpSpPr>
          <a:xfrm>
            <a:off x="1489868" y="2484142"/>
            <a:ext cx="645351" cy="535555"/>
            <a:chOff x="4187050" y="980626"/>
            <a:chExt cx="736618" cy="611294"/>
          </a:xfrm>
        </p:grpSpPr>
        <p:sp>
          <p:nvSpPr>
            <p:cNvPr id="1362" name="Google Shape;1362;p115"/>
            <p:cNvSpPr/>
            <p:nvPr/>
          </p:nvSpPr>
          <p:spPr>
            <a:xfrm>
              <a:off x="4187050" y="1012621"/>
              <a:ext cx="683100" cy="579300"/>
            </a:xfrm>
            <a:prstGeom prst="roundRect">
              <a:avLst>
                <a:gd fmla="val 16667" name="adj"/>
              </a:avLst>
            </a:prstGeom>
            <a:solidFill>
              <a:srgbClr val="B4A7D6"/>
            </a:solidFill>
            <a:ln cap="flat" cmpd="sng" w="9525">
              <a:solidFill>
                <a:srgbClr val="8E7CC3"/>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Consolas"/>
                  <a:ea typeface="Consolas"/>
                  <a:cs typeface="Consolas"/>
                  <a:sym typeface="Consolas"/>
                </a:rPr>
                <a:t>ES Data</a:t>
              </a:r>
              <a:endParaRPr sz="1200">
                <a:latin typeface="Consolas"/>
                <a:ea typeface="Consolas"/>
                <a:cs typeface="Consolas"/>
                <a:sym typeface="Consolas"/>
              </a:endParaRPr>
            </a:p>
          </p:txBody>
        </p:sp>
        <p:pic>
          <p:nvPicPr>
            <p:cNvPr id="1363" name="Google Shape;1363;p115"/>
            <p:cNvPicPr preferRelativeResize="0"/>
            <p:nvPr/>
          </p:nvPicPr>
          <p:blipFill>
            <a:blip r:embed="rId3">
              <a:alphaModFix/>
            </a:blip>
            <a:stretch>
              <a:fillRect/>
            </a:stretch>
          </p:blipFill>
          <p:spPr>
            <a:xfrm>
              <a:off x="4708498" y="980626"/>
              <a:ext cx="215170" cy="214225"/>
            </a:xfrm>
            <a:prstGeom prst="rect">
              <a:avLst/>
            </a:prstGeom>
            <a:noFill/>
            <a:ln>
              <a:noFill/>
            </a:ln>
          </p:spPr>
        </p:pic>
      </p:grpSp>
      <p:grpSp>
        <p:nvGrpSpPr>
          <p:cNvPr id="1364" name="Google Shape;1364;p115"/>
          <p:cNvGrpSpPr/>
          <p:nvPr/>
        </p:nvGrpSpPr>
        <p:grpSpPr>
          <a:xfrm>
            <a:off x="2310181" y="2807760"/>
            <a:ext cx="701422" cy="643272"/>
            <a:chOff x="4123050" y="980626"/>
            <a:chExt cx="800618" cy="734244"/>
          </a:xfrm>
        </p:grpSpPr>
        <p:sp>
          <p:nvSpPr>
            <p:cNvPr id="1365" name="Google Shape;1365;p115"/>
            <p:cNvSpPr/>
            <p:nvPr/>
          </p:nvSpPr>
          <p:spPr>
            <a:xfrm>
              <a:off x="4123050" y="1135571"/>
              <a:ext cx="683100" cy="579300"/>
            </a:xfrm>
            <a:prstGeom prst="roundRect">
              <a:avLst>
                <a:gd fmla="val 16667" name="adj"/>
              </a:avLst>
            </a:prstGeom>
            <a:solidFill>
              <a:srgbClr val="B4A7D6"/>
            </a:solidFill>
            <a:ln cap="flat" cmpd="sng" w="9525">
              <a:solidFill>
                <a:srgbClr val="8E7CC3"/>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Consolas"/>
                  <a:ea typeface="Consolas"/>
                  <a:cs typeface="Consolas"/>
                  <a:sym typeface="Consolas"/>
                </a:rPr>
                <a:t>ES Data</a:t>
              </a:r>
              <a:endParaRPr sz="1200">
                <a:latin typeface="Consolas"/>
                <a:ea typeface="Consolas"/>
                <a:cs typeface="Consolas"/>
                <a:sym typeface="Consolas"/>
              </a:endParaRPr>
            </a:p>
          </p:txBody>
        </p:sp>
        <p:pic>
          <p:nvPicPr>
            <p:cNvPr id="1366" name="Google Shape;1366;p115"/>
            <p:cNvPicPr preferRelativeResize="0"/>
            <p:nvPr/>
          </p:nvPicPr>
          <p:blipFill>
            <a:blip r:embed="rId3">
              <a:alphaModFix/>
            </a:blip>
            <a:stretch>
              <a:fillRect/>
            </a:stretch>
          </p:blipFill>
          <p:spPr>
            <a:xfrm>
              <a:off x="4708498" y="980626"/>
              <a:ext cx="215170" cy="214225"/>
            </a:xfrm>
            <a:prstGeom prst="rect">
              <a:avLst/>
            </a:prstGeom>
            <a:noFill/>
            <a:ln>
              <a:noFill/>
            </a:ln>
          </p:spPr>
        </p:pic>
      </p:grpSp>
      <p:grpSp>
        <p:nvGrpSpPr>
          <p:cNvPr id="1367" name="Google Shape;1367;p115"/>
          <p:cNvGrpSpPr/>
          <p:nvPr/>
        </p:nvGrpSpPr>
        <p:grpSpPr>
          <a:xfrm>
            <a:off x="1505802" y="3318866"/>
            <a:ext cx="645351" cy="535555"/>
            <a:chOff x="4187050" y="980626"/>
            <a:chExt cx="736618" cy="611294"/>
          </a:xfrm>
        </p:grpSpPr>
        <p:sp>
          <p:nvSpPr>
            <p:cNvPr id="1368" name="Google Shape;1368;p115"/>
            <p:cNvSpPr/>
            <p:nvPr/>
          </p:nvSpPr>
          <p:spPr>
            <a:xfrm>
              <a:off x="4187050" y="1012621"/>
              <a:ext cx="683100" cy="579300"/>
            </a:xfrm>
            <a:prstGeom prst="roundRect">
              <a:avLst>
                <a:gd fmla="val 16667" name="adj"/>
              </a:avLst>
            </a:prstGeom>
            <a:solidFill>
              <a:srgbClr val="B4A7D6"/>
            </a:solidFill>
            <a:ln cap="flat" cmpd="sng" w="9525">
              <a:solidFill>
                <a:srgbClr val="8E7CC3"/>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Consolas"/>
                  <a:ea typeface="Consolas"/>
                  <a:cs typeface="Consolas"/>
                  <a:sym typeface="Consolas"/>
                </a:rPr>
                <a:t>ES Data</a:t>
              </a:r>
              <a:endParaRPr sz="1200">
                <a:latin typeface="Consolas"/>
                <a:ea typeface="Consolas"/>
                <a:cs typeface="Consolas"/>
                <a:sym typeface="Consolas"/>
              </a:endParaRPr>
            </a:p>
          </p:txBody>
        </p:sp>
        <p:pic>
          <p:nvPicPr>
            <p:cNvPr id="1369" name="Google Shape;1369;p115"/>
            <p:cNvPicPr preferRelativeResize="0"/>
            <p:nvPr/>
          </p:nvPicPr>
          <p:blipFill>
            <a:blip r:embed="rId3">
              <a:alphaModFix/>
            </a:blip>
            <a:stretch>
              <a:fillRect/>
            </a:stretch>
          </p:blipFill>
          <p:spPr>
            <a:xfrm>
              <a:off x="4708498" y="980626"/>
              <a:ext cx="215170" cy="214225"/>
            </a:xfrm>
            <a:prstGeom prst="rect">
              <a:avLst/>
            </a:prstGeom>
            <a:noFill/>
            <a:ln>
              <a:noFill/>
            </a:ln>
          </p:spPr>
        </p:pic>
      </p:grpSp>
      <p:grpSp>
        <p:nvGrpSpPr>
          <p:cNvPr id="1370" name="Google Shape;1370;p115"/>
          <p:cNvGrpSpPr/>
          <p:nvPr/>
        </p:nvGrpSpPr>
        <p:grpSpPr>
          <a:xfrm>
            <a:off x="3632450" y="2698476"/>
            <a:ext cx="889018" cy="611299"/>
            <a:chOff x="4187050" y="980626"/>
            <a:chExt cx="889018" cy="611299"/>
          </a:xfrm>
        </p:grpSpPr>
        <p:sp>
          <p:nvSpPr>
            <p:cNvPr id="1371" name="Google Shape;1371;p115"/>
            <p:cNvSpPr/>
            <p:nvPr/>
          </p:nvSpPr>
          <p:spPr>
            <a:xfrm>
              <a:off x="4187050" y="1012625"/>
              <a:ext cx="860100" cy="579300"/>
            </a:xfrm>
            <a:prstGeom prst="roundRect">
              <a:avLst>
                <a:gd fmla="val 16667" name="adj"/>
              </a:avLst>
            </a:prstGeom>
            <a:solidFill>
              <a:srgbClr val="FFF2CC"/>
            </a:solidFill>
            <a:ln cap="flat" cmpd="sng" w="9525">
              <a:solidFill>
                <a:srgbClr val="FFD966"/>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ES Master</a:t>
              </a:r>
              <a:endParaRPr>
                <a:latin typeface="Consolas"/>
                <a:ea typeface="Consolas"/>
                <a:cs typeface="Consolas"/>
                <a:sym typeface="Consolas"/>
              </a:endParaRPr>
            </a:p>
          </p:txBody>
        </p:sp>
        <p:pic>
          <p:nvPicPr>
            <p:cNvPr id="1372" name="Google Shape;1372;p115"/>
            <p:cNvPicPr preferRelativeResize="0"/>
            <p:nvPr/>
          </p:nvPicPr>
          <p:blipFill>
            <a:blip r:embed="rId3">
              <a:alphaModFix/>
            </a:blip>
            <a:stretch>
              <a:fillRect/>
            </a:stretch>
          </p:blipFill>
          <p:spPr>
            <a:xfrm>
              <a:off x="4860898" y="980626"/>
              <a:ext cx="215170" cy="214225"/>
            </a:xfrm>
            <a:prstGeom prst="rect">
              <a:avLst/>
            </a:prstGeom>
            <a:noFill/>
            <a:ln>
              <a:noFill/>
            </a:ln>
          </p:spPr>
        </p:pic>
      </p:grpSp>
      <p:grpSp>
        <p:nvGrpSpPr>
          <p:cNvPr id="1373" name="Google Shape;1373;p115"/>
          <p:cNvGrpSpPr/>
          <p:nvPr/>
        </p:nvGrpSpPr>
        <p:grpSpPr>
          <a:xfrm>
            <a:off x="4694050" y="3113376"/>
            <a:ext cx="889018" cy="611299"/>
            <a:chOff x="4187050" y="980626"/>
            <a:chExt cx="889018" cy="611299"/>
          </a:xfrm>
        </p:grpSpPr>
        <p:sp>
          <p:nvSpPr>
            <p:cNvPr id="1374" name="Google Shape;1374;p115"/>
            <p:cNvSpPr/>
            <p:nvPr/>
          </p:nvSpPr>
          <p:spPr>
            <a:xfrm>
              <a:off x="4187050" y="1012625"/>
              <a:ext cx="860100" cy="579300"/>
            </a:xfrm>
            <a:prstGeom prst="roundRect">
              <a:avLst>
                <a:gd fmla="val 16667" name="adj"/>
              </a:avLst>
            </a:prstGeom>
            <a:solidFill>
              <a:srgbClr val="FFF2CC"/>
            </a:solidFill>
            <a:ln cap="flat" cmpd="sng" w="9525">
              <a:solidFill>
                <a:srgbClr val="FFD966"/>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ES Master</a:t>
              </a:r>
              <a:endParaRPr>
                <a:latin typeface="Consolas"/>
                <a:ea typeface="Consolas"/>
                <a:cs typeface="Consolas"/>
                <a:sym typeface="Consolas"/>
              </a:endParaRPr>
            </a:p>
          </p:txBody>
        </p:sp>
        <p:pic>
          <p:nvPicPr>
            <p:cNvPr id="1375" name="Google Shape;1375;p115"/>
            <p:cNvPicPr preferRelativeResize="0"/>
            <p:nvPr/>
          </p:nvPicPr>
          <p:blipFill>
            <a:blip r:embed="rId3">
              <a:alphaModFix/>
            </a:blip>
            <a:stretch>
              <a:fillRect/>
            </a:stretch>
          </p:blipFill>
          <p:spPr>
            <a:xfrm>
              <a:off x="4860898" y="980626"/>
              <a:ext cx="215170" cy="214225"/>
            </a:xfrm>
            <a:prstGeom prst="rect">
              <a:avLst/>
            </a:prstGeom>
            <a:noFill/>
            <a:ln>
              <a:noFill/>
            </a:ln>
          </p:spPr>
        </p:pic>
      </p:grpSp>
      <p:grpSp>
        <p:nvGrpSpPr>
          <p:cNvPr id="1376" name="Google Shape;1376;p115"/>
          <p:cNvGrpSpPr/>
          <p:nvPr/>
        </p:nvGrpSpPr>
        <p:grpSpPr>
          <a:xfrm>
            <a:off x="3632450" y="3657726"/>
            <a:ext cx="889018" cy="611299"/>
            <a:chOff x="4187050" y="980626"/>
            <a:chExt cx="889018" cy="611299"/>
          </a:xfrm>
        </p:grpSpPr>
        <p:sp>
          <p:nvSpPr>
            <p:cNvPr id="1377" name="Google Shape;1377;p115"/>
            <p:cNvSpPr/>
            <p:nvPr/>
          </p:nvSpPr>
          <p:spPr>
            <a:xfrm>
              <a:off x="4187050" y="1012625"/>
              <a:ext cx="860100" cy="579300"/>
            </a:xfrm>
            <a:prstGeom prst="roundRect">
              <a:avLst>
                <a:gd fmla="val 16667" name="adj"/>
              </a:avLst>
            </a:prstGeom>
            <a:solidFill>
              <a:srgbClr val="FFF2CC"/>
            </a:solidFill>
            <a:ln cap="flat" cmpd="sng" w="9525">
              <a:solidFill>
                <a:srgbClr val="FFD966"/>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ES Master</a:t>
              </a:r>
              <a:endParaRPr>
                <a:latin typeface="Consolas"/>
                <a:ea typeface="Consolas"/>
                <a:cs typeface="Consolas"/>
                <a:sym typeface="Consolas"/>
              </a:endParaRPr>
            </a:p>
          </p:txBody>
        </p:sp>
        <p:pic>
          <p:nvPicPr>
            <p:cNvPr id="1378" name="Google Shape;1378;p115"/>
            <p:cNvPicPr preferRelativeResize="0"/>
            <p:nvPr/>
          </p:nvPicPr>
          <p:blipFill>
            <a:blip r:embed="rId3">
              <a:alphaModFix/>
            </a:blip>
            <a:stretch>
              <a:fillRect/>
            </a:stretch>
          </p:blipFill>
          <p:spPr>
            <a:xfrm>
              <a:off x="4860898" y="980626"/>
              <a:ext cx="215170" cy="214225"/>
            </a:xfrm>
            <a:prstGeom prst="rect">
              <a:avLst/>
            </a:prstGeom>
            <a:noFill/>
            <a:ln>
              <a:noFill/>
            </a:ln>
          </p:spPr>
        </p:pic>
      </p:grpSp>
      <p:cxnSp>
        <p:nvCxnSpPr>
          <p:cNvPr id="1379" name="Google Shape;1379;p115"/>
          <p:cNvCxnSpPr>
            <a:endCxn id="1374" idx="0"/>
          </p:cNvCxnSpPr>
          <p:nvPr/>
        </p:nvCxnSpPr>
        <p:spPr>
          <a:xfrm>
            <a:off x="4492600" y="3019975"/>
            <a:ext cx="631500" cy="125400"/>
          </a:xfrm>
          <a:prstGeom prst="curvedConnector2">
            <a:avLst/>
          </a:prstGeom>
          <a:noFill/>
          <a:ln cap="flat" cmpd="sng" w="9525">
            <a:solidFill>
              <a:schemeClr val="dk2"/>
            </a:solidFill>
            <a:prstDash val="solid"/>
            <a:round/>
            <a:headEnd len="med" w="med" type="none"/>
            <a:tailEnd len="med" w="med" type="none"/>
          </a:ln>
        </p:spPr>
      </p:cxnSp>
      <p:cxnSp>
        <p:nvCxnSpPr>
          <p:cNvPr id="1380" name="Google Shape;1380;p115"/>
          <p:cNvCxnSpPr>
            <a:stCxn id="1374" idx="2"/>
            <a:endCxn id="1377" idx="3"/>
          </p:cNvCxnSpPr>
          <p:nvPr/>
        </p:nvCxnSpPr>
        <p:spPr>
          <a:xfrm rot="5400000">
            <a:off x="4681000" y="3536275"/>
            <a:ext cx="254700" cy="631500"/>
          </a:xfrm>
          <a:prstGeom prst="curvedConnector2">
            <a:avLst/>
          </a:prstGeom>
          <a:noFill/>
          <a:ln cap="flat" cmpd="sng" w="9525">
            <a:solidFill>
              <a:schemeClr val="dk2"/>
            </a:solidFill>
            <a:prstDash val="solid"/>
            <a:round/>
            <a:headEnd len="med" w="med" type="none"/>
            <a:tailEnd len="med" w="med" type="none"/>
          </a:ln>
        </p:spPr>
      </p:cxnSp>
      <p:cxnSp>
        <p:nvCxnSpPr>
          <p:cNvPr id="1381" name="Google Shape;1381;p115"/>
          <p:cNvCxnSpPr>
            <a:stCxn id="1377" idx="0"/>
            <a:endCxn id="1371" idx="2"/>
          </p:cNvCxnSpPr>
          <p:nvPr/>
        </p:nvCxnSpPr>
        <p:spPr>
          <a:xfrm rot="-5400000">
            <a:off x="3872750" y="3499375"/>
            <a:ext cx="380100" cy="600"/>
          </a:xfrm>
          <a:prstGeom prst="curvedConnector3">
            <a:avLst>
              <a:gd fmla="val 49980" name="adj1"/>
            </a:avLst>
          </a:prstGeom>
          <a:noFill/>
          <a:ln cap="flat" cmpd="sng" w="9525">
            <a:solidFill>
              <a:schemeClr val="dk2"/>
            </a:solidFill>
            <a:prstDash val="solid"/>
            <a:round/>
            <a:headEnd len="med" w="med" type="none"/>
            <a:tailEnd len="med" w="med" type="none"/>
          </a:ln>
        </p:spPr>
      </p:cxnSp>
      <p:grpSp>
        <p:nvGrpSpPr>
          <p:cNvPr id="1382" name="Google Shape;1382;p115"/>
          <p:cNvGrpSpPr/>
          <p:nvPr/>
        </p:nvGrpSpPr>
        <p:grpSpPr>
          <a:xfrm>
            <a:off x="6926800" y="752025"/>
            <a:ext cx="1404000" cy="1179000"/>
            <a:chOff x="324075" y="1444100"/>
            <a:chExt cx="1404000" cy="1179000"/>
          </a:xfrm>
        </p:grpSpPr>
        <p:sp>
          <p:nvSpPr>
            <p:cNvPr id="1334" name="Google Shape;1334;p115"/>
            <p:cNvSpPr/>
            <p:nvPr/>
          </p:nvSpPr>
          <p:spPr>
            <a:xfrm>
              <a:off x="324075" y="1444100"/>
              <a:ext cx="1404000" cy="1179000"/>
            </a:xfrm>
            <a:prstGeom prst="ellipse">
              <a:avLst/>
            </a:prstGeom>
            <a:solidFill>
              <a:srgbClr val="EFEFEF"/>
            </a:solid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ES</a:t>
              </a:r>
              <a:endParaRPr>
                <a:latin typeface="Consolas"/>
                <a:ea typeface="Consolas"/>
                <a:cs typeface="Consolas"/>
                <a:sym typeface="Consolas"/>
              </a:endParaRPr>
            </a:p>
            <a:p>
              <a:pPr indent="0" lvl="0" marL="0" rtl="0" algn="ctr">
                <a:spcBef>
                  <a:spcPts val="0"/>
                </a:spcBef>
                <a:spcAft>
                  <a:spcPts val="0"/>
                </a:spcAft>
                <a:buNone/>
              </a:pPr>
              <a:r>
                <a:rPr lang="en">
                  <a:latin typeface="Consolas"/>
                  <a:ea typeface="Consolas"/>
                  <a:cs typeface="Consolas"/>
                  <a:sym typeface="Consolas"/>
                </a:rPr>
                <a:t>Operator</a:t>
              </a:r>
              <a:endParaRPr>
                <a:latin typeface="Consolas"/>
                <a:ea typeface="Consolas"/>
                <a:cs typeface="Consolas"/>
                <a:sym typeface="Consolas"/>
              </a:endParaRPr>
            </a:p>
          </p:txBody>
        </p:sp>
        <p:grpSp>
          <p:nvGrpSpPr>
            <p:cNvPr id="1383" name="Google Shape;1383;p115"/>
            <p:cNvGrpSpPr/>
            <p:nvPr/>
          </p:nvGrpSpPr>
          <p:grpSpPr>
            <a:xfrm>
              <a:off x="689935" y="2128512"/>
              <a:ext cx="672279" cy="362883"/>
              <a:chOff x="7586996" y="2848937"/>
              <a:chExt cx="672279" cy="362883"/>
            </a:xfrm>
          </p:grpSpPr>
          <p:pic>
            <p:nvPicPr>
              <p:cNvPr id="1384" name="Google Shape;1384;p115"/>
              <p:cNvPicPr preferRelativeResize="0"/>
              <p:nvPr/>
            </p:nvPicPr>
            <p:blipFill>
              <a:blip r:embed="rId3">
                <a:alphaModFix/>
              </a:blip>
              <a:stretch>
                <a:fillRect/>
              </a:stretch>
            </p:blipFill>
            <p:spPr>
              <a:xfrm>
                <a:off x="7586996" y="2885173"/>
                <a:ext cx="291657" cy="290400"/>
              </a:xfrm>
              <a:prstGeom prst="rect">
                <a:avLst/>
              </a:prstGeom>
              <a:noFill/>
              <a:ln>
                <a:noFill/>
              </a:ln>
            </p:spPr>
          </p:pic>
          <p:pic>
            <p:nvPicPr>
              <p:cNvPr id="1385" name="Google Shape;1385;p115"/>
              <p:cNvPicPr preferRelativeResize="0"/>
              <p:nvPr/>
            </p:nvPicPr>
            <p:blipFill>
              <a:blip r:embed="rId5">
                <a:alphaModFix/>
              </a:blip>
              <a:stretch>
                <a:fillRect/>
              </a:stretch>
            </p:blipFill>
            <p:spPr>
              <a:xfrm>
                <a:off x="7967625" y="2848937"/>
                <a:ext cx="291651" cy="362883"/>
              </a:xfrm>
              <a:prstGeom prst="rect">
                <a:avLst/>
              </a:prstGeom>
              <a:noFill/>
              <a:ln>
                <a:noFill/>
              </a:ln>
            </p:spPr>
          </p:pic>
        </p:grpSp>
      </p:grpSp>
      <p:sp>
        <p:nvSpPr>
          <p:cNvPr id="1386" name="Google Shape;1386;p115"/>
          <p:cNvSpPr/>
          <p:nvPr/>
        </p:nvSpPr>
        <p:spPr>
          <a:xfrm>
            <a:off x="3477175" y="2652725"/>
            <a:ext cx="2143800" cy="1768800"/>
          </a:xfrm>
          <a:prstGeom prst="roundRect">
            <a:avLst>
              <a:gd fmla="val 16667" name="adj"/>
            </a:avLst>
          </a:prstGeom>
          <a:noFill/>
          <a:ln cap="flat" cmpd="sng" w="19050">
            <a:solidFill>
              <a:srgbClr val="999999"/>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87" name="Google Shape;1387;p115"/>
          <p:cNvCxnSpPr>
            <a:stCxn id="1334" idx="2"/>
            <a:endCxn id="1346" idx="3"/>
          </p:cNvCxnSpPr>
          <p:nvPr/>
        </p:nvCxnSpPr>
        <p:spPr>
          <a:xfrm flipH="1">
            <a:off x="5455300" y="1341525"/>
            <a:ext cx="1471500" cy="387900"/>
          </a:xfrm>
          <a:prstGeom prst="curvedConnector3">
            <a:avLst>
              <a:gd fmla="val 49997" name="adj1"/>
            </a:avLst>
          </a:prstGeom>
          <a:noFill/>
          <a:ln cap="flat" cmpd="sng" w="38100">
            <a:solidFill>
              <a:srgbClr val="D9D9D9"/>
            </a:solidFill>
            <a:prstDash val="solid"/>
            <a:round/>
            <a:headEnd len="med" w="med" type="none"/>
            <a:tailEnd len="med" w="med" type="none"/>
          </a:ln>
        </p:spPr>
      </p:cxnSp>
      <p:cxnSp>
        <p:nvCxnSpPr>
          <p:cNvPr id="1388" name="Google Shape;1388;p115"/>
          <p:cNvCxnSpPr>
            <a:stCxn id="1334" idx="4"/>
            <a:endCxn id="1336" idx="0"/>
          </p:cNvCxnSpPr>
          <p:nvPr/>
        </p:nvCxnSpPr>
        <p:spPr>
          <a:xfrm rot="5400000">
            <a:off x="7134400" y="1853625"/>
            <a:ext cx="417000" cy="571800"/>
          </a:xfrm>
          <a:prstGeom prst="curvedConnector3">
            <a:avLst>
              <a:gd fmla="val 49988" name="adj1"/>
            </a:avLst>
          </a:prstGeom>
          <a:noFill/>
          <a:ln cap="flat" cmpd="sng" w="38100">
            <a:solidFill>
              <a:srgbClr val="D9D9D9"/>
            </a:solidFill>
            <a:prstDash val="solid"/>
            <a:round/>
            <a:headEnd len="med" w="med" type="none"/>
            <a:tailEnd len="med" w="med" type="none"/>
          </a:ln>
        </p:spPr>
      </p:cxnSp>
      <p:cxnSp>
        <p:nvCxnSpPr>
          <p:cNvPr id="1389" name="Google Shape;1389;p115"/>
          <p:cNvCxnSpPr>
            <a:stCxn id="1362" idx="2"/>
            <a:endCxn id="1368" idx="0"/>
          </p:cNvCxnSpPr>
          <p:nvPr/>
        </p:nvCxnSpPr>
        <p:spPr>
          <a:xfrm flipH="1" rot="-5400000">
            <a:off x="1633400" y="3175397"/>
            <a:ext cx="327300" cy="15900"/>
          </a:xfrm>
          <a:prstGeom prst="curvedConnector3">
            <a:avLst>
              <a:gd fmla="val 49985" name="adj1"/>
            </a:avLst>
          </a:prstGeom>
          <a:noFill/>
          <a:ln cap="flat" cmpd="sng" w="9525">
            <a:solidFill>
              <a:schemeClr val="dk2"/>
            </a:solidFill>
            <a:prstDash val="solid"/>
            <a:round/>
            <a:headEnd len="med" w="med" type="none"/>
            <a:tailEnd len="med" w="med" type="none"/>
          </a:ln>
        </p:spPr>
      </p:cxnSp>
      <p:cxnSp>
        <p:nvCxnSpPr>
          <p:cNvPr id="1390" name="Google Shape;1390;p115"/>
          <p:cNvCxnSpPr>
            <a:stCxn id="1362" idx="3"/>
            <a:endCxn id="1365" idx="0"/>
          </p:cNvCxnSpPr>
          <p:nvPr/>
        </p:nvCxnSpPr>
        <p:spPr>
          <a:xfrm>
            <a:off x="2088332" y="2765935"/>
            <a:ext cx="521100" cy="177600"/>
          </a:xfrm>
          <a:prstGeom prst="curvedConnector2">
            <a:avLst/>
          </a:prstGeom>
          <a:noFill/>
          <a:ln cap="flat" cmpd="sng" w="9525">
            <a:solidFill>
              <a:schemeClr val="dk2"/>
            </a:solidFill>
            <a:prstDash val="solid"/>
            <a:round/>
            <a:headEnd len="med" w="med" type="none"/>
            <a:tailEnd len="med" w="med" type="none"/>
          </a:ln>
        </p:spPr>
      </p:cxnSp>
      <p:cxnSp>
        <p:nvCxnSpPr>
          <p:cNvPr id="1391" name="Google Shape;1391;p115"/>
          <p:cNvCxnSpPr>
            <a:stCxn id="1368" idx="3"/>
            <a:endCxn id="1365" idx="2"/>
          </p:cNvCxnSpPr>
          <p:nvPr/>
        </p:nvCxnSpPr>
        <p:spPr>
          <a:xfrm flipH="1" rot="10800000">
            <a:off x="2104266" y="3450959"/>
            <a:ext cx="505200" cy="149700"/>
          </a:xfrm>
          <a:prstGeom prst="curvedConnector2">
            <a:avLst/>
          </a:prstGeom>
          <a:noFill/>
          <a:ln cap="flat" cmpd="sng" w="9525">
            <a:solidFill>
              <a:schemeClr val="dk2"/>
            </a:solidFill>
            <a:prstDash val="solid"/>
            <a:round/>
            <a:headEnd len="med" w="med" type="none"/>
            <a:tailEnd len="med" w="med" type="none"/>
          </a:ln>
        </p:spPr>
      </p:cxnSp>
      <p:cxnSp>
        <p:nvCxnSpPr>
          <p:cNvPr id="1392" name="Google Shape;1392;p115"/>
          <p:cNvCxnSpPr>
            <a:stCxn id="1353" idx="2"/>
            <a:endCxn id="1359" idx="0"/>
          </p:cNvCxnSpPr>
          <p:nvPr/>
        </p:nvCxnSpPr>
        <p:spPr>
          <a:xfrm flipH="1" rot="-5400000">
            <a:off x="4016926" y="1749017"/>
            <a:ext cx="253200" cy="15600"/>
          </a:xfrm>
          <a:prstGeom prst="curvedConnector3">
            <a:avLst>
              <a:gd fmla="val 49994" name="adj1"/>
            </a:avLst>
          </a:prstGeom>
          <a:noFill/>
          <a:ln cap="flat" cmpd="sng" w="9525">
            <a:solidFill>
              <a:schemeClr val="dk2"/>
            </a:solidFill>
            <a:prstDash val="solid"/>
            <a:round/>
            <a:headEnd len="med" w="med" type="none"/>
            <a:tailEnd len="med" w="med" type="none"/>
          </a:ln>
        </p:spPr>
      </p:cxnSp>
      <p:cxnSp>
        <p:nvCxnSpPr>
          <p:cNvPr id="1393" name="Google Shape;1393;p115"/>
          <p:cNvCxnSpPr>
            <a:endCxn id="1356" idx="0"/>
          </p:cNvCxnSpPr>
          <p:nvPr/>
        </p:nvCxnSpPr>
        <p:spPr>
          <a:xfrm>
            <a:off x="4426441" y="1383469"/>
            <a:ext cx="571500" cy="117000"/>
          </a:xfrm>
          <a:prstGeom prst="curvedConnector2">
            <a:avLst/>
          </a:prstGeom>
          <a:noFill/>
          <a:ln cap="flat" cmpd="sng" w="9525">
            <a:solidFill>
              <a:schemeClr val="dk2"/>
            </a:solidFill>
            <a:prstDash val="solid"/>
            <a:round/>
            <a:headEnd len="med" w="med" type="none"/>
            <a:tailEnd len="med" w="med" type="none"/>
          </a:ln>
        </p:spPr>
      </p:cxnSp>
      <p:cxnSp>
        <p:nvCxnSpPr>
          <p:cNvPr id="1394" name="Google Shape;1394;p115"/>
          <p:cNvCxnSpPr>
            <a:endCxn id="1356" idx="2"/>
          </p:cNvCxnSpPr>
          <p:nvPr/>
        </p:nvCxnSpPr>
        <p:spPr>
          <a:xfrm flipH="1" rot="10800000">
            <a:off x="4442041" y="1993743"/>
            <a:ext cx="555900" cy="136200"/>
          </a:xfrm>
          <a:prstGeom prst="curvedConnector2">
            <a:avLst/>
          </a:prstGeom>
          <a:noFill/>
          <a:ln cap="flat" cmpd="sng" w="9525">
            <a:solidFill>
              <a:schemeClr val="dk2"/>
            </a:solidFill>
            <a:prstDash val="solid"/>
            <a:round/>
            <a:headEnd len="med" w="med" type="none"/>
            <a:tailEnd len="med" w="med" type="none"/>
          </a:ln>
        </p:spPr>
      </p:cxnSp>
      <p:cxnSp>
        <p:nvCxnSpPr>
          <p:cNvPr id="1395" name="Google Shape;1395;p115"/>
          <p:cNvCxnSpPr>
            <a:stCxn id="1338" idx="2"/>
            <a:endCxn id="1344" idx="0"/>
          </p:cNvCxnSpPr>
          <p:nvPr/>
        </p:nvCxnSpPr>
        <p:spPr>
          <a:xfrm flipH="1" rot="-5400000">
            <a:off x="6490850" y="3072543"/>
            <a:ext cx="318000" cy="15600"/>
          </a:xfrm>
          <a:prstGeom prst="curvedConnector3">
            <a:avLst>
              <a:gd fmla="val 50012" name="adj1"/>
            </a:avLst>
          </a:prstGeom>
          <a:noFill/>
          <a:ln cap="flat" cmpd="sng" w="9525">
            <a:solidFill>
              <a:schemeClr val="dk2"/>
            </a:solidFill>
            <a:prstDash val="solid"/>
            <a:round/>
            <a:headEnd len="med" w="med" type="none"/>
            <a:tailEnd len="med" w="med" type="none"/>
          </a:ln>
        </p:spPr>
      </p:cxnSp>
      <p:cxnSp>
        <p:nvCxnSpPr>
          <p:cNvPr id="1396" name="Google Shape;1396;p115"/>
          <p:cNvCxnSpPr>
            <a:stCxn id="1338" idx="3"/>
            <a:endCxn id="1341" idx="0"/>
          </p:cNvCxnSpPr>
          <p:nvPr/>
        </p:nvCxnSpPr>
        <p:spPr>
          <a:xfrm>
            <a:off x="6932948" y="2674648"/>
            <a:ext cx="506700" cy="170400"/>
          </a:xfrm>
          <a:prstGeom prst="curvedConnector2">
            <a:avLst/>
          </a:prstGeom>
          <a:noFill/>
          <a:ln cap="flat" cmpd="sng" w="9525">
            <a:solidFill>
              <a:schemeClr val="dk2"/>
            </a:solidFill>
            <a:prstDash val="solid"/>
            <a:round/>
            <a:headEnd len="med" w="med" type="none"/>
            <a:tailEnd len="med" w="med" type="none"/>
          </a:ln>
        </p:spPr>
      </p:cxnSp>
      <p:cxnSp>
        <p:nvCxnSpPr>
          <p:cNvPr id="1397" name="Google Shape;1397;p115"/>
          <p:cNvCxnSpPr>
            <a:stCxn id="1344" idx="3"/>
            <a:endCxn id="1341" idx="2"/>
          </p:cNvCxnSpPr>
          <p:nvPr/>
        </p:nvCxnSpPr>
        <p:spPr>
          <a:xfrm flipH="1" rot="10800000">
            <a:off x="6948438" y="3338512"/>
            <a:ext cx="491100" cy="147600"/>
          </a:xfrm>
          <a:prstGeom prst="curvedConnector2">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01" name="Shape 1401"/>
        <p:cNvGrpSpPr/>
        <p:nvPr/>
      </p:nvGrpSpPr>
      <p:grpSpPr>
        <a:xfrm>
          <a:off x="0" y="0"/>
          <a:ext cx="0" cy="0"/>
          <a:chOff x="0" y="0"/>
          <a:chExt cx="0" cy="0"/>
        </a:xfrm>
      </p:grpSpPr>
      <p:sp>
        <p:nvSpPr>
          <p:cNvPr id="1402" name="Google Shape;1402;p116"/>
          <p:cNvSpPr/>
          <p:nvPr/>
        </p:nvSpPr>
        <p:spPr>
          <a:xfrm>
            <a:off x="5844300" y="904200"/>
            <a:ext cx="1317600" cy="1477200"/>
          </a:xfrm>
          <a:prstGeom prst="roundRect">
            <a:avLst>
              <a:gd fmla="val 16667" name="adj"/>
            </a:avLst>
          </a:prstGeom>
          <a:solidFill>
            <a:srgbClr val="F3F3F3"/>
          </a:solidFill>
          <a:ln cap="flat" cmpd="sng" w="9525">
            <a:solidFill>
              <a:srgbClr val="CCCCCC"/>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Node</a:t>
            </a:r>
            <a:endParaRPr>
              <a:latin typeface="Consolas"/>
              <a:ea typeface="Consolas"/>
              <a:cs typeface="Consolas"/>
              <a:sym typeface="Consolas"/>
            </a:endParaRPr>
          </a:p>
        </p:txBody>
      </p:sp>
      <p:sp>
        <p:nvSpPr>
          <p:cNvPr id="1403" name="Google Shape;1403;p116"/>
          <p:cNvSpPr txBox="1"/>
          <p:nvPr>
            <p:ph type="title"/>
          </p:nvPr>
        </p:nvSpPr>
        <p:spPr>
          <a:xfrm>
            <a:off x="597198" y="219254"/>
            <a:ext cx="7952700" cy="75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400">
                <a:solidFill>
                  <a:schemeClr val="dk1"/>
                </a:solidFill>
              </a:rPr>
              <a:t>UPDATING ELASTICSEARCH (OPERATOR)</a:t>
            </a:r>
            <a:endParaRPr sz="2400"/>
          </a:p>
        </p:txBody>
      </p:sp>
      <p:sp>
        <p:nvSpPr>
          <p:cNvPr id="1404" name="Google Shape;1404;p116"/>
          <p:cNvSpPr txBox="1"/>
          <p:nvPr>
            <p:ph idx="2" type="body"/>
          </p:nvPr>
        </p:nvSpPr>
        <p:spPr>
          <a:xfrm>
            <a:off x="742950" y="4658700"/>
            <a:ext cx="6925800" cy="290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116"/>
          <p:cNvSpPr/>
          <p:nvPr/>
        </p:nvSpPr>
        <p:spPr>
          <a:xfrm>
            <a:off x="9312750" y="-4550"/>
            <a:ext cx="1317600" cy="456600"/>
          </a:xfrm>
          <a:prstGeom prst="wedgeRectCallout">
            <a:avLst>
              <a:gd fmla="val -53209" name="adj1"/>
              <a:gd fmla="val -19669" name="adj2"/>
            </a:avLst>
          </a:prstGeom>
          <a:solidFill>
            <a:schemeClr val="l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00000"/>
              </a:lnSpc>
              <a:spcBef>
                <a:spcPts val="500"/>
              </a:spcBef>
              <a:spcAft>
                <a:spcPts val="500"/>
              </a:spcAft>
              <a:buNone/>
            </a:pPr>
            <a:r>
              <a:rPr lang="en" sz="800">
                <a:solidFill>
                  <a:schemeClr val="accent6"/>
                </a:solidFill>
                <a:highlight>
                  <a:srgbClr val="FFFFFF"/>
                </a:highlight>
              </a:rPr>
              <a:t>Please write the title in all capital letters</a:t>
            </a:r>
            <a:endParaRPr sz="800">
              <a:solidFill>
                <a:schemeClr val="accent6"/>
              </a:solidFill>
              <a:highlight>
                <a:srgbClr val="FFFFFF"/>
              </a:highlight>
            </a:endParaRPr>
          </a:p>
        </p:txBody>
      </p:sp>
      <p:sp>
        <p:nvSpPr>
          <p:cNvPr id="1406" name="Google Shape;1406;p116"/>
          <p:cNvSpPr/>
          <p:nvPr/>
        </p:nvSpPr>
        <p:spPr>
          <a:xfrm>
            <a:off x="9312750" y="528850"/>
            <a:ext cx="1317600" cy="666000"/>
          </a:xfrm>
          <a:prstGeom prst="wedgeRectCallout">
            <a:avLst>
              <a:gd fmla="val -53209" name="adj1"/>
              <a:gd fmla="val -19669" name="adj2"/>
            </a:avLst>
          </a:prstGeom>
          <a:solidFill>
            <a:schemeClr val="l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00000"/>
              </a:lnSpc>
              <a:spcBef>
                <a:spcPts val="500"/>
              </a:spcBef>
              <a:spcAft>
                <a:spcPts val="500"/>
              </a:spcAft>
              <a:buNone/>
            </a:pPr>
            <a:r>
              <a:rPr lang="en" sz="800">
                <a:solidFill>
                  <a:schemeClr val="accent6"/>
                </a:solidFill>
                <a:highlight>
                  <a:srgbClr val="FFFFFF"/>
                </a:highlight>
              </a:rPr>
              <a:t>Use bullet points to summarize information rather than writing long paragraphs in the text box</a:t>
            </a:r>
            <a:endParaRPr sz="800">
              <a:solidFill>
                <a:schemeClr val="accent6"/>
              </a:solidFill>
              <a:highlight>
                <a:srgbClr val="FFFFFF"/>
              </a:highlight>
            </a:endParaRPr>
          </a:p>
        </p:txBody>
      </p:sp>
      <p:sp>
        <p:nvSpPr>
          <p:cNvPr id="1407" name="Google Shape;1407;p116"/>
          <p:cNvSpPr txBox="1"/>
          <p:nvPr/>
        </p:nvSpPr>
        <p:spPr>
          <a:xfrm>
            <a:off x="1305450" y="4233275"/>
            <a:ext cx="6533100" cy="456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u="sng">
                <a:solidFill>
                  <a:schemeClr val="hlink"/>
                </a:solidFill>
                <a:hlinkClick r:id="rId3"/>
              </a:rPr>
              <a:t>github.com/zalando-incubator/es-operator</a:t>
            </a:r>
            <a:endParaRPr b="1" sz="1800"/>
          </a:p>
        </p:txBody>
      </p:sp>
      <p:sp>
        <p:nvSpPr>
          <p:cNvPr id="1408" name="Google Shape;1408;p116"/>
          <p:cNvSpPr/>
          <p:nvPr/>
        </p:nvSpPr>
        <p:spPr>
          <a:xfrm>
            <a:off x="4674400" y="2597900"/>
            <a:ext cx="1317600" cy="1477200"/>
          </a:xfrm>
          <a:prstGeom prst="roundRect">
            <a:avLst>
              <a:gd fmla="val 16667" name="adj"/>
            </a:avLst>
          </a:prstGeom>
          <a:solidFill>
            <a:srgbClr val="F3F3F3"/>
          </a:solidFill>
          <a:ln cap="flat" cmpd="sng" w="9525">
            <a:solidFill>
              <a:srgbClr val="CCCCCC"/>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Node</a:t>
            </a:r>
            <a:endParaRPr>
              <a:latin typeface="Consolas"/>
              <a:ea typeface="Consolas"/>
              <a:cs typeface="Consolas"/>
              <a:sym typeface="Consolas"/>
            </a:endParaRPr>
          </a:p>
        </p:txBody>
      </p:sp>
      <p:sp>
        <p:nvSpPr>
          <p:cNvPr id="1409" name="Google Shape;1409;p116"/>
          <p:cNvSpPr/>
          <p:nvPr/>
        </p:nvSpPr>
        <p:spPr>
          <a:xfrm>
            <a:off x="4818850" y="2706313"/>
            <a:ext cx="1028700" cy="872400"/>
          </a:xfrm>
          <a:prstGeom prst="roundRect">
            <a:avLst>
              <a:gd fmla="val 16667" name="adj"/>
            </a:avLst>
          </a:prstGeom>
          <a:solidFill>
            <a:srgbClr val="CFE2F3"/>
          </a:solidFill>
          <a:ln cap="flat" cmpd="sng" w="9525">
            <a:solidFill>
              <a:srgbClr val="6FA8DC"/>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ES Pod</a:t>
            </a:r>
            <a:endParaRPr>
              <a:latin typeface="Consolas"/>
              <a:ea typeface="Consolas"/>
              <a:cs typeface="Consolas"/>
              <a:sym typeface="Consolas"/>
            </a:endParaRPr>
          </a:p>
        </p:txBody>
      </p:sp>
      <p:pic>
        <p:nvPicPr>
          <p:cNvPr id="1410" name="Google Shape;1410;p116"/>
          <p:cNvPicPr preferRelativeResize="0"/>
          <p:nvPr/>
        </p:nvPicPr>
        <p:blipFill>
          <a:blip r:embed="rId4">
            <a:alphaModFix/>
          </a:blip>
          <a:stretch>
            <a:fillRect/>
          </a:stretch>
        </p:blipFill>
        <p:spPr>
          <a:xfrm>
            <a:off x="5187371" y="3065748"/>
            <a:ext cx="291657" cy="290400"/>
          </a:xfrm>
          <a:prstGeom prst="rect">
            <a:avLst/>
          </a:prstGeom>
          <a:noFill/>
          <a:ln>
            <a:noFill/>
          </a:ln>
        </p:spPr>
      </p:pic>
      <p:sp>
        <p:nvSpPr>
          <p:cNvPr id="1411" name="Google Shape;1411;p116"/>
          <p:cNvSpPr/>
          <p:nvPr/>
        </p:nvSpPr>
        <p:spPr>
          <a:xfrm>
            <a:off x="4818850" y="2706313"/>
            <a:ext cx="1028700" cy="872400"/>
          </a:xfrm>
          <a:prstGeom prst="roundRect">
            <a:avLst>
              <a:gd fmla="val 16667" name="adj"/>
            </a:avLst>
          </a:prstGeom>
          <a:solidFill>
            <a:srgbClr val="D9D9D9"/>
          </a:solid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ES Pod</a:t>
            </a:r>
            <a:endParaRPr>
              <a:latin typeface="Consolas"/>
              <a:ea typeface="Consolas"/>
              <a:cs typeface="Consolas"/>
              <a:sym typeface="Consolas"/>
            </a:endParaRPr>
          </a:p>
        </p:txBody>
      </p:sp>
      <p:sp>
        <p:nvSpPr>
          <p:cNvPr id="1412" name="Google Shape;1412;p116"/>
          <p:cNvSpPr/>
          <p:nvPr/>
        </p:nvSpPr>
        <p:spPr>
          <a:xfrm>
            <a:off x="4768900" y="3419725"/>
            <a:ext cx="1128600" cy="214200"/>
          </a:xfrm>
          <a:prstGeom prst="roundRect">
            <a:avLst>
              <a:gd fmla="val 16667" name="adj"/>
            </a:avLst>
          </a:prstGeom>
          <a:solidFill>
            <a:srgbClr val="B6D7A8"/>
          </a:solidFill>
          <a:ln cap="flat" cmpd="sng" w="952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latin typeface="Consolas"/>
                <a:ea typeface="Consolas"/>
                <a:cs typeface="Consolas"/>
                <a:sym typeface="Consolas"/>
              </a:rPr>
              <a:t>ready</a:t>
            </a:r>
            <a:endParaRPr sz="1100">
              <a:latin typeface="Consolas"/>
              <a:ea typeface="Consolas"/>
              <a:cs typeface="Consolas"/>
              <a:sym typeface="Consolas"/>
            </a:endParaRPr>
          </a:p>
        </p:txBody>
      </p:sp>
      <p:pic>
        <p:nvPicPr>
          <p:cNvPr id="1413" name="Google Shape;1413;p116"/>
          <p:cNvPicPr preferRelativeResize="0"/>
          <p:nvPr/>
        </p:nvPicPr>
        <p:blipFill>
          <a:blip r:embed="rId4">
            <a:alphaModFix/>
          </a:blip>
          <a:stretch>
            <a:fillRect/>
          </a:stretch>
        </p:blipFill>
        <p:spPr>
          <a:xfrm>
            <a:off x="5187371" y="3065748"/>
            <a:ext cx="291657" cy="290400"/>
          </a:xfrm>
          <a:prstGeom prst="rect">
            <a:avLst/>
          </a:prstGeom>
          <a:noFill/>
          <a:ln>
            <a:noFill/>
          </a:ln>
        </p:spPr>
      </p:pic>
      <p:sp>
        <p:nvSpPr>
          <p:cNvPr id="1414" name="Google Shape;1414;p116"/>
          <p:cNvSpPr/>
          <p:nvPr/>
        </p:nvSpPr>
        <p:spPr>
          <a:xfrm>
            <a:off x="4768900" y="2581525"/>
            <a:ext cx="1128600" cy="214200"/>
          </a:xfrm>
          <a:prstGeom prst="roundRect">
            <a:avLst>
              <a:gd fmla="val 16667" name="adj"/>
            </a:avLst>
          </a:prstGeom>
          <a:solidFill>
            <a:srgbClr val="DD7E6B"/>
          </a:solidFill>
          <a:ln cap="flat" cmpd="sng" w="9525">
            <a:solidFill>
              <a:srgbClr val="A61C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latin typeface="Consolas"/>
                <a:ea typeface="Consolas"/>
                <a:cs typeface="Consolas"/>
                <a:sym typeface="Consolas"/>
              </a:rPr>
              <a:t>draining</a:t>
            </a:r>
            <a:endParaRPr sz="1100">
              <a:latin typeface="Consolas"/>
              <a:ea typeface="Consolas"/>
              <a:cs typeface="Consolas"/>
              <a:sym typeface="Consolas"/>
            </a:endParaRPr>
          </a:p>
        </p:txBody>
      </p:sp>
      <p:cxnSp>
        <p:nvCxnSpPr>
          <p:cNvPr id="1415" name="Google Shape;1415;p116"/>
          <p:cNvCxnSpPr>
            <a:stCxn id="1416" idx="3"/>
            <a:endCxn id="1417" idx="1"/>
          </p:cNvCxnSpPr>
          <p:nvPr/>
        </p:nvCxnSpPr>
        <p:spPr>
          <a:xfrm flipH="1" rot="10800000">
            <a:off x="3413075" y="1448800"/>
            <a:ext cx="2575800" cy="938400"/>
          </a:xfrm>
          <a:prstGeom prst="curvedConnector3">
            <a:avLst>
              <a:gd fmla="val 49998" name="adj1"/>
            </a:avLst>
          </a:prstGeom>
          <a:noFill/>
          <a:ln cap="flat" cmpd="sng" w="9525">
            <a:solidFill>
              <a:schemeClr val="dk2"/>
            </a:solidFill>
            <a:prstDash val="solid"/>
            <a:round/>
            <a:headEnd len="med" w="med" type="none"/>
            <a:tailEnd len="med" w="med" type="none"/>
          </a:ln>
        </p:spPr>
      </p:cxnSp>
      <p:sp>
        <p:nvSpPr>
          <p:cNvPr id="1417" name="Google Shape;1417;p116"/>
          <p:cNvSpPr/>
          <p:nvPr/>
        </p:nvSpPr>
        <p:spPr>
          <a:xfrm>
            <a:off x="5988750" y="1012613"/>
            <a:ext cx="1028700" cy="872400"/>
          </a:xfrm>
          <a:prstGeom prst="roundRect">
            <a:avLst>
              <a:gd fmla="val 16667" name="adj"/>
            </a:avLst>
          </a:prstGeom>
          <a:solidFill>
            <a:srgbClr val="CFE2F3"/>
          </a:solidFill>
          <a:ln cap="flat" cmpd="sng" w="9525">
            <a:solidFill>
              <a:srgbClr val="6FA8DC"/>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ES Pod</a:t>
            </a:r>
            <a:endParaRPr>
              <a:latin typeface="Consolas"/>
              <a:ea typeface="Consolas"/>
              <a:cs typeface="Consolas"/>
              <a:sym typeface="Consolas"/>
            </a:endParaRPr>
          </a:p>
        </p:txBody>
      </p:sp>
      <p:sp>
        <p:nvSpPr>
          <p:cNvPr id="1418" name="Google Shape;1418;p116"/>
          <p:cNvSpPr/>
          <p:nvPr/>
        </p:nvSpPr>
        <p:spPr>
          <a:xfrm>
            <a:off x="5938800" y="1726025"/>
            <a:ext cx="1128600" cy="214200"/>
          </a:xfrm>
          <a:prstGeom prst="roundRect">
            <a:avLst>
              <a:gd fmla="val 16667" name="adj"/>
            </a:avLst>
          </a:prstGeom>
          <a:solidFill>
            <a:srgbClr val="B6D7A8"/>
          </a:solidFill>
          <a:ln cap="flat" cmpd="sng" w="952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latin typeface="Consolas"/>
                <a:ea typeface="Consolas"/>
                <a:cs typeface="Consolas"/>
                <a:sym typeface="Consolas"/>
              </a:rPr>
              <a:t>ready</a:t>
            </a:r>
            <a:endParaRPr sz="1100">
              <a:latin typeface="Consolas"/>
              <a:ea typeface="Consolas"/>
              <a:cs typeface="Consolas"/>
              <a:sym typeface="Consolas"/>
            </a:endParaRPr>
          </a:p>
        </p:txBody>
      </p:sp>
      <p:pic>
        <p:nvPicPr>
          <p:cNvPr id="1419" name="Google Shape;1419;p116"/>
          <p:cNvPicPr preferRelativeResize="0"/>
          <p:nvPr/>
        </p:nvPicPr>
        <p:blipFill>
          <a:blip r:embed="rId4">
            <a:alphaModFix/>
          </a:blip>
          <a:stretch>
            <a:fillRect/>
          </a:stretch>
        </p:blipFill>
        <p:spPr>
          <a:xfrm>
            <a:off x="6357271" y="1372048"/>
            <a:ext cx="291657" cy="290400"/>
          </a:xfrm>
          <a:prstGeom prst="rect">
            <a:avLst/>
          </a:prstGeom>
          <a:noFill/>
          <a:ln>
            <a:noFill/>
          </a:ln>
        </p:spPr>
      </p:pic>
      <p:sp>
        <p:nvSpPr>
          <p:cNvPr id="1420" name="Google Shape;1420;p116"/>
          <p:cNvSpPr/>
          <p:nvPr/>
        </p:nvSpPr>
        <p:spPr>
          <a:xfrm>
            <a:off x="4042600" y="904200"/>
            <a:ext cx="1317600" cy="1477200"/>
          </a:xfrm>
          <a:prstGeom prst="roundRect">
            <a:avLst>
              <a:gd fmla="val 16667" name="adj"/>
            </a:avLst>
          </a:prstGeom>
          <a:solidFill>
            <a:srgbClr val="F3F3F3"/>
          </a:solidFill>
          <a:ln cap="flat" cmpd="sng" w="9525">
            <a:solidFill>
              <a:srgbClr val="CCCCCC"/>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Node</a:t>
            </a:r>
            <a:endParaRPr>
              <a:latin typeface="Consolas"/>
              <a:ea typeface="Consolas"/>
              <a:cs typeface="Consolas"/>
              <a:sym typeface="Consolas"/>
            </a:endParaRPr>
          </a:p>
        </p:txBody>
      </p:sp>
      <p:sp>
        <p:nvSpPr>
          <p:cNvPr id="1421" name="Google Shape;1421;p116"/>
          <p:cNvSpPr/>
          <p:nvPr/>
        </p:nvSpPr>
        <p:spPr>
          <a:xfrm>
            <a:off x="4187050" y="1012613"/>
            <a:ext cx="1028700" cy="872400"/>
          </a:xfrm>
          <a:prstGeom prst="roundRect">
            <a:avLst>
              <a:gd fmla="val 16667" name="adj"/>
            </a:avLst>
          </a:prstGeom>
          <a:solidFill>
            <a:srgbClr val="CFE2F3"/>
          </a:solidFill>
          <a:ln cap="flat" cmpd="sng" w="9525">
            <a:solidFill>
              <a:srgbClr val="6FA8DC"/>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ES Pod</a:t>
            </a:r>
            <a:endParaRPr>
              <a:latin typeface="Consolas"/>
              <a:ea typeface="Consolas"/>
              <a:cs typeface="Consolas"/>
              <a:sym typeface="Consolas"/>
            </a:endParaRPr>
          </a:p>
        </p:txBody>
      </p:sp>
      <p:sp>
        <p:nvSpPr>
          <p:cNvPr id="1422" name="Google Shape;1422;p116"/>
          <p:cNvSpPr/>
          <p:nvPr/>
        </p:nvSpPr>
        <p:spPr>
          <a:xfrm>
            <a:off x="4137100" y="1726025"/>
            <a:ext cx="1128600" cy="214200"/>
          </a:xfrm>
          <a:prstGeom prst="roundRect">
            <a:avLst>
              <a:gd fmla="val 16667" name="adj"/>
            </a:avLst>
          </a:prstGeom>
          <a:solidFill>
            <a:srgbClr val="B6D7A8"/>
          </a:solidFill>
          <a:ln cap="flat" cmpd="sng" w="952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latin typeface="Consolas"/>
                <a:ea typeface="Consolas"/>
                <a:cs typeface="Consolas"/>
                <a:sym typeface="Consolas"/>
              </a:rPr>
              <a:t>ready</a:t>
            </a:r>
            <a:endParaRPr sz="1100">
              <a:latin typeface="Consolas"/>
              <a:ea typeface="Consolas"/>
              <a:cs typeface="Consolas"/>
              <a:sym typeface="Consolas"/>
            </a:endParaRPr>
          </a:p>
        </p:txBody>
      </p:sp>
      <p:pic>
        <p:nvPicPr>
          <p:cNvPr id="1423" name="Google Shape;1423;p116"/>
          <p:cNvPicPr preferRelativeResize="0"/>
          <p:nvPr/>
        </p:nvPicPr>
        <p:blipFill>
          <a:blip r:embed="rId4">
            <a:alphaModFix/>
          </a:blip>
          <a:stretch>
            <a:fillRect/>
          </a:stretch>
        </p:blipFill>
        <p:spPr>
          <a:xfrm>
            <a:off x="4555571" y="1372048"/>
            <a:ext cx="291657" cy="290400"/>
          </a:xfrm>
          <a:prstGeom prst="rect">
            <a:avLst/>
          </a:prstGeom>
          <a:noFill/>
          <a:ln>
            <a:noFill/>
          </a:ln>
        </p:spPr>
      </p:pic>
      <p:grpSp>
        <p:nvGrpSpPr>
          <p:cNvPr id="1424" name="Google Shape;1424;p116"/>
          <p:cNvGrpSpPr/>
          <p:nvPr/>
        </p:nvGrpSpPr>
        <p:grpSpPr>
          <a:xfrm>
            <a:off x="552675" y="2968100"/>
            <a:ext cx="1404000" cy="1179000"/>
            <a:chOff x="324075" y="1444100"/>
            <a:chExt cx="1404000" cy="1179000"/>
          </a:xfrm>
        </p:grpSpPr>
        <p:sp>
          <p:nvSpPr>
            <p:cNvPr id="1425" name="Google Shape;1425;p116"/>
            <p:cNvSpPr/>
            <p:nvPr/>
          </p:nvSpPr>
          <p:spPr>
            <a:xfrm>
              <a:off x="324075" y="1444100"/>
              <a:ext cx="1404000" cy="1179000"/>
            </a:xfrm>
            <a:prstGeom prst="ellipse">
              <a:avLst/>
            </a:prstGeom>
            <a:solidFill>
              <a:srgbClr val="EFEFEF"/>
            </a:solid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ES</a:t>
              </a:r>
              <a:endParaRPr>
                <a:latin typeface="Consolas"/>
                <a:ea typeface="Consolas"/>
                <a:cs typeface="Consolas"/>
                <a:sym typeface="Consolas"/>
              </a:endParaRPr>
            </a:p>
            <a:p>
              <a:pPr indent="0" lvl="0" marL="0" rtl="0" algn="ctr">
                <a:spcBef>
                  <a:spcPts val="0"/>
                </a:spcBef>
                <a:spcAft>
                  <a:spcPts val="0"/>
                </a:spcAft>
                <a:buNone/>
              </a:pPr>
              <a:r>
                <a:rPr lang="en">
                  <a:latin typeface="Consolas"/>
                  <a:ea typeface="Consolas"/>
                  <a:cs typeface="Consolas"/>
                  <a:sym typeface="Consolas"/>
                </a:rPr>
                <a:t>Operator</a:t>
              </a:r>
              <a:endParaRPr>
                <a:latin typeface="Consolas"/>
                <a:ea typeface="Consolas"/>
                <a:cs typeface="Consolas"/>
                <a:sym typeface="Consolas"/>
              </a:endParaRPr>
            </a:p>
          </p:txBody>
        </p:sp>
        <p:grpSp>
          <p:nvGrpSpPr>
            <p:cNvPr id="1426" name="Google Shape;1426;p116"/>
            <p:cNvGrpSpPr/>
            <p:nvPr/>
          </p:nvGrpSpPr>
          <p:grpSpPr>
            <a:xfrm>
              <a:off x="689935" y="2128512"/>
              <a:ext cx="672279" cy="362883"/>
              <a:chOff x="7586996" y="2848937"/>
              <a:chExt cx="672279" cy="362883"/>
            </a:xfrm>
          </p:grpSpPr>
          <p:pic>
            <p:nvPicPr>
              <p:cNvPr id="1427" name="Google Shape;1427;p116"/>
              <p:cNvPicPr preferRelativeResize="0"/>
              <p:nvPr/>
            </p:nvPicPr>
            <p:blipFill>
              <a:blip r:embed="rId4">
                <a:alphaModFix/>
              </a:blip>
              <a:stretch>
                <a:fillRect/>
              </a:stretch>
            </p:blipFill>
            <p:spPr>
              <a:xfrm>
                <a:off x="7586996" y="2885173"/>
                <a:ext cx="291657" cy="290400"/>
              </a:xfrm>
              <a:prstGeom prst="rect">
                <a:avLst/>
              </a:prstGeom>
              <a:noFill/>
              <a:ln>
                <a:noFill/>
              </a:ln>
            </p:spPr>
          </p:pic>
          <p:pic>
            <p:nvPicPr>
              <p:cNvPr id="1428" name="Google Shape;1428;p116"/>
              <p:cNvPicPr preferRelativeResize="0"/>
              <p:nvPr/>
            </p:nvPicPr>
            <p:blipFill>
              <a:blip r:embed="rId5">
                <a:alphaModFix/>
              </a:blip>
              <a:stretch>
                <a:fillRect/>
              </a:stretch>
            </p:blipFill>
            <p:spPr>
              <a:xfrm>
                <a:off x="7967625" y="2848937"/>
                <a:ext cx="291651" cy="362883"/>
              </a:xfrm>
              <a:prstGeom prst="rect">
                <a:avLst/>
              </a:prstGeom>
              <a:noFill/>
              <a:ln>
                <a:noFill/>
              </a:ln>
            </p:spPr>
          </p:pic>
        </p:grpSp>
      </p:grpSp>
      <p:sp>
        <p:nvSpPr>
          <p:cNvPr id="1429" name="Google Shape;1429;p116"/>
          <p:cNvSpPr/>
          <p:nvPr/>
        </p:nvSpPr>
        <p:spPr>
          <a:xfrm>
            <a:off x="4768900" y="3983900"/>
            <a:ext cx="1128600" cy="214200"/>
          </a:xfrm>
          <a:prstGeom prst="roundRect">
            <a:avLst>
              <a:gd fmla="val 16667" name="adj"/>
            </a:avLst>
          </a:prstGeom>
          <a:solidFill>
            <a:srgbClr val="D5A6BD"/>
          </a:solidFill>
          <a:ln cap="flat" cmpd="sng" w="9525">
            <a:solidFill>
              <a:srgbClr val="A64D7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latin typeface="Consolas"/>
                <a:ea typeface="Consolas"/>
                <a:cs typeface="Consolas"/>
                <a:sym typeface="Consolas"/>
              </a:rPr>
              <a:t>draining</a:t>
            </a:r>
            <a:endParaRPr sz="1100">
              <a:latin typeface="Consolas"/>
              <a:ea typeface="Consolas"/>
              <a:cs typeface="Consolas"/>
              <a:sym typeface="Consolas"/>
            </a:endParaRPr>
          </a:p>
        </p:txBody>
      </p:sp>
      <p:sp>
        <p:nvSpPr>
          <p:cNvPr id="1430" name="Google Shape;1430;p116"/>
          <p:cNvSpPr/>
          <p:nvPr/>
        </p:nvSpPr>
        <p:spPr>
          <a:xfrm>
            <a:off x="6433175" y="2597900"/>
            <a:ext cx="1317600" cy="1477200"/>
          </a:xfrm>
          <a:prstGeom prst="roundRect">
            <a:avLst>
              <a:gd fmla="val 16667" name="adj"/>
            </a:avLst>
          </a:prstGeom>
          <a:solidFill>
            <a:srgbClr val="F3F3F3"/>
          </a:solidFill>
          <a:ln cap="flat" cmpd="sng" w="9525">
            <a:solidFill>
              <a:srgbClr val="CCCCCC"/>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Node</a:t>
            </a:r>
            <a:endParaRPr>
              <a:latin typeface="Consolas"/>
              <a:ea typeface="Consolas"/>
              <a:cs typeface="Consolas"/>
              <a:sym typeface="Consolas"/>
            </a:endParaRPr>
          </a:p>
        </p:txBody>
      </p:sp>
      <p:grpSp>
        <p:nvGrpSpPr>
          <p:cNvPr id="1431" name="Google Shape;1431;p116"/>
          <p:cNvGrpSpPr/>
          <p:nvPr/>
        </p:nvGrpSpPr>
        <p:grpSpPr>
          <a:xfrm>
            <a:off x="2009075" y="2178550"/>
            <a:ext cx="1404000" cy="417300"/>
            <a:chOff x="2237675" y="2407150"/>
            <a:chExt cx="1404000" cy="417300"/>
          </a:xfrm>
        </p:grpSpPr>
        <p:sp>
          <p:nvSpPr>
            <p:cNvPr id="1416" name="Google Shape;1416;p116"/>
            <p:cNvSpPr/>
            <p:nvPr/>
          </p:nvSpPr>
          <p:spPr>
            <a:xfrm>
              <a:off x="2237675" y="2407150"/>
              <a:ext cx="1404000" cy="417300"/>
            </a:xfrm>
            <a:prstGeom prst="roundRect">
              <a:avLst>
                <a:gd fmla="val 16667" name="adj"/>
              </a:avLst>
            </a:prstGeom>
            <a:solidFill>
              <a:srgbClr val="CFE2F3"/>
            </a:solidFill>
            <a:ln cap="flat" cmpd="sng" w="9525">
              <a:solidFill>
                <a:srgbClr val="6FA8DC"/>
              </a:solidFill>
              <a:prstDash val="solid"/>
              <a:round/>
              <a:headEnd len="sm" w="sm" type="none"/>
              <a:tailEnd len="sm" w="sm" type="none"/>
            </a:ln>
          </p:spPr>
          <p:txBody>
            <a:bodyPr anchorCtr="0" anchor="t" bIns="91425" lIns="91425" spcFirstLastPara="1" rIns="91425" wrap="square" tIns="91425">
              <a:noAutofit/>
            </a:bodyPr>
            <a:lstStyle/>
            <a:p>
              <a:pPr indent="0" lvl="0" marL="0" rtl="0" algn="r">
                <a:spcBef>
                  <a:spcPts val="0"/>
                </a:spcBef>
                <a:spcAft>
                  <a:spcPts val="0"/>
                </a:spcAft>
                <a:buNone/>
              </a:pPr>
              <a:r>
                <a:rPr b="1" lang="en" sz="1200">
                  <a:latin typeface="Consolas"/>
                  <a:ea typeface="Consolas"/>
                  <a:cs typeface="Consolas"/>
                  <a:sym typeface="Consolas"/>
                </a:rPr>
                <a:t>ES Service</a:t>
              </a:r>
              <a:endParaRPr b="1" sz="1200">
                <a:latin typeface="Consolas"/>
                <a:ea typeface="Consolas"/>
                <a:cs typeface="Consolas"/>
                <a:sym typeface="Consolas"/>
              </a:endParaRPr>
            </a:p>
          </p:txBody>
        </p:sp>
        <p:pic>
          <p:nvPicPr>
            <p:cNvPr id="1432" name="Google Shape;1432;p116"/>
            <p:cNvPicPr preferRelativeResize="0"/>
            <p:nvPr/>
          </p:nvPicPr>
          <p:blipFill>
            <a:blip r:embed="rId4">
              <a:alphaModFix/>
            </a:blip>
            <a:stretch>
              <a:fillRect/>
            </a:stretch>
          </p:blipFill>
          <p:spPr>
            <a:xfrm>
              <a:off x="2321321" y="2470600"/>
              <a:ext cx="291657" cy="290400"/>
            </a:xfrm>
            <a:prstGeom prst="rect">
              <a:avLst/>
            </a:prstGeom>
            <a:noFill/>
            <a:ln>
              <a:noFill/>
            </a:ln>
          </p:spPr>
        </p:pic>
      </p:grpSp>
      <p:cxnSp>
        <p:nvCxnSpPr>
          <p:cNvPr id="1433" name="Google Shape;1433;p116"/>
          <p:cNvCxnSpPr>
            <a:stCxn id="1416" idx="3"/>
            <a:endCxn id="1421" idx="1"/>
          </p:cNvCxnSpPr>
          <p:nvPr/>
        </p:nvCxnSpPr>
        <p:spPr>
          <a:xfrm flipH="1" rot="10800000">
            <a:off x="3413075" y="1448800"/>
            <a:ext cx="774000" cy="938400"/>
          </a:xfrm>
          <a:prstGeom prst="curvedConnector3">
            <a:avLst>
              <a:gd fmla="val 49998" name="adj1"/>
            </a:avLst>
          </a:prstGeom>
          <a:noFill/>
          <a:ln cap="flat" cmpd="sng" w="9525">
            <a:solidFill>
              <a:schemeClr val="dk2"/>
            </a:solidFill>
            <a:prstDash val="solid"/>
            <a:round/>
            <a:headEnd len="med" w="med" type="none"/>
            <a:tailEnd len="med" w="med" type="none"/>
          </a:ln>
        </p:spPr>
      </p:cxnSp>
      <p:cxnSp>
        <p:nvCxnSpPr>
          <p:cNvPr id="1434" name="Google Shape;1434;p116"/>
          <p:cNvCxnSpPr>
            <a:stCxn id="1416" idx="3"/>
            <a:endCxn id="1409" idx="1"/>
          </p:cNvCxnSpPr>
          <p:nvPr/>
        </p:nvCxnSpPr>
        <p:spPr>
          <a:xfrm>
            <a:off x="3413075" y="2387200"/>
            <a:ext cx="1405800" cy="755400"/>
          </a:xfrm>
          <a:prstGeom prst="curvedConnector3">
            <a:avLst>
              <a:gd fmla="val 49999" name="adj1"/>
            </a:avLst>
          </a:prstGeom>
          <a:noFill/>
          <a:ln cap="flat" cmpd="sng" w="9525">
            <a:solidFill>
              <a:schemeClr val="dk2"/>
            </a:solidFill>
            <a:prstDash val="solid"/>
            <a:round/>
            <a:headEnd len="med" w="med" type="none"/>
            <a:tailEnd len="med" w="med" type="none"/>
          </a:ln>
        </p:spPr>
      </p:cxnSp>
      <p:cxnSp>
        <p:nvCxnSpPr>
          <p:cNvPr id="1435" name="Google Shape;1435;p116"/>
          <p:cNvCxnSpPr>
            <a:stCxn id="1425" idx="0"/>
            <a:endCxn id="1416" idx="1"/>
          </p:cNvCxnSpPr>
          <p:nvPr/>
        </p:nvCxnSpPr>
        <p:spPr>
          <a:xfrm rot="-5400000">
            <a:off x="1341525" y="2300450"/>
            <a:ext cx="580800" cy="754500"/>
          </a:xfrm>
          <a:prstGeom prst="curvedConnector2">
            <a:avLst/>
          </a:prstGeom>
          <a:noFill/>
          <a:ln cap="flat" cmpd="sng" w="19050">
            <a:solidFill>
              <a:schemeClr val="dk2"/>
            </a:solidFill>
            <a:prstDash val="dash"/>
            <a:round/>
            <a:headEnd len="med" w="med" type="none"/>
            <a:tailEnd len="med" w="med" type="stealth"/>
          </a:ln>
        </p:spPr>
      </p:cxnSp>
      <p:cxnSp>
        <p:nvCxnSpPr>
          <p:cNvPr id="1436" name="Google Shape;1436;p116"/>
          <p:cNvCxnSpPr>
            <a:stCxn id="1425" idx="6"/>
            <a:endCxn id="1409" idx="1"/>
          </p:cNvCxnSpPr>
          <p:nvPr/>
        </p:nvCxnSpPr>
        <p:spPr>
          <a:xfrm flipH="1" rot="10800000">
            <a:off x="1956675" y="3142400"/>
            <a:ext cx="2862300" cy="415200"/>
          </a:xfrm>
          <a:prstGeom prst="curvedConnector3">
            <a:avLst>
              <a:gd fmla="val 49998" name="adj1"/>
            </a:avLst>
          </a:prstGeom>
          <a:noFill/>
          <a:ln cap="flat" cmpd="sng" w="19050">
            <a:solidFill>
              <a:schemeClr val="dk2"/>
            </a:solidFill>
            <a:prstDash val="dash"/>
            <a:round/>
            <a:headEnd len="med" w="med" type="none"/>
            <a:tailEnd len="med" w="med" type="stealth"/>
          </a:ln>
        </p:spPr>
      </p:cxnSp>
      <p:sp>
        <p:nvSpPr>
          <p:cNvPr id="1437" name="Google Shape;1437;p116"/>
          <p:cNvSpPr txBox="1"/>
          <p:nvPr/>
        </p:nvSpPr>
        <p:spPr>
          <a:xfrm>
            <a:off x="74200" y="2330950"/>
            <a:ext cx="1496400" cy="34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onsolas"/>
                <a:ea typeface="Consolas"/>
                <a:cs typeface="Consolas"/>
                <a:sym typeface="Consolas"/>
              </a:rPr>
              <a:t>2) Drain node</a:t>
            </a:r>
            <a:endParaRPr>
              <a:latin typeface="Consolas"/>
              <a:ea typeface="Consolas"/>
              <a:cs typeface="Consolas"/>
              <a:sym typeface="Consolas"/>
            </a:endParaRPr>
          </a:p>
        </p:txBody>
      </p:sp>
      <p:sp>
        <p:nvSpPr>
          <p:cNvPr id="1438" name="Google Shape;1438;p116"/>
          <p:cNvSpPr txBox="1"/>
          <p:nvPr/>
        </p:nvSpPr>
        <p:spPr>
          <a:xfrm>
            <a:off x="2001950" y="3036800"/>
            <a:ext cx="1554000" cy="34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onsolas"/>
                <a:ea typeface="Consolas"/>
                <a:cs typeface="Consolas"/>
                <a:sym typeface="Consolas"/>
              </a:rPr>
              <a:t>3) Delete Pod</a:t>
            </a:r>
            <a:endParaRPr>
              <a:latin typeface="Consolas"/>
              <a:ea typeface="Consolas"/>
              <a:cs typeface="Consolas"/>
              <a:sym typeface="Consolas"/>
            </a:endParaRPr>
          </a:p>
        </p:txBody>
      </p:sp>
      <p:sp>
        <p:nvSpPr>
          <p:cNvPr id="1439" name="Google Shape;1439;p116"/>
          <p:cNvSpPr/>
          <p:nvPr/>
        </p:nvSpPr>
        <p:spPr>
          <a:xfrm>
            <a:off x="6577625" y="2695188"/>
            <a:ext cx="1028700" cy="872400"/>
          </a:xfrm>
          <a:prstGeom prst="roundRect">
            <a:avLst>
              <a:gd fmla="val 16667" name="adj"/>
            </a:avLst>
          </a:prstGeom>
          <a:solidFill>
            <a:srgbClr val="D9D9D9"/>
          </a:solid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ES Pod</a:t>
            </a:r>
            <a:endParaRPr>
              <a:latin typeface="Consolas"/>
              <a:ea typeface="Consolas"/>
              <a:cs typeface="Consolas"/>
              <a:sym typeface="Consolas"/>
            </a:endParaRPr>
          </a:p>
        </p:txBody>
      </p:sp>
      <p:pic>
        <p:nvPicPr>
          <p:cNvPr id="1440" name="Google Shape;1440;p116"/>
          <p:cNvPicPr preferRelativeResize="0"/>
          <p:nvPr/>
        </p:nvPicPr>
        <p:blipFill>
          <a:blip r:embed="rId4">
            <a:alphaModFix/>
          </a:blip>
          <a:stretch>
            <a:fillRect/>
          </a:stretch>
        </p:blipFill>
        <p:spPr>
          <a:xfrm>
            <a:off x="6946146" y="3054623"/>
            <a:ext cx="291657" cy="290400"/>
          </a:xfrm>
          <a:prstGeom prst="rect">
            <a:avLst/>
          </a:prstGeom>
          <a:noFill/>
          <a:ln>
            <a:noFill/>
          </a:ln>
        </p:spPr>
      </p:pic>
      <p:cxnSp>
        <p:nvCxnSpPr>
          <p:cNvPr id="1441" name="Google Shape;1441;p116"/>
          <p:cNvCxnSpPr>
            <a:stCxn id="1409" idx="3"/>
            <a:endCxn id="1439" idx="1"/>
          </p:cNvCxnSpPr>
          <p:nvPr/>
        </p:nvCxnSpPr>
        <p:spPr>
          <a:xfrm flipH="1" rot="10800000">
            <a:off x="5847550" y="3131413"/>
            <a:ext cx="730200" cy="11100"/>
          </a:xfrm>
          <a:prstGeom prst="curvedConnector3">
            <a:avLst>
              <a:gd fmla="val 49991" name="adj1"/>
            </a:avLst>
          </a:prstGeom>
          <a:noFill/>
          <a:ln cap="flat" cmpd="sng" w="38100">
            <a:solidFill>
              <a:srgbClr val="674EA7"/>
            </a:solidFill>
            <a:prstDash val="solid"/>
            <a:round/>
            <a:headEnd len="med" w="med" type="none"/>
            <a:tailEnd len="med" w="med" type="stealth"/>
          </a:ln>
        </p:spPr>
      </p:cxnSp>
      <p:sp>
        <p:nvSpPr>
          <p:cNvPr id="1442" name="Google Shape;1442;p116"/>
          <p:cNvSpPr/>
          <p:nvPr/>
        </p:nvSpPr>
        <p:spPr>
          <a:xfrm>
            <a:off x="6577625" y="2697203"/>
            <a:ext cx="1028700" cy="872400"/>
          </a:xfrm>
          <a:prstGeom prst="roundRect">
            <a:avLst>
              <a:gd fmla="val 16667" name="adj"/>
            </a:avLst>
          </a:prstGeom>
          <a:solidFill>
            <a:srgbClr val="CFE2F3"/>
          </a:solidFill>
          <a:ln cap="flat" cmpd="sng" w="9525">
            <a:solidFill>
              <a:srgbClr val="6FA8DC"/>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ES Pod</a:t>
            </a:r>
            <a:endParaRPr>
              <a:latin typeface="Consolas"/>
              <a:ea typeface="Consolas"/>
              <a:cs typeface="Consolas"/>
              <a:sym typeface="Consolas"/>
            </a:endParaRPr>
          </a:p>
        </p:txBody>
      </p:sp>
      <p:pic>
        <p:nvPicPr>
          <p:cNvPr id="1443" name="Google Shape;1443;p116"/>
          <p:cNvPicPr preferRelativeResize="0"/>
          <p:nvPr/>
        </p:nvPicPr>
        <p:blipFill>
          <a:blip r:embed="rId4">
            <a:alphaModFix/>
          </a:blip>
          <a:stretch>
            <a:fillRect/>
          </a:stretch>
        </p:blipFill>
        <p:spPr>
          <a:xfrm>
            <a:off x="6946146" y="3056638"/>
            <a:ext cx="291657" cy="290400"/>
          </a:xfrm>
          <a:prstGeom prst="rect">
            <a:avLst/>
          </a:prstGeom>
          <a:noFill/>
          <a:ln>
            <a:noFill/>
          </a:ln>
        </p:spPr>
      </p:pic>
      <p:sp>
        <p:nvSpPr>
          <p:cNvPr id="1444" name="Google Shape;1444;p116"/>
          <p:cNvSpPr/>
          <p:nvPr/>
        </p:nvSpPr>
        <p:spPr>
          <a:xfrm>
            <a:off x="6527675" y="3412950"/>
            <a:ext cx="1128600" cy="214200"/>
          </a:xfrm>
          <a:prstGeom prst="roundRect">
            <a:avLst>
              <a:gd fmla="val 16667" name="adj"/>
            </a:avLst>
          </a:prstGeom>
          <a:solidFill>
            <a:srgbClr val="B6D7A8"/>
          </a:solidFill>
          <a:ln cap="flat" cmpd="sng" w="952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latin typeface="Consolas"/>
                <a:ea typeface="Consolas"/>
                <a:cs typeface="Consolas"/>
                <a:sym typeface="Consolas"/>
              </a:rPr>
              <a:t>ready</a:t>
            </a:r>
            <a:endParaRPr sz="1100">
              <a:latin typeface="Consolas"/>
              <a:ea typeface="Consolas"/>
              <a:cs typeface="Consolas"/>
              <a:sym typeface="Consolas"/>
            </a:endParaRPr>
          </a:p>
        </p:txBody>
      </p:sp>
      <p:sp>
        <p:nvSpPr>
          <p:cNvPr id="1445" name="Google Shape;1445;p116"/>
          <p:cNvSpPr txBox="1"/>
          <p:nvPr/>
        </p:nvSpPr>
        <p:spPr>
          <a:xfrm>
            <a:off x="7470825" y="2238600"/>
            <a:ext cx="1621800" cy="45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Consolas"/>
                <a:ea typeface="Consolas"/>
                <a:cs typeface="Consolas"/>
                <a:sym typeface="Consolas"/>
              </a:rPr>
              <a:t>1) Scale out by 1</a:t>
            </a:r>
            <a:endParaRPr sz="1200">
              <a:latin typeface="Consolas"/>
              <a:ea typeface="Consolas"/>
              <a:cs typeface="Consolas"/>
              <a:sym typeface="Consola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2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3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44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44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44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3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43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441"/>
                                        </p:tgtEl>
                                        <p:attrNameLst>
                                          <p:attrName>style.visibility</p:attrName>
                                        </p:attrNameLst>
                                      </p:cBhvr>
                                      <p:to>
                                        <p:strVal val="visible"/>
                                      </p:to>
                                    </p:set>
                                  </p:childTnLst>
                                </p:cTn>
                              </p:par>
                              <p:par>
                                <p:cTn fill="hold" nodeType="withEffect" presetClass="entr" presetID="10" presetSubtype="0">
                                  <p:stCondLst>
                                    <p:cond delay="0"/>
                                  </p:stCondLst>
                                  <p:childTnLst>
                                    <p:set>
                                      <p:cBhvr>
                                        <p:cTn dur="1" fill="hold">
                                          <p:stCondLst>
                                            <p:cond delay="0"/>
                                          </p:stCondLst>
                                        </p:cTn>
                                        <p:tgtEl>
                                          <p:spTgt spid="1414"/>
                                        </p:tgtEl>
                                        <p:attrNameLst>
                                          <p:attrName>style.visibility</p:attrName>
                                        </p:attrNameLst>
                                      </p:cBhvr>
                                      <p:to>
                                        <p:strVal val="visible"/>
                                      </p:to>
                                    </p:set>
                                    <p:animEffect filter="fade" transition="in">
                                      <p:cBhvr>
                                        <p:cTn dur="1"/>
                                        <p:tgtEl>
                                          <p:spTgt spid="141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4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44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41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413"/>
                                        </p:tgtEl>
                                        <p:attrNameLst>
                                          <p:attrName>style.visibility</p:attrName>
                                        </p:attrNameLst>
                                      </p:cBhvr>
                                      <p:to>
                                        <p:strVal val="visible"/>
                                      </p:to>
                                    </p:set>
                                  </p:childTnLst>
                                </p:cTn>
                              </p:par>
                              <p:par>
                                <p:cTn fill="hold" nodeType="withEffect" presetClass="exit" presetID="1" presetSubtype="0">
                                  <p:stCondLst>
                                    <p:cond delay="0"/>
                                  </p:stCondLst>
                                  <p:childTnLst>
                                    <p:set>
                                      <p:cBhvr>
                                        <p:cTn dur="1" fill="hold">
                                          <p:stCondLst>
                                            <p:cond delay="0"/>
                                          </p:stCondLst>
                                        </p:cTn>
                                        <p:tgtEl>
                                          <p:spTgt spid="1410"/>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1412"/>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1409"/>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3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43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1411"/>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1414"/>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1413"/>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1441"/>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49" name="Shape 1449"/>
        <p:cNvGrpSpPr/>
        <p:nvPr/>
      </p:nvGrpSpPr>
      <p:grpSpPr>
        <a:xfrm>
          <a:off x="0" y="0"/>
          <a:ext cx="0" cy="0"/>
          <a:chOff x="0" y="0"/>
          <a:chExt cx="0" cy="0"/>
        </a:xfrm>
      </p:grpSpPr>
      <p:sp>
        <p:nvSpPr>
          <p:cNvPr id="1450" name="Google Shape;1450;p117"/>
          <p:cNvSpPr txBox="1"/>
          <p:nvPr>
            <p:ph type="title"/>
          </p:nvPr>
        </p:nvSpPr>
        <p:spPr>
          <a:xfrm>
            <a:off x="597198" y="219254"/>
            <a:ext cx="7952700" cy="75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400">
                <a:solidFill>
                  <a:schemeClr val="dk1"/>
                </a:solidFill>
              </a:rPr>
              <a:t>SCALING UP</a:t>
            </a:r>
            <a:r>
              <a:rPr lang="en" sz="2400">
                <a:solidFill>
                  <a:schemeClr val="dk1"/>
                </a:solidFill>
              </a:rPr>
              <a:t> ELASTICSEARCH (1)</a:t>
            </a:r>
            <a:endParaRPr sz="2400"/>
          </a:p>
        </p:txBody>
      </p:sp>
      <p:sp>
        <p:nvSpPr>
          <p:cNvPr id="1451" name="Google Shape;1451;p117"/>
          <p:cNvSpPr/>
          <p:nvPr/>
        </p:nvSpPr>
        <p:spPr>
          <a:xfrm>
            <a:off x="9312750" y="-4550"/>
            <a:ext cx="1317600" cy="456600"/>
          </a:xfrm>
          <a:prstGeom prst="wedgeRectCallout">
            <a:avLst>
              <a:gd fmla="val -53209" name="adj1"/>
              <a:gd fmla="val -19669" name="adj2"/>
            </a:avLst>
          </a:prstGeom>
          <a:solidFill>
            <a:schemeClr val="l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00000"/>
              </a:lnSpc>
              <a:spcBef>
                <a:spcPts val="500"/>
              </a:spcBef>
              <a:spcAft>
                <a:spcPts val="500"/>
              </a:spcAft>
              <a:buNone/>
            </a:pPr>
            <a:r>
              <a:rPr lang="en" sz="800">
                <a:solidFill>
                  <a:schemeClr val="accent6"/>
                </a:solidFill>
                <a:highlight>
                  <a:srgbClr val="FFFFFF"/>
                </a:highlight>
              </a:rPr>
              <a:t>Please write the title in all capital letters</a:t>
            </a:r>
            <a:endParaRPr sz="800">
              <a:solidFill>
                <a:schemeClr val="accent6"/>
              </a:solidFill>
              <a:highlight>
                <a:srgbClr val="FFFFFF"/>
              </a:highlight>
            </a:endParaRPr>
          </a:p>
        </p:txBody>
      </p:sp>
      <p:sp>
        <p:nvSpPr>
          <p:cNvPr id="1452" name="Google Shape;1452;p117"/>
          <p:cNvSpPr/>
          <p:nvPr/>
        </p:nvSpPr>
        <p:spPr>
          <a:xfrm>
            <a:off x="9312750" y="376450"/>
            <a:ext cx="1317600" cy="666000"/>
          </a:xfrm>
          <a:prstGeom prst="wedgeRectCallout">
            <a:avLst>
              <a:gd fmla="val -53209" name="adj1"/>
              <a:gd fmla="val -19669" name="adj2"/>
            </a:avLst>
          </a:prstGeom>
          <a:solidFill>
            <a:schemeClr val="l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00000"/>
              </a:lnSpc>
              <a:spcBef>
                <a:spcPts val="500"/>
              </a:spcBef>
              <a:spcAft>
                <a:spcPts val="500"/>
              </a:spcAft>
              <a:buNone/>
            </a:pPr>
            <a:r>
              <a:rPr lang="en" sz="800">
                <a:solidFill>
                  <a:schemeClr val="accent6"/>
                </a:solidFill>
                <a:highlight>
                  <a:srgbClr val="FFFFFF"/>
                </a:highlight>
              </a:rPr>
              <a:t>Use bullet points to summarize information rather than writing long paragraphs in the text box</a:t>
            </a:r>
            <a:endParaRPr sz="800">
              <a:solidFill>
                <a:schemeClr val="accent6"/>
              </a:solidFill>
              <a:highlight>
                <a:srgbClr val="FFFFFF"/>
              </a:highlight>
            </a:endParaRPr>
          </a:p>
        </p:txBody>
      </p:sp>
      <p:pic>
        <p:nvPicPr>
          <p:cNvPr id="1453" name="Google Shape;1453;p117"/>
          <p:cNvPicPr preferRelativeResize="0"/>
          <p:nvPr/>
        </p:nvPicPr>
        <p:blipFill>
          <a:blip r:embed="rId3">
            <a:alphaModFix/>
          </a:blip>
          <a:stretch>
            <a:fillRect/>
          </a:stretch>
        </p:blipFill>
        <p:spPr>
          <a:xfrm>
            <a:off x="423575" y="1219649"/>
            <a:ext cx="1990100" cy="1164025"/>
          </a:xfrm>
          <a:prstGeom prst="rect">
            <a:avLst/>
          </a:prstGeom>
          <a:noFill/>
          <a:ln>
            <a:noFill/>
          </a:ln>
        </p:spPr>
      </p:pic>
      <p:pic>
        <p:nvPicPr>
          <p:cNvPr id="1454" name="Google Shape;1454;p117"/>
          <p:cNvPicPr preferRelativeResize="0"/>
          <p:nvPr/>
        </p:nvPicPr>
        <p:blipFill>
          <a:blip r:embed="rId4">
            <a:alphaModFix/>
          </a:blip>
          <a:stretch>
            <a:fillRect/>
          </a:stretch>
        </p:blipFill>
        <p:spPr>
          <a:xfrm>
            <a:off x="305552" y="1049627"/>
            <a:ext cx="458565" cy="456600"/>
          </a:xfrm>
          <a:prstGeom prst="rect">
            <a:avLst/>
          </a:prstGeom>
          <a:noFill/>
          <a:ln>
            <a:noFill/>
          </a:ln>
        </p:spPr>
      </p:pic>
      <p:sp>
        <p:nvSpPr>
          <p:cNvPr id="1455" name="Google Shape;1455;p117"/>
          <p:cNvSpPr txBox="1"/>
          <p:nvPr/>
        </p:nvSpPr>
        <p:spPr>
          <a:xfrm>
            <a:off x="733575" y="862650"/>
            <a:ext cx="1492800" cy="30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METRICS</a:t>
            </a:r>
            <a:endParaRPr/>
          </a:p>
        </p:txBody>
      </p:sp>
      <p:sp>
        <p:nvSpPr>
          <p:cNvPr id="1456" name="Google Shape;1456;p117"/>
          <p:cNvSpPr txBox="1"/>
          <p:nvPr/>
        </p:nvSpPr>
        <p:spPr>
          <a:xfrm>
            <a:off x="3488700" y="1110025"/>
            <a:ext cx="1535400" cy="111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Thresholds</a:t>
            </a:r>
            <a:endParaRPr/>
          </a:p>
          <a:p>
            <a:pPr indent="-317500" lvl="0" marL="457200" rtl="0" algn="l">
              <a:spcBef>
                <a:spcPts val="0"/>
              </a:spcBef>
              <a:spcAft>
                <a:spcPts val="0"/>
              </a:spcAft>
              <a:buSzPts val="1400"/>
              <a:buChar char="●"/>
            </a:pPr>
            <a:r>
              <a:rPr lang="en"/>
              <a:t>CPU</a:t>
            </a:r>
            <a:endParaRPr/>
          </a:p>
          <a:p>
            <a:pPr indent="-317500" lvl="0" marL="457200" rtl="0" algn="l">
              <a:spcBef>
                <a:spcPts val="0"/>
              </a:spcBef>
              <a:spcAft>
                <a:spcPts val="0"/>
              </a:spcAft>
              <a:buSzPts val="1400"/>
              <a:buChar char="●"/>
            </a:pPr>
            <a:r>
              <a:rPr lang="en"/>
              <a:t>Duration</a:t>
            </a:r>
            <a:endParaRPr/>
          </a:p>
          <a:p>
            <a:pPr indent="-317500" lvl="0" marL="457200" rtl="0" algn="l">
              <a:spcBef>
                <a:spcPts val="0"/>
              </a:spcBef>
              <a:spcAft>
                <a:spcPts val="0"/>
              </a:spcAft>
              <a:buSzPts val="1400"/>
              <a:buChar char="●"/>
            </a:pPr>
            <a:r>
              <a:rPr lang="en"/>
              <a:t>Cooldown</a:t>
            </a:r>
            <a:endParaRPr/>
          </a:p>
        </p:txBody>
      </p:sp>
      <p:sp>
        <p:nvSpPr>
          <p:cNvPr id="1457" name="Google Shape;1457;p117"/>
          <p:cNvSpPr txBox="1"/>
          <p:nvPr/>
        </p:nvSpPr>
        <p:spPr>
          <a:xfrm>
            <a:off x="5083225" y="1110025"/>
            <a:ext cx="2287200" cy="111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Boundaries</a:t>
            </a:r>
            <a:endParaRPr/>
          </a:p>
          <a:p>
            <a:pPr indent="-317500" lvl="0" marL="457200" rtl="0" algn="l">
              <a:spcBef>
                <a:spcPts val="0"/>
              </a:spcBef>
              <a:spcAft>
                <a:spcPts val="0"/>
              </a:spcAft>
              <a:buSzPts val="1400"/>
              <a:buChar char="●"/>
            </a:pPr>
            <a:r>
              <a:rPr lang="en"/>
              <a:t>Max # Pod replicas</a:t>
            </a:r>
            <a:endParaRPr/>
          </a:p>
          <a:p>
            <a:pPr indent="0" lvl="0" marL="0" rtl="0" algn="l">
              <a:spcBef>
                <a:spcPts val="0"/>
              </a:spcBef>
              <a:spcAft>
                <a:spcPts val="0"/>
              </a:spcAft>
              <a:buNone/>
            </a:pPr>
            <a:r>
              <a:t/>
            </a:r>
            <a:endParaRPr/>
          </a:p>
        </p:txBody>
      </p:sp>
      <p:grpSp>
        <p:nvGrpSpPr>
          <p:cNvPr id="1458" name="Google Shape;1458;p117"/>
          <p:cNvGrpSpPr/>
          <p:nvPr/>
        </p:nvGrpSpPr>
        <p:grpSpPr>
          <a:xfrm>
            <a:off x="531225" y="2708475"/>
            <a:ext cx="1317600" cy="1477200"/>
            <a:chOff x="6433175" y="2597900"/>
            <a:chExt cx="1317600" cy="1477200"/>
          </a:xfrm>
        </p:grpSpPr>
        <p:sp>
          <p:nvSpPr>
            <p:cNvPr id="1459" name="Google Shape;1459;p117"/>
            <p:cNvSpPr/>
            <p:nvPr/>
          </p:nvSpPr>
          <p:spPr>
            <a:xfrm>
              <a:off x="6433175" y="2597900"/>
              <a:ext cx="1317600" cy="1477200"/>
            </a:xfrm>
            <a:prstGeom prst="roundRect">
              <a:avLst>
                <a:gd fmla="val 16667" name="adj"/>
              </a:avLst>
            </a:prstGeom>
            <a:solidFill>
              <a:srgbClr val="F3F3F3"/>
            </a:solidFill>
            <a:ln cap="flat" cmpd="sng" w="9525">
              <a:solidFill>
                <a:srgbClr val="CCCCCC"/>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Node</a:t>
              </a:r>
              <a:endParaRPr>
                <a:latin typeface="Consolas"/>
                <a:ea typeface="Consolas"/>
                <a:cs typeface="Consolas"/>
                <a:sym typeface="Consolas"/>
              </a:endParaRPr>
            </a:p>
          </p:txBody>
        </p:sp>
        <p:sp>
          <p:nvSpPr>
            <p:cNvPr id="1460" name="Google Shape;1460;p117"/>
            <p:cNvSpPr/>
            <p:nvPr/>
          </p:nvSpPr>
          <p:spPr>
            <a:xfrm>
              <a:off x="6577625" y="2695188"/>
              <a:ext cx="1028700" cy="872400"/>
            </a:xfrm>
            <a:prstGeom prst="roundRect">
              <a:avLst>
                <a:gd fmla="val 16667" name="adj"/>
              </a:avLst>
            </a:prstGeom>
            <a:solidFill>
              <a:srgbClr val="D9D9D9"/>
            </a:solid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ES Pod</a:t>
              </a:r>
              <a:endParaRPr>
                <a:latin typeface="Consolas"/>
                <a:ea typeface="Consolas"/>
                <a:cs typeface="Consolas"/>
                <a:sym typeface="Consolas"/>
              </a:endParaRPr>
            </a:p>
          </p:txBody>
        </p:sp>
        <p:pic>
          <p:nvPicPr>
            <p:cNvPr id="1461" name="Google Shape;1461;p117"/>
            <p:cNvPicPr preferRelativeResize="0"/>
            <p:nvPr/>
          </p:nvPicPr>
          <p:blipFill>
            <a:blip r:embed="rId4">
              <a:alphaModFix/>
            </a:blip>
            <a:stretch>
              <a:fillRect/>
            </a:stretch>
          </p:blipFill>
          <p:spPr>
            <a:xfrm>
              <a:off x="6946146" y="3054623"/>
              <a:ext cx="291657" cy="290400"/>
            </a:xfrm>
            <a:prstGeom prst="rect">
              <a:avLst/>
            </a:prstGeom>
            <a:noFill/>
            <a:ln>
              <a:noFill/>
            </a:ln>
          </p:spPr>
        </p:pic>
        <p:sp>
          <p:nvSpPr>
            <p:cNvPr id="1462" name="Google Shape;1462;p117"/>
            <p:cNvSpPr/>
            <p:nvPr/>
          </p:nvSpPr>
          <p:spPr>
            <a:xfrm>
              <a:off x="6577625" y="2697203"/>
              <a:ext cx="1028700" cy="872400"/>
            </a:xfrm>
            <a:prstGeom prst="roundRect">
              <a:avLst>
                <a:gd fmla="val 16667" name="adj"/>
              </a:avLst>
            </a:prstGeom>
            <a:solidFill>
              <a:srgbClr val="CFE2F3"/>
            </a:solidFill>
            <a:ln cap="flat" cmpd="sng" w="9525">
              <a:solidFill>
                <a:srgbClr val="6FA8DC"/>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6 shards</a:t>
              </a:r>
              <a:endParaRPr>
                <a:latin typeface="Consolas"/>
                <a:ea typeface="Consolas"/>
                <a:cs typeface="Consolas"/>
                <a:sym typeface="Consolas"/>
              </a:endParaRPr>
            </a:p>
          </p:txBody>
        </p:sp>
        <p:pic>
          <p:nvPicPr>
            <p:cNvPr id="1463" name="Google Shape;1463;p117"/>
            <p:cNvPicPr preferRelativeResize="0"/>
            <p:nvPr/>
          </p:nvPicPr>
          <p:blipFill>
            <a:blip r:embed="rId4">
              <a:alphaModFix/>
            </a:blip>
            <a:stretch>
              <a:fillRect/>
            </a:stretch>
          </p:blipFill>
          <p:spPr>
            <a:xfrm>
              <a:off x="7327146" y="2675638"/>
              <a:ext cx="291657" cy="290400"/>
            </a:xfrm>
            <a:prstGeom prst="rect">
              <a:avLst/>
            </a:prstGeom>
            <a:noFill/>
            <a:ln>
              <a:noFill/>
            </a:ln>
          </p:spPr>
        </p:pic>
        <p:sp>
          <p:nvSpPr>
            <p:cNvPr id="1464" name="Google Shape;1464;p117"/>
            <p:cNvSpPr/>
            <p:nvPr/>
          </p:nvSpPr>
          <p:spPr>
            <a:xfrm>
              <a:off x="6527675" y="3412950"/>
              <a:ext cx="1128600" cy="214200"/>
            </a:xfrm>
            <a:prstGeom prst="roundRect">
              <a:avLst>
                <a:gd fmla="val 16667" name="adj"/>
              </a:avLst>
            </a:prstGeom>
            <a:solidFill>
              <a:srgbClr val="B6D7A8"/>
            </a:solidFill>
            <a:ln cap="flat" cmpd="sng" w="952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latin typeface="Consolas"/>
                  <a:ea typeface="Consolas"/>
                  <a:cs typeface="Consolas"/>
                  <a:sym typeface="Consolas"/>
                </a:rPr>
                <a:t>ready</a:t>
              </a:r>
              <a:endParaRPr sz="1100">
                <a:latin typeface="Consolas"/>
                <a:ea typeface="Consolas"/>
                <a:cs typeface="Consolas"/>
                <a:sym typeface="Consolas"/>
              </a:endParaRPr>
            </a:p>
          </p:txBody>
        </p:sp>
      </p:grpSp>
      <p:grpSp>
        <p:nvGrpSpPr>
          <p:cNvPr id="1465" name="Google Shape;1465;p117"/>
          <p:cNvGrpSpPr/>
          <p:nvPr/>
        </p:nvGrpSpPr>
        <p:grpSpPr>
          <a:xfrm>
            <a:off x="2319475" y="2595100"/>
            <a:ext cx="1512650" cy="1701450"/>
            <a:chOff x="2319475" y="2747500"/>
            <a:chExt cx="1512650" cy="1701450"/>
          </a:xfrm>
        </p:grpSpPr>
        <p:grpSp>
          <p:nvGrpSpPr>
            <p:cNvPr id="1466" name="Google Shape;1466;p117"/>
            <p:cNvGrpSpPr/>
            <p:nvPr/>
          </p:nvGrpSpPr>
          <p:grpSpPr>
            <a:xfrm>
              <a:off x="2319475" y="2747500"/>
              <a:ext cx="1317600" cy="1477200"/>
              <a:chOff x="6433175" y="2597900"/>
              <a:chExt cx="1317600" cy="1477200"/>
            </a:xfrm>
          </p:grpSpPr>
          <p:sp>
            <p:nvSpPr>
              <p:cNvPr id="1467" name="Google Shape;1467;p117"/>
              <p:cNvSpPr/>
              <p:nvPr/>
            </p:nvSpPr>
            <p:spPr>
              <a:xfrm>
                <a:off x="6433175" y="2597900"/>
                <a:ext cx="1317600" cy="1477200"/>
              </a:xfrm>
              <a:prstGeom prst="roundRect">
                <a:avLst>
                  <a:gd fmla="val 16667" name="adj"/>
                </a:avLst>
              </a:prstGeom>
              <a:solidFill>
                <a:srgbClr val="F3F3F3"/>
              </a:solidFill>
              <a:ln cap="flat" cmpd="sng" w="9525">
                <a:solidFill>
                  <a:srgbClr val="CCCCCC"/>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Node</a:t>
                </a:r>
                <a:endParaRPr>
                  <a:latin typeface="Consolas"/>
                  <a:ea typeface="Consolas"/>
                  <a:cs typeface="Consolas"/>
                  <a:sym typeface="Consolas"/>
                </a:endParaRPr>
              </a:p>
            </p:txBody>
          </p:sp>
          <p:sp>
            <p:nvSpPr>
              <p:cNvPr id="1468" name="Google Shape;1468;p117"/>
              <p:cNvSpPr/>
              <p:nvPr/>
            </p:nvSpPr>
            <p:spPr>
              <a:xfrm>
                <a:off x="6577625" y="2695188"/>
                <a:ext cx="1028700" cy="872400"/>
              </a:xfrm>
              <a:prstGeom prst="roundRect">
                <a:avLst>
                  <a:gd fmla="val 16667" name="adj"/>
                </a:avLst>
              </a:prstGeom>
              <a:solidFill>
                <a:srgbClr val="D9D9D9"/>
              </a:solid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ES Pod</a:t>
                </a:r>
                <a:endParaRPr>
                  <a:latin typeface="Consolas"/>
                  <a:ea typeface="Consolas"/>
                  <a:cs typeface="Consolas"/>
                  <a:sym typeface="Consolas"/>
                </a:endParaRPr>
              </a:p>
            </p:txBody>
          </p:sp>
          <p:pic>
            <p:nvPicPr>
              <p:cNvPr id="1469" name="Google Shape;1469;p117"/>
              <p:cNvPicPr preferRelativeResize="0"/>
              <p:nvPr/>
            </p:nvPicPr>
            <p:blipFill>
              <a:blip r:embed="rId4">
                <a:alphaModFix/>
              </a:blip>
              <a:stretch>
                <a:fillRect/>
              </a:stretch>
            </p:blipFill>
            <p:spPr>
              <a:xfrm>
                <a:off x="6946146" y="3054623"/>
                <a:ext cx="291657" cy="290400"/>
              </a:xfrm>
              <a:prstGeom prst="rect">
                <a:avLst/>
              </a:prstGeom>
              <a:noFill/>
              <a:ln>
                <a:noFill/>
              </a:ln>
            </p:spPr>
          </p:pic>
          <p:sp>
            <p:nvSpPr>
              <p:cNvPr id="1470" name="Google Shape;1470;p117"/>
              <p:cNvSpPr/>
              <p:nvPr/>
            </p:nvSpPr>
            <p:spPr>
              <a:xfrm>
                <a:off x="6577625" y="2697203"/>
                <a:ext cx="1028700" cy="872400"/>
              </a:xfrm>
              <a:prstGeom prst="roundRect">
                <a:avLst>
                  <a:gd fmla="val 16667" name="adj"/>
                </a:avLst>
              </a:prstGeom>
              <a:solidFill>
                <a:srgbClr val="CFE2F3"/>
              </a:solidFill>
              <a:ln cap="flat" cmpd="sng" w="9525">
                <a:solidFill>
                  <a:srgbClr val="6FA8DC"/>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3</a:t>
                </a:r>
                <a:r>
                  <a:rPr lang="en">
                    <a:latin typeface="Consolas"/>
                    <a:ea typeface="Consolas"/>
                    <a:cs typeface="Consolas"/>
                    <a:sym typeface="Consolas"/>
                  </a:rPr>
                  <a:t> shards</a:t>
                </a:r>
                <a:endParaRPr>
                  <a:latin typeface="Consolas"/>
                  <a:ea typeface="Consolas"/>
                  <a:cs typeface="Consolas"/>
                  <a:sym typeface="Consolas"/>
                </a:endParaRPr>
              </a:p>
            </p:txBody>
          </p:sp>
          <p:pic>
            <p:nvPicPr>
              <p:cNvPr id="1471" name="Google Shape;1471;p117"/>
              <p:cNvPicPr preferRelativeResize="0"/>
              <p:nvPr/>
            </p:nvPicPr>
            <p:blipFill>
              <a:blip r:embed="rId4">
                <a:alphaModFix/>
              </a:blip>
              <a:stretch>
                <a:fillRect/>
              </a:stretch>
            </p:blipFill>
            <p:spPr>
              <a:xfrm>
                <a:off x="7327146" y="2675638"/>
                <a:ext cx="291657" cy="290400"/>
              </a:xfrm>
              <a:prstGeom prst="rect">
                <a:avLst/>
              </a:prstGeom>
              <a:noFill/>
              <a:ln>
                <a:noFill/>
              </a:ln>
            </p:spPr>
          </p:pic>
          <p:sp>
            <p:nvSpPr>
              <p:cNvPr id="1472" name="Google Shape;1472;p117"/>
              <p:cNvSpPr/>
              <p:nvPr/>
            </p:nvSpPr>
            <p:spPr>
              <a:xfrm>
                <a:off x="6527675" y="3412950"/>
                <a:ext cx="1128600" cy="214200"/>
              </a:xfrm>
              <a:prstGeom prst="roundRect">
                <a:avLst>
                  <a:gd fmla="val 16667" name="adj"/>
                </a:avLst>
              </a:prstGeom>
              <a:solidFill>
                <a:srgbClr val="B6D7A8"/>
              </a:solidFill>
              <a:ln cap="flat" cmpd="sng" w="952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latin typeface="Consolas"/>
                    <a:ea typeface="Consolas"/>
                    <a:cs typeface="Consolas"/>
                    <a:sym typeface="Consolas"/>
                  </a:rPr>
                  <a:t>ready</a:t>
                </a:r>
                <a:endParaRPr sz="1100">
                  <a:latin typeface="Consolas"/>
                  <a:ea typeface="Consolas"/>
                  <a:cs typeface="Consolas"/>
                  <a:sym typeface="Consolas"/>
                </a:endParaRPr>
              </a:p>
            </p:txBody>
          </p:sp>
        </p:grpSp>
        <p:grpSp>
          <p:nvGrpSpPr>
            <p:cNvPr id="1473" name="Google Shape;1473;p117"/>
            <p:cNvGrpSpPr/>
            <p:nvPr/>
          </p:nvGrpSpPr>
          <p:grpSpPr>
            <a:xfrm>
              <a:off x="2514525" y="2971750"/>
              <a:ext cx="1317600" cy="1477200"/>
              <a:chOff x="6433175" y="2597900"/>
              <a:chExt cx="1317600" cy="1477200"/>
            </a:xfrm>
          </p:grpSpPr>
          <p:sp>
            <p:nvSpPr>
              <p:cNvPr id="1474" name="Google Shape;1474;p117"/>
              <p:cNvSpPr/>
              <p:nvPr/>
            </p:nvSpPr>
            <p:spPr>
              <a:xfrm>
                <a:off x="6433175" y="2597900"/>
                <a:ext cx="1317600" cy="1477200"/>
              </a:xfrm>
              <a:prstGeom prst="roundRect">
                <a:avLst>
                  <a:gd fmla="val 16667" name="adj"/>
                </a:avLst>
              </a:prstGeom>
              <a:solidFill>
                <a:srgbClr val="F3F3F3"/>
              </a:solidFill>
              <a:ln cap="flat" cmpd="sng" w="9525">
                <a:solidFill>
                  <a:srgbClr val="CCCCCC"/>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Node</a:t>
                </a:r>
                <a:endParaRPr>
                  <a:latin typeface="Consolas"/>
                  <a:ea typeface="Consolas"/>
                  <a:cs typeface="Consolas"/>
                  <a:sym typeface="Consolas"/>
                </a:endParaRPr>
              </a:p>
            </p:txBody>
          </p:sp>
          <p:sp>
            <p:nvSpPr>
              <p:cNvPr id="1475" name="Google Shape;1475;p117"/>
              <p:cNvSpPr/>
              <p:nvPr/>
            </p:nvSpPr>
            <p:spPr>
              <a:xfrm>
                <a:off x="6577625" y="2695188"/>
                <a:ext cx="1028700" cy="872400"/>
              </a:xfrm>
              <a:prstGeom prst="roundRect">
                <a:avLst>
                  <a:gd fmla="val 16667" name="adj"/>
                </a:avLst>
              </a:prstGeom>
              <a:solidFill>
                <a:srgbClr val="D9D9D9"/>
              </a:solid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ES Pod</a:t>
                </a:r>
                <a:endParaRPr>
                  <a:latin typeface="Consolas"/>
                  <a:ea typeface="Consolas"/>
                  <a:cs typeface="Consolas"/>
                  <a:sym typeface="Consolas"/>
                </a:endParaRPr>
              </a:p>
            </p:txBody>
          </p:sp>
          <p:pic>
            <p:nvPicPr>
              <p:cNvPr id="1476" name="Google Shape;1476;p117"/>
              <p:cNvPicPr preferRelativeResize="0"/>
              <p:nvPr/>
            </p:nvPicPr>
            <p:blipFill>
              <a:blip r:embed="rId4">
                <a:alphaModFix/>
              </a:blip>
              <a:stretch>
                <a:fillRect/>
              </a:stretch>
            </p:blipFill>
            <p:spPr>
              <a:xfrm>
                <a:off x="6946146" y="3054623"/>
                <a:ext cx="291657" cy="290400"/>
              </a:xfrm>
              <a:prstGeom prst="rect">
                <a:avLst/>
              </a:prstGeom>
              <a:noFill/>
              <a:ln>
                <a:noFill/>
              </a:ln>
            </p:spPr>
          </p:pic>
          <p:sp>
            <p:nvSpPr>
              <p:cNvPr id="1477" name="Google Shape;1477;p117"/>
              <p:cNvSpPr/>
              <p:nvPr/>
            </p:nvSpPr>
            <p:spPr>
              <a:xfrm>
                <a:off x="6577625" y="2697203"/>
                <a:ext cx="1028700" cy="872400"/>
              </a:xfrm>
              <a:prstGeom prst="roundRect">
                <a:avLst>
                  <a:gd fmla="val 16667" name="adj"/>
                </a:avLst>
              </a:prstGeom>
              <a:solidFill>
                <a:srgbClr val="CFE2F3"/>
              </a:solidFill>
              <a:ln cap="flat" cmpd="sng" w="9525">
                <a:solidFill>
                  <a:srgbClr val="6FA8DC"/>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3</a:t>
                </a:r>
                <a:r>
                  <a:rPr lang="en">
                    <a:latin typeface="Consolas"/>
                    <a:ea typeface="Consolas"/>
                    <a:cs typeface="Consolas"/>
                    <a:sym typeface="Consolas"/>
                  </a:rPr>
                  <a:t> shards</a:t>
                </a:r>
                <a:endParaRPr>
                  <a:latin typeface="Consolas"/>
                  <a:ea typeface="Consolas"/>
                  <a:cs typeface="Consolas"/>
                  <a:sym typeface="Consolas"/>
                </a:endParaRPr>
              </a:p>
            </p:txBody>
          </p:sp>
          <p:pic>
            <p:nvPicPr>
              <p:cNvPr id="1478" name="Google Shape;1478;p117"/>
              <p:cNvPicPr preferRelativeResize="0"/>
              <p:nvPr/>
            </p:nvPicPr>
            <p:blipFill>
              <a:blip r:embed="rId4">
                <a:alphaModFix/>
              </a:blip>
              <a:stretch>
                <a:fillRect/>
              </a:stretch>
            </p:blipFill>
            <p:spPr>
              <a:xfrm>
                <a:off x="7327146" y="2675638"/>
                <a:ext cx="291657" cy="290400"/>
              </a:xfrm>
              <a:prstGeom prst="rect">
                <a:avLst/>
              </a:prstGeom>
              <a:noFill/>
              <a:ln>
                <a:noFill/>
              </a:ln>
            </p:spPr>
          </p:pic>
          <p:sp>
            <p:nvSpPr>
              <p:cNvPr id="1479" name="Google Shape;1479;p117"/>
              <p:cNvSpPr/>
              <p:nvPr/>
            </p:nvSpPr>
            <p:spPr>
              <a:xfrm>
                <a:off x="6527675" y="3412950"/>
                <a:ext cx="1128600" cy="214200"/>
              </a:xfrm>
              <a:prstGeom prst="roundRect">
                <a:avLst>
                  <a:gd fmla="val 16667" name="adj"/>
                </a:avLst>
              </a:prstGeom>
              <a:solidFill>
                <a:srgbClr val="B6D7A8"/>
              </a:solidFill>
              <a:ln cap="flat" cmpd="sng" w="952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latin typeface="Consolas"/>
                    <a:ea typeface="Consolas"/>
                    <a:cs typeface="Consolas"/>
                    <a:sym typeface="Consolas"/>
                  </a:rPr>
                  <a:t>ready</a:t>
                </a:r>
                <a:endParaRPr sz="1100">
                  <a:latin typeface="Consolas"/>
                  <a:ea typeface="Consolas"/>
                  <a:cs typeface="Consolas"/>
                  <a:sym typeface="Consolas"/>
                </a:endParaRPr>
              </a:p>
            </p:txBody>
          </p:sp>
        </p:grpSp>
      </p:grpSp>
      <p:grpSp>
        <p:nvGrpSpPr>
          <p:cNvPr id="1480" name="Google Shape;1480;p117"/>
          <p:cNvGrpSpPr/>
          <p:nvPr/>
        </p:nvGrpSpPr>
        <p:grpSpPr>
          <a:xfrm>
            <a:off x="4225625" y="2516075"/>
            <a:ext cx="1758875" cy="1948250"/>
            <a:chOff x="4225625" y="2668475"/>
            <a:chExt cx="1758875" cy="1948250"/>
          </a:xfrm>
        </p:grpSpPr>
        <p:grpSp>
          <p:nvGrpSpPr>
            <p:cNvPr id="1481" name="Google Shape;1481;p117"/>
            <p:cNvGrpSpPr/>
            <p:nvPr/>
          </p:nvGrpSpPr>
          <p:grpSpPr>
            <a:xfrm>
              <a:off x="4225625" y="2668475"/>
              <a:ext cx="1317600" cy="1477200"/>
              <a:chOff x="6433175" y="2597900"/>
              <a:chExt cx="1317600" cy="1477200"/>
            </a:xfrm>
          </p:grpSpPr>
          <p:sp>
            <p:nvSpPr>
              <p:cNvPr id="1482" name="Google Shape;1482;p117"/>
              <p:cNvSpPr/>
              <p:nvPr/>
            </p:nvSpPr>
            <p:spPr>
              <a:xfrm>
                <a:off x="6433175" y="2597900"/>
                <a:ext cx="1317600" cy="1477200"/>
              </a:xfrm>
              <a:prstGeom prst="roundRect">
                <a:avLst>
                  <a:gd fmla="val 16667" name="adj"/>
                </a:avLst>
              </a:prstGeom>
              <a:solidFill>
                <a:srgbClr val="F3F3F3"/>
              </a:solidFill>
              <a:ln cap="flat" cmpd="sng" w="9525">
                <a:solidFill>
                  <a:srgbClr val="CCCCCC"/>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Node</a:t>
                </a:r>
                <a:endParaRPr>
                  <a:latin typeface="Consolas"/>
                  <a:ea typeface="Consolas"/>
                  <a:cs typeface="Consolas"/>
                  <a:sym typeface="Consolas"/>
                </a:endParaRPr>
              </a:p>
            </p:txBody>
          </p:sp>
          <p:sp>
            <p:nvSpPr>
              <p:cNvPr id="1483" name="Google Shape;1483;p117"/>
              <p:cNvSpPr/>
              <p:nvPr/>
            </p:nvSpPr>
            <p:spPr>
              <a:xfrm>
                <a:off x="6577625" y="2695188"/>
                <a:ext cx="1028700" cy="872400"/>
              </a:xfrm>
              <a:prstGeom prst="roundRect">
                <a:avLst>
                  <a:gd fmla="val 16667" name="adj"/>
                </a:avLst>
              </a:prstGeom>
              <a:solidFill>
                <a:srgbClr val="D9D9D9"/>
              </a:solid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ES Pod</a:t>
                </a:r>
                <a:endParaRPr>
                  <a:latin typeface="Consolas"/>
                  <a:ea typeface="Consolas"/>
                  <a:cs typeface="Consolas"/>
                  <a:sym typeface="Consolas"/>
                </a:endParaRPr>
              </a:p>
            </p:txBody>
          </p:sp>
          <p:pic>
            <p:nvPicPr>
              <p:cNvPr id="1484" name="Google Shape;1484;p117"/>
              <p:cNvPicPr preferRelativeResize="0"/>
              <p:nvPr/>
            </p:nvPicPr>
            <p:blipFill>
              <a:blip r:embed="rId4">
                <a:alphaModFix/>
              </a:blip>
              <a:stretch>
                <a:fillRect/>
              </a:stretch>
            </p:blipFill>
            <p:spPr>
              <a:xfrm>
                <a:off x="6946146" y="3054623"/>
                <a:ext cx="291657" cy="290400"/>
              </a:xfrm>
              <a:prstGeom prst="rect">
                <a:avLst/>
              </a:prstGeom>
              <a:noFill/>
              <a:ln>
                <a:noFill/>
              </a:ln>
            </p:spPr>
          </p:pic>
          <p:sp>
            <p:nvSpPr>
              <p:cNvPr id="1485" name="Google Shape;1485;p117"/>
              <p:cNvSpPr/>
              <p:nvPr/>
            </p:nvSpPr>
            <p:spPr>
              <a:xfrm>
                <a:off x="6577625" y="2697203"/>
                <a:ext cx="1028700" cy="872400"/>
              </a:xfrm>
              <a:prstGeom prst="roundRect">
                <a:avLst>
                  <a:gd fmla="val 16667" name="adj"/>
                </a:avLst>
              </a:prstGeom>
              <a:solidFill>
                <a:srgbClr val="CFE2F3"/>
              </a:solidFill>
              <a:ln cap="flat" cmpd="sng" w="9525">
                <a:solidFill>
                  <a:srgbClr val="6FA8DC"/>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2</a:t>
                </a:r>
                <a:r>
                  <a:rPr lang="en">
                    <a:latin typeface="Consolas"/>
                    <a:ea typeface="Consolas"/>
                    <a:cs typeface="Consolas"/>
                    <a:sym typeface="Consolas"/>
                  </a:rPr>
                  <a:t> shards</a:t>
                </a:r>
                <a:endParaRPr>
                  <a:latin typeface="Consolas"/>
                  <a:ea typeface="Consolas"/>
                  <a:cs typeface="Consolas"/>
                  <a:sym typeface="Consolas"/>
                </a:endParaRPr>
              </a:p>
            </p:txBody>
          </p:sp>
          <p:pic>
            <p:nvPicPr>
              <p:cNvPr id="1486" name="Google Shape;1486;p117"/>
              <p:cNvPicPr preferRelativeResize="0"/>
              <p:nvPr/>
            </p:nvPicPr>
            <p:blipFill>
              <a:blip r:embed="rId4">
                <a:alphaModFix/>
              </a:blip>
              <a:stretch>
                <a:fillRect/>
              </a:stretch>
            </p:blipFill>
            <p:spPr>
              <a:xfrm>
                <a:off x="7327146" y="2675638"/>
                <a:ext cx="291657" cy="290400"/>
              </a:xfrm>
              <a:prstGeom prst="rect">
                <a:avLst/>
              </a:prstGeom>
              <a:noFill/>
              <a:ln>
                <a:noFill/>
              </a:ln>
            </p:spPr>
          </p:pic>
          <p:sp>
            <p:nvSpPr>
              <p:cNvPr id="1487" name="Google Shape;1487;p117"/>
              <p:cNvSpPr/>
              <p:nvPr/>
            </p:nvSpPr>
            <p:spPr>
              <a:xfrm>
                <a:off x="6527675" y="3412950"/>
                <a:ext cx="1128600" cy="214200"/>
              </a:xfrm>
              <a:prstGeom prst="roundRect">
                <a:avLst>
                  <a:gd fmla="val 16667" name="adj"/>
                </a:avLst>
              </a:prstGeom>
              <a:solidFill>
                <a:srgbClr val="B6D7A8"/>
              </a:solidFill>
              <a:ln cap="flat" cmpd="sng" w="952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latin typeface="Consolas"/>
                    <a:ea typeface="Consolas"/>
                    <a:cs typeface="Consolas"/>
                    <a:sym typeface="Consolas"/>
                  </a:rPr>
                  <a:t>ready</a:t>
                </a:r>
                <a:endParaRPr sz="1100">
                  <a:latin typeface="Consolas"/>
                  <a:ea typeface="Consolas"/>
                  <a:cs typeface="Consolas"/>
                  <a:sym typeface="Consolas"/>
                </a:endParaRPr>
              </a:p>
            </p:txBody>
          </p:sp>
        </p:grpSp>
        <p:grpSp>
          <p:nvGrpSpPr>
            <p:cNvPr id="1488" name="Google Shape;1488;p117"/>
            <p:cNvGrpSpPr/>
            <p:nvPr/>
          </p:nvGrpSpPr>
          <p:grpSpPr>
            <a:xfrm>
              <a:off x="4420675" y="2892725"/>
              <a:ext cx="1317600" cy="1477200"/>
              <a:chOff x="6433175" y="2597900"/>
              <a:chExt cx="1317600" cy="1477200"/>
            </a:xfrm>
          </p:grpSpPr>
          <p:sp>
            <p:nvSpPr>
              <p:cNvPr id="1489" name="Google Shape;1489;p117"/>
              <p:cNvSpPr/>
              <p:nvPr/>
            </p:nvSpPr>
            <p:spPr>
              <a:xfrm>
                <a:off x="6433175" y="2597900"/>
                <a:ext cx="1317600" cy="1477200"/>
              </a:xfrm>
              <a:prstGeom prst="roundRect">
                <a:avLst>
                  <a:gd fmla="val 16667" name="adj"/>
                </a:avLst>
              </a:prstGeom>
              <a:solidFill>
                <a:srgbClr val="F3F3F3"/>
              </a:solidFill>
              <a:ln cap="flat" cmpd="sng" w="9525">
                <a:solidFill>
                  <a:srgbClr val="CCCCCC"/>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Node</a:t>
                </a:r>
                <a:endParaRPr>
                  <a:latin typeface="Consolas"/>
                  <a:ea typeface="Consolas"/>
                  <a:cs typeface="Consolas"/>
                  <a:sym typeface="Consolas"/>
                </a:endParaRPr>
              </a:p>
            </p:txBody>
          </p:sp>
          <p:sp>
            <p:nvSpPr>
              <p:cNvPr id="1490" name="Google Shape;1490;p117"/>
              <p:cNvSpPr/>
              <p:nvPr/>
            </p:nvSpPr>
            <p:spPr>
              <a:xfrm>
                <a:off x="6577625" y="2695188"/>
                <a:ext cx="1028700" cy="872400"/>
              </a:xfrm>
              <a:prstGeom prst="roundRect">
                <a:avLst>
                  <a:gd fmla="val 16667" name="adj"/>
                </a:avLst>
              </a:prstGeom>
              <a:solidFill>
                <a:srgbClr val="D9D9D9"/>
              </a:solid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ES Pod</a:t>
                </a:r>
                <a:endParaRPr>
                  <a:latin typeface="Consolas"/>
                  <a:ea typeface="Consolas"/>
                  <a:cs typeface="Consolas"/>
                  <a:sym typeface="Consolas"/>
                </a:endParaRPr>
              </a:p>
            </p:txBody>
          </p:sp>
          <p:pic>
            <p:nvPicPr>
              <p:cNvPr id="1491" name="Google Shape;1491;p117"/>
              <p:cNvPicPr preferRelativeResize="0"/>
              <p:nvPr/>
            </p:nvPicPr>
            <p:blipFill>
              <a:blip r:embed="rId4">
                <a:alphaModFix/>
              </a:blip>
              <a:stretch>
                <a:fillRect/>
              </a:stretch>
            </p:blipFill>
            <p:spPr>
              <a:xfrm>
                <a:off x="6946146" y="3054623"/>
                <a:ext cx="291657" cy="290400"/>
              </a:xfrm>
              <a:prstGeom prst="rect">
                <a:avLst/>
              </a:prstGeom>
              <a:noFill/>
              <a:ln>
                <a:noFill/>
              </a:ln>
            </p:spPr>
          </p:pic>
          <p:sp>
            <p:nvSpPr>
              <p:cNvPr id="1492" name="Google Shape;1492;p117"/>
              <p:cNvSpPr/>
              <p:nvPr/>
            </p:nvSpPr>
            <p:spPr>
              <a:xfrm>
                <a:off x="6577625" y="2697203"/>
                <a:ext cx="1028700" cy="872400"/>
              </a:xfrm>
              <a:prstGeom prst="roundRect">
                <a:avLst>
                  <a:gd fmla="val 16667" name="adj"/>
                </a:avLst>
              </a:prstGeom>
              <a:solidFill>
                <a:srgbClr val="CFE2F3"/>
              </a:solidFill>
              <a:ln cap="flat" cmpd="sng" w="9525">
                <a:solidFill>
                  <a:srgbClr val="6FA8DC"/>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2</a:t>
                </a:r>
                <a:r>
                  <a:rPr lang="en">
                    <a:latin typeface="Consolas"/>
                    <a:ea typeface="Consolas"/>
                    <a:cs typeface="Consolas"/>
                    <a:sym typeface="Consolas"/>
                  </a:rPr>
                  <a:t> shards</a:t>
                </a:r>
                <a:endParaRPr>
                  <a:latin typeface="Consolas"/>
                  <a:ea typeface="Consolas"/>
                  <a:cs typeface="Consolas"/>
                  <a:sym typeface="Consolas"/>
                </a:endParaRPr>
              </a:p>
            </p:txBody>
          </p:sp>
          <p:pic>
            <p:nvPicPr>
              <p:cNvPr id="1493" name="Google Shape;1493;p117"/>
              <p:cNvPicPr preferRelativeResize="0"/>
              <p:nvPr/>
            </p:nvPicPr>
            <p:blipFill>
              <a:blip r:embed="rId4">
                <a:alphaModFix/>
              </a:blip>
              <a:stretch>
                <a:fillRect/>
              </a:stretch>
            </p:blipFill>
            <p:spPr>
              <a:xfrm>
                <a:off x="7327146" y="2675638"/>
                <a:ext cx="291657" cy="290400"/>
              </a:xfrm>
              <a:prstGeom prst="rect">
                <a:avLst/>
              </a:prstGeom>
              <a:noFill/>
              <a:ln>
                <a:noFill/>
              </a:ln>
            </p:spPr>
          </p:pic>
          <p:sp>
            <p:nvSpPr>
              <p:cNvPr id="1494" name="Google Shape;1494;p117"/>
              <p:cNvSpPr/>
              <p:nvPr/>
            </p:nvSpPr>
            <p:spPr>
              <a:xfrm>
                <a:off x="6527675" y="3412950"/>
                <a:ext cx="1128600" cy="214200"/>
              </a:xfrm>
              <a:prstGeom prst="roundRect">
                <a:avLst>
                  <a:gd fmla="val 16667" name="adj"/>
                </a:avLst>
              </a:prstGeom>
              <a:solidFill>
                <a:srgbClr val="B6D7A8"/>
              </a:solidFill>
              <a:ln cap="flat" cmpd="sng" w="952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latin typeface="Consolas"/>
                    <a:ea typeface="Consolas"/>
                    <a:cs typeface="Consolas"/>
                    <a:sym typeface="Consolas"/>
                  </a:rPr>
                  <a:t>ready</a:t>
                </a:r>
                <a:endParaRPr sz="1100">
                  <a:latin typeface="Consolas"/>
                  <a:ea typeface="Consolas"/>
                  <a:cs typeface="Consolas"/>
                  <a:sym typeface="Consolas"/>
                </a:endParaRPr>
              </a:p>
            </p:txBody>
          </p:sp>
        </p:grpSp>
        <p:grpSp>
          <p:nvGrpSpPr>
            <p:cNvPr id="1495" name="Google Shape;1495;p117"/>
            <p:cNvGrpSpPr/>
            <p:nvPr/>
          </p:nvGrpSpPr>
          <p:grpSpPr>
            <a:xfrm>
              <a:off x="4666900" y="3139525"/>
              <a:ext cx="1317600" cy="1477200"/>
              <a:chOff x="6433175" y="2597900"/>
              <a:chExt cx="1317600" cy="1477200"/>
            </a:xfrm>
          </p:grpSpPr>
          <p:sp>
            <p:nvSpPr>
              <p:cNvPr id="1496" name="Google Shape;1496;p117"/>
              <p:cNvSpPr/>
              <p:nvPr/>
            </p:nvSpPr>
            <p:spPr>
              <a:xfrm>
                <a:off x="6433175" y="2597900"/>
                <a:ext cx="1317600" cy="1477200"/>
              </a:xfrm>
              <a:prstGeom prst="roundRect">
                <a:avLst>
                  <a:gd fmla="val 16667" name="adj"/>
                </a:avLst>
              </a:prstGeom>
              <a:solidFill>
                <a:srgbClr val="F3F3F3"/>
              </a:solidFill>
              <a:ln cap="flat" cmpd="sng" w="9525">
                <a:solidFill>
                  <a:srgbClr val="CCCCCC"/>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Node</a:t>
                </a:r>
                <a:endParaRPr>
                  <a:latin typeface="Consolas"/>
                  <a:ea typeface="Consolas"/>
                  <a:cs typeface="Consolas"/>
                  <a:sym typeface="Consolas"/>
                </a:endParaRPr>
              </a:p>
            </p:txBody>
          </p:sp>
          <p:sp>
            <p:nvSpPr>
              <p:cNvPr id="1497" name="Google Shape;1497;p117"/>
              <p:cNvSpPr/>
              <p:nvPr/>
            </p:nvSpPr>
            <p:spPr>
              <a:xfrm>
                <a:off x="6577625" y="2695188"/>
                <a:ext cx="1028700" cy="872400"/>
              </a:xfrm>
              <a:prstGeom prst="roundRect">
                <a:avLst>
                  <a:gd fmla="val 16667" name="adj"/>
                </a:avLst>
              </a:prstGeom>
              <a:solidFill>
                <a:srgbClr val="D9D9D9"/>
              </a:solid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ES Pod</a:t>
                </a:r>
                <a:endParaRPr>
                  <a:latin typeface="Consolas"/>
                  <a:ea typeface="Consolas"/>
                  <a:cs typeface="Consolas"/>
                  <a:sym typeface="Consolas"/>
                </a:endParaRPr>
              </a:p>
            </p:txBody>
          </p:sp>
          <p:pic>
            <p:nvPicPr>
              <p:cNvPr id="1498" name="Google Shape;1498;p117"/>
              <p:cNvPicPr preferRelativeResize="0"/>
              <p:nvPr/>
            </p:nvPicPr>
            <p:blipFill>
              <a:blip r:embed="rId4">
                <a:alphaModFix/>
              </a:blip>
              <a:stretch>
                <a:fillRect/>
              </a:stretch>
            </p:blipFill>
            <p:spPr>
              <a:xfrm>
                <a:off x="6946146" y="3054623"/>
                <a:ext cx="291657" cy="290400"/>
              </a:xfrm>
              <a:prstGeom prst="rect">
                <a:avLst/>
              </a:prstGeom>
              <a:noFill/>
              <a:ln>
                <a:noFill/>
              </a:ln>
            </p:spPr>
          </p:pic>
          <p:sp>
            <p:nvSpPr>
              <p:cNvPr id="1499" name="Google Shape;1499;p117"/>
              <p:cNvSpPr/>
              <p:nvPr/>
            </p:nvSpPr>
            <p:spPr>
              <a:xfrm>
                <a:off x="6577625" y="2697203"/>
                <a:ext cx="1028700" cy="872400"/>
              </a:xfrm>
              <a:prstGeom prst="roundRect">
                <a:avLst>
                  <a:gd fmla="val 16667" name="adj"/>
                </a:avLst>
              </a:prstGeom>
              <a:solidFill>
                <a:srgbClr val="CFE2F3"/>
              </a:solidFill>
              <a:ln cap="flat" cmpd="sng" w="9525">
                <a:solidFill>
                  <a:srgbClr val="6FA8DC"/>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2</a:t>
                </a:r>
                <a:r>
                  <a:rPr lang="en">
                    <a:latin typeface="Consolas"/>
                    <a:ea typeface="Consolas"/>
                    <a:cs typeface="Consolas"/>
                    <a:sym typeface="Consolas"/>
                  </a:rPr>
                  <a:t> shards</a:t>
                </a:r>
                <a:endParaRPr>
                  <a:latin typeface="Consolas"/>
                  <a:ea typeface="Consolas"/>
                  <a:cs typeface="Consolas"/>
                  <a:sym typeface="Consolas"/>
                </a:endParaRPr>
              </a:p>
            </p:txBody>
          </p:sp>
          <p:pic>
            <p:nvPicPr>
              <p:cNvPr id="1500" name="Google Shape;1500;p117"/>
              <p:cNvPicPr preferRelativeResize="0"/>
              <p:nvPr/>
            </p:nvPicPr>
            <p:blipFill>
              <a:blip r:embed="rId4">
                <a:alphaModFix/>
              </a:blip>
              <a:stretch>
                <a:fillRect/>
              </a:stretch>
            </p:blipFill>
            <p:spPr>
              <a:xfrm>
                <a:off x="7327146" y="2675638"/>
                <a:ext cx="291657" cy="290400"/>
              </a:xfrm>
              <a:prstGeom prst="rect">
                <a:avLst/>
              </a:prstGeom>
              <a:noFill/>
              <a:ln>
                <a:noFill/>
              </a:ln>
            </p:spPr>
          </p:pic>
          <p:sp>
            <p:nvSpPr>
              <p:cNvPr id="1501" name="Google Shape;1501;p117"/>
              <p:cNvSpPr/>
              <p:nvPr/>
            </p:nvSpPr>
            <p:spPr>
              <a:xfrm>
                <a:off x="6527675" y="3412950"/>
                <a:ext cx="1128600" cy="214200"/>
              </a:xfrm>
              <a:prstGeom prst="roundRect">
                <a:avLst>
                  <a:gd fmla="val 16667" name="adj"/>
                </a:avLst>
              </a:prstGeom>
              <a:solidFill>
                <a:srgbClr val="B6D7A8"/>
              </a:solidFill>
              <a:ln cap="flat" cmpd="sng" w="952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latin typeface="Consolas"/>
                    <a:ea typeface="Consolas"/>
                    <a:cs typeface="Consolas"/>
                    <a:sym typeface="Consolas"/>
                  </a:rPr>
                  <a:t>ready</a:t>
                </a:r>
                <a:endParaRPr sz="1100">
                  <a:latin typeface="Consolas"/>
                  <a:ea typeface="Consolas"/>
                  <a:cs typeface="Consolas"/>
                  <a:sym typeface="Consolas"/>
                </a:endParaRPr>
              </a:p>
            </p:txBody>
          </p:sp>
        </p:grpSp>
      </p:grpSp>
      <p:grpSp>
        <p:nvGrpSpPr>
          <p:cNvPr id="1502" name="Google Shape;1502;p117"/>
          <p:cNvGrpSpPr/>
          <p:nvPr/>
        </p:nvGrpSpPr>
        <p:grpSpPr>
          <a:xfrm>
            <a:off x="6304650" y="2287475"/>
            <a:ext cx="2261550" cy="2403925"/>
            <a:chOff x="6304650" y="2439875"/>
            <a:chExt cx="2261550" cy="2403925"/>
          </a:xfrm>
        </p:grpSpPr>
        <p:grpSp>
          <p:nvGrpSpPr>
            <p:cNvPr id="1503" name="Google Shape;1503;p117"/>
            <p:cNvGrpSpPr/>
            <p:nvPr/>
          </p:nvGrpSpPr>
          <p:grpSpPr>
            <a:xfrm>
              <a:off x="6304650" y="2439875"/>
              <a:ext cx="1317600" cy="1477200"/>
              <a:chOff x="6433175" y="2597900"/>
              <a:chExt cx="1317600" cy="1477200"/>
            </a:xfrm>
          </p:grpSpPr>
          <p:sp>
            <p:nvSpPr>
              <p:cNvPr id="1504" name="Google Shape;1504;p117"/>
              <p:cNvSpPr/>
              <p:nvPr/>
            </p:nvSpPr>
            <p:spPr>
              <a:xfrm>
                <a:off x="6433175" y="2597900"/>
                <a:ext cx="1317600" cy="1477200"/>
              </a:xfrm>
              <a:prstGeom prst="roundRect">
                <a:avLst>
                  <a:gd fmla="val 16667" name="adj"/>
                </a:avLst>
              </a:prstGeom>
              <a:solidFill>
                <a:srgbClr val="F3F3F3"/>
              </a:solidFill>
              <a:ln cap="flat" cmpd="sng" w="9525">
                <a:solidFill>
                  <a:srgbClr val="CCCCCC"/>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Node</a:t>
                </a:r>
                <a:endParaRPr>
                  <a:latin typeface="Consolas"/>
                  <a:ea typeface="Consolas"/>
                  <a:cs typeface="Consolas"/>
                  <a:sym typeface="Consolas"/>
                </a:endParaRPr>
              </a:p>
            </p:txBody>
          </p:sp>
          <p:sp>
            <p:nvSpPr>
              <p:cNvPr id="1505" name="Google Shape;1505;p117"/>
              <p:cNvSpPr/>
              <p:nvPr/>
            </p:nvSpPr>
            <p:spPr>
              <a:xfrm>
                <a:off x="6577625" y="2695188"/>
                <a:ext cx="1028700" cy="872400"/>
              </a:xfrm>
              <a:prstGeom prst="roundRect">
                <a:avLst>
                  <a:gd fmla="val 16667" name="adj"/>
                </a:avLst>
              </a:prstGeom>
              <a:solidFill>
                <a:srgbClr val="D9D9D9"/>
              </a:solid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ES Pod</a:t>
                </a:r>
                <a:endParaRPr>
                  <a:latin typeface="Consolas"/>
                  <a:ea typeface="Consolas"/>
                  <a:cs typeface="Consolas"/>
                  <a:sym typeface="Consolas"/>
                </a:endParaRPr>
              </a:p>
            </p:txBody>
          </p:sp>
          <p:pic>
            <p:nvPicPr>
              <p:cNvPr id="1506" name="Google Shape;1506;p117"/>
              <p:cNvPicPr preferRelativeResize="0"/>
              <p:nvPr/>
            </p:nvPicPr>
            <p:blipFill>
              <a:blip r:embed="rId4">
                <a:alphaModFix/>
              </a:blip>
              <a:stretch>
                <a:fillRect/>
              </a:stretch>
            </p:blipFill>
            <p:spPr>
              <a:xfrm>
                <a:off x="6946146" y="3054623"/>
                <a:ext cx="291657" cy="290400"/>
              </a:xfrm>
              <a:prstGeom prst="rect">
                <a:avLst/>
              </a:prstGeom>
              <a:noFill/>
              <a:ln>
                <a:noFill/>
              </a:ln>
            </p:spPr>
          </p:pic>
          <p:sp>
            <p:nvSpPr>
              <p:cNvPr id="1507" name="Google Shape;1507;p117"/>
              <p:cNvSpPr/>
              <p:nvPr/>
            </p:nvSpPr>
            <p:spPr>
              <a:xfrm>
                <a:off x="6577625" y="2697203"/>
                <a:ext cx="1028700" cy="872400"/>
              </a:xfrm>
              <a:prstGeom prst="roundRect">
                <a:avLst>
                  <a:gd fmla="val 16667" name="adj"/>
                </a:avLst>
              </a:prstGeom>
              <a:solidFill>
                <a:srgbClr val="CFE2F3"/>
              </a:solidFill>
              <a:ln cap="flat" cmpd="sng" w="9525">
                <a:solidFill>
                  <a:srgbClr val="6FA8DC"/>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2 shards</a:t>
                </a:r>
                <a:endParaRPr>
                  <a:latin typeface="Consolas"/>
                  <a:ea typeface="Consolas"/>
                  <a:cs typeface="Consolas"/>
                  <a:sym typeface="Consolas"/>
                </a:endParaRPr>
              </a:p>
            </p:txBody>
          </p:sp>
          <p:pic>
            <p:nvPicPr>
              <p:cNvPr id="1508" name="Google Shape;1508;p117"/>
              <p:cNvPicPr preferRelativeResize="0"/>
              <p:nvPr/>
            </p:nvPicPr>
            <p:blipFill>
              <a:blip r:embed="rId4">
                <a:alphaModFix/>
              </a:blip>
              <a:stretch>
                <a:fillRect/>
              </a:stretch>
            </p:blipFill>
            <p:spPr>
              <a:xfrm>
                <a:off x="7327146" y="2675638"/>
                <a:ext cx="291657" cy="290400"/>
              </a:xfrm>
              <a:prstGeom prst="rect">
                <a:avLst/>
              </a:prstGeom>
              <a:noFill/>
              <a:ln>
                <a:noFill/>
              </a:ln>
            </p:spPr>
          </p:pic>
          <p:sp>
            <p:nvSpPr>
              <p:cNvPr id="1509" name="Google Shape;1509;p117"/>
              <p:cNvSpPr/>
              <p:nvPr/>
            </p:nvSpPr>
            <p:spPr>
              <a:xfrm>
                <a:off x="6527675" y="3412950"/>
                <a:ext cx="1128600" cy="214200"/>
              </a:xfrm>
              <a:prstGeom prst="roundRect">
                <a:avLst>
                  <a:gd fmla="val 16667" name="adj"/>
                </a:avLst>
              </a:prstGeom>
              <a:solidFill>
                <a:srgbClr val="B6D7A8"/>
              </a:solidFill>
              <a:ln cap="flat" cmpd="sng" w="952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latin typeface="Consolas"/>
                    <a:ea typeface="Consolas"/>
                    <a:cs typeface="Consolas"/>
                    <a:sym typeface="Consolas"/>
                  </a:rPr>
                  <a:t>ready</a:t>
                </a:r>
                <a:endParaRPr sz="1100">
                  <a:latin typeface="Consolas"/>
                  <a:ea typeface="Consolas"/>
                  <a:cs typeface="Consolas"/>
                  <a:sym typeface="Consolas"/>
                </a:endParaRPr>
              </a:p>
            </p:txBody>
          </p:sp>
        </p:grpSp>
        <p:grpSp>
          <p:nvGrpSpPr>
            <p:cNvPr id="1510" name="Google Shape;1510;p117"/>
            <p:cNvGrpSpPr/>
            <p:nvPr/>
          </p:nvGrpSpPr>
          <p:grpSpPr>
            <a:xfrm>
              <a:off x="6499700" y="2587925"/>
              <a:ext cx="1317600" cy="1477200"/>
              <a:chOff x="6433175" y="2597900"/>
              <a:chExt cx="1317600" cy="1477200"/>
            </a:xfrm>
          </p:grpSpPr>
          <p:sp>
            <p:nvSpPr>
              <p:cNvPr id="1511" name="Google Shape;1511;p117"/>
              <p:cNvSpPr/>
              <p:nvPr/>
            </p:nvSpPr>
            <p:spPr>
              <a:xfrm>
                <a:off x="6433175" y="2597900"/>
                <a:ext cx="1317600" cy="1477200"/>
              </a:xfrm>
              <a:prstGeom prst="roundRect">
                <a:avLst>
                  <a:gd fmla="val 16667" name="adj"/>
                </a:avLst>
              </a:prstGeom>
              <a:solidFill>
                <a:srgbClr val="F3F3F3"/>
              </a:solidFill>
              <a:ln cap="flat" cmpd="sng" w="9525">
                <a:solidFill>
                  <a:srgbClr val="CCCCCC"/>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Node</a:t>
                </a:r>
                <a:endParaRPr>
                  <a:latin typeface="Consolas"/>
                  <a:ea typeface="Consolas"/>
                  <a:cs typeface="Consolas"/>
                  <a:sym typeface="Consolas"/>
                </a:endParaRPr>
              </a:p>
            </p:txBody>
          </p:sp>
          <p:sp>
            <p:nvSpPr>
              <p:cNvPr id="1512" name="Google Shape;1512;p117"/>
              <p:cNvSpPr/>
              <p:nvPr/>
            </p:nvSpPr>
            <p:spPr>
              <a:xfrm>
                <a:off x="6577625" y="2695188"/>
                <a:ext cx="1028700" cy="872400"/>
              </a:xfrm>
              <a:prstGeom prst="roundRect">
                <a:avLst>
                  <a:gd fmla="val 16667" name="adj"/>
                </a:avLst>
              </a:prstGeom>
              <a:solidFill>
                <a:srgbClr val="D9D9D9"/>
              </a:solid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ES Pod</a:t>
                </a:r>
                <a:endParaRPr>
                  <a:latin typeface="Consolas"/>
                  <a:ea typeface="Consolas"/>
                  <a:cs typeface="Consolas"/>
                  <a:sym typeface="Consolas"/>
                </a:endParaRPr>
              </a:p>
            </p:txBody>
          </p:sp>
          <p:pic>
            <p:nvPicPr>
              <p:cNvPr id="1513" name="Google Shape;1513;p117"/>
              <p:cNvPicPr preferRelativeResize="0"/>
              <p:nvPr/>
            </p:nvPicPr>
            <p:blipFill>
              <a:blip r:embed="rId4">
                <a:alphaModFix/>
              </a:blip>
              <a:stretch>
                <a:fillRect/>
              </a:stretch>
            </p:blipFill>
            <p:spPr>
              <a:xfrm>
                <a:off x="6946146" y="3054623"/>
                <a:ext cx="291657" cy="290400"/>
              </a:xfrm>
              <a:prstGeom prst="rect">
                <a:avLst/>
              </a:prstGeom>
              <a:noFill/>
              <a:ln>
                <a:noFill/>
              </a:ln>
            </p:spPr>
          </p:pic>
          <p:sp>
            <p:nvSpPr>
              <p:cNvPr id="1514" name="Google Shape;1514;p117"/>
              <p:cNvSpPr/>
              <p:nvPr/>
            </p:nvSpPr>
            <p:spPr>
              <a:xfrm>
                <a:off x="6577625" y="2697203"/>
                <a:ext cx="1028700" cy="872400"/>
              </a:xfrm>
              <a:prstGeom prst="roundRect">
                <a:avLst>
                  <a:gd fmla="val 16667" name="adj"/>
                </a:avLst>
              </a:prstGeom>
              <a:solidFill>
                <a:srgbClr val="CFE2F3"/>
              </a:solidFill>
              <a:ln cap="flat" cmpd="sng" w="9525">
                <a:solidFill>
                  <a:srgbClr val="6FA8DC"/>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2 shards</a:t>
                </a:r>
                <a:endParaRPr>
                  <a:latin typeface="Consolas"/>
                  <a:ea typeface="Consolas"/>
                  <a:cs typeface="Consolas"/>
                  <a:sym typeface="Consolas"/>
                </a:endParaRPr>
              </a:p>
            </p:txBody>
          </p:sp>
          <p:pic>
            <p:nvPicPr>
              <p:cNvPr id="1515" name="Google Shape;1515;p117"/>
              <p:cNvPicPr preferRelativeResize="0"/>
              <p:nvPr/>
            </p:nvPicPr>
            <p:blipFill>
              <a:blip r:embed="rId4">
                <a:alphaModFix/>
              </a:blip>
              <a:stretch>
                <a:fillRect/>
              </a:stretch>
            </p:blipFill>
            <p:spPr>
              <a:xfrm>
                <a:off x="7327146" y="2675638"/>
                <a:ext cx="291657" cy="290400"/>
              </a:xfrm>
              <a:prstGeom prst="rect">
                <a:avLst/>
              </a:prstGeom>
              <a:noFill/>
              <a:ln>
                <a:noFill/>
              </a:ln>
            </p:spPr>
          </p:pic>
          <p:sp>
            <p:nvSpPr>
              <p:cNvPr id="1516" name="Google Shape;1516;p117"/>
              <p:cNvSpPr/>
              <p:nvPr/>
            </p:nvSpPr>
            <p:spPr>
              <a:xfrm>
                <a:off x="6527675" y="3412950"/>
                <a:ext cx="1128600" cy="214200"/>
              </a:xfrm>
              <a:prstGeom prst="roundRect">
                <a:avLst>
                  <a:gd fmla="val 16667" name="adj"/>
                </a:avLst>
              </a:prstGeom>
              <a:solidFill>
                <a:srgbClr val="B6D7A8"/>
              </a:solidFill>
              <a:ln cap="flat" cmpd="sng" w="952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latin typeface="Consolas"/>
                    <a:ea typeface="Consolas"/>
                    <a:cs typeface="Consolas"/>
                    <a:sym typeface="Consolas"/>
                  </a:rPr>
                  <a:t>ready</a:t>
                </a:r>
                <a:endParaRPr sz="1100">
                  <a:latin typeface="Consolas"/>
                  <a:ea typeface="Consolas"/>
                  <a:cs typeface="Consolas"/>
                  <a:sym typeface="Consolas"/>
                </a:endParaRPr>
              </a:p>
            </p:txBody>
          </p:sp>
        </p:grpSp>
        <p:grpSp>
          <p:nvGrpSpPr>
            <p:cNvPr id="1517" name="Google Shape;1517;p117"/>
            <p:cNvGrpSpPr/>
            <p:nvPr/>
          </p:nvGrpSpPr>
          <p:grpSpPr>
            <a:xfrm>
              <a:off x="6669725" y="2758525"/>
              <a:ext cx="1317600" cy="1477200"/>
              <a:chOff x="6433175" y="2597900"/>
              <a:chExt cx="1317600" cy="1477200"/>
            </a:xfrm>
          </p:grpSpPr>
          <p:sp>
            <p:nvSpPr>
              <p:cNvPr id="1518" name="Google Shape;1518;p117"/>
              <p:cNvSpPr/>
              <p:nvPr/>
            </p:nvSpPr>
            <p:spPr>
              <a:xfrm>
                <a:off x="6433175" y="2597900"/>
                <a:ext cx="1317600" cy="1477200"/>
              </a:xfrm>
              <a:prstGeom prst="roundRect">
                <a:avLst>
                  <a:gd fmla="val 16667" name="adj"/>
                </a:avLst>
              </a:prstGeom>
              <a:solidFill>
                <a:srgbClr val="F3F3F3"/>
              </a:solidFill>
              <a:ln cap="flat" cmpd="sng" w="9525">
                <a:solidFill>
                  <a:srgbClr val="CCCCCC"/>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Node</a:t>
                </a:r>
                <a:endParaRPr>
                  <a:latin typeface="Consolas"/>
                  <a:ea typeface="Consolas"/>
                  <a:cs typeface="Consolas"/>
                  <a:sym typeface="Consolas"/>
                </a:endParaRPr>
              </a:p>
            </p:txBody>
          </p:sp>
          <p:sp>
            <p:nvSpPr>
              <p:cNvPr id="1519" name="Google Shape;1519;p117"/>
              <p:cNvSpPr/>
              <p:nvPr/>
            </p:nvSpPr>
            <p:spPr>
              <a:xfrm>
                <a:off x="6577625" y="2695188"/>
                <a:ext cx="1028700" cy="872400"/>
              </a:xfrm>
              <a:prstGeom prst="roundRect">
                <a:avLst>
                  <a:gd fmla="val 16667" name="adj"/>
                </a:avLst>
              </a:prstGeom>
              <a:solidFill>
                <a:srgbClr val="D9D9D9"/>
              </a:solid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ES Pod</a:t>
                </a:r>
                <a:endParaRPr>
                  <a:latin typeface="Consolas"/>
                  <a:ea typeface="Consolas"/>
                  <a:cs typeface="Consolas"/>
                  <a:sym typeface="Consolas"/>
                </a:endParaRPr>
              </a:p>
            </p:txBody>
          </p:sp>
          <p:pic>
            <p:nvPicPr>
              <p:cNvPr id="1520" name="Google Shape;1520;p117"/>
              <p:cNvPicPr preferRelativeResize="0"/>
              <p:nvPr/>
            </p:nvPicPr>
            <p:blipFill>
              <a:blip r:embed="rId4">
                <a:alphaModFix/>
              </a:blip>
              <a:stretch>
                <a:fillRect/>
              </a:stretch>
            </p:blipFill>
            <p:spPr>
              <a:xfrm>
                <a:off x="6946146" y="3054623"/>
                <a:ext cx="291657" cy="290400"/>
              </a:xfrm>
              <a:prstGeom prst="rect">
                <a:avLst/>
              </a:prstGeom>
              <a:noFill/>
              <a:ln>
                <a:noFill/>
              </a:ln>
            </p:spPr>
          </p:pic>
          <p:sp>
            <p:nvSpPr>
              <p:cNvPr id="1521" name="Google Shape;1521;p117"/>
              <p:cNvSpPr/>
              <p:nvPr/>
            </p:nvSpPr>
            <p:spPr>
              <a:xfrm>
                <a:off x="6577625" y="2697203"/>
                <a:ext cx="1028700" cy="872400"/>
              </a:xfrm>
              <a:prstGeom prst="roundRect">
                <a:avLst>
                  <a:gd fmla="val 16667" name="adj"/>
                </a:avLst>
              </a:prstGeom>
              <a:solidFill>
                <a:srgbClr val="CFE2F3"/>
              </a:solidFill>
              <a:ln cap="flat" cmpd="sng" w="9525">
                <a:solidFill>
                  <a:srgbClr val="6FA8DC"/>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2 shards</a:t>
                </a:r>
                <a:endParaRPr>
                  <a:latin typeface="Consolas"/>
                  <a:ea typeface="Consolas"/>
                  <a:cs typeface="Consolas"/>
                  <a:sym typeface="Consolas"/>
                </a:endParaRPr>
              </a:p>
            </p:txBody>
          </p:sp>
          <p:pic>
            <p:nvPicPr>
              <p:cNvPr id="1522" name="Google Shape;1522;p117"/>
              <p:cNvPicPr preferRelativeResize="0"/>
              <p:nvPr/>
            </p:nvPicPr>
            <p:blipFill>
              <a:blip r:embed="rId4">
                <a:alphaModFix/>
              </a:blip>
              <a:stretch>
                <a:fillRect/>
              </a:stretch>
            </p:blipFill>
            <p:spPr>
              <a:xfrm>
                <a:off x="7327146" y="2675638"/>
                <a:ext cx="291657" cy="290400"/>
              </a:xfrm>
              <a:prstGeom prst="rect">
                <a:avLst/>
              </a:prstGeom>
              <a:noFill/>
              <a:ln>
                <a:noFill/>
              </a:ln>
            </p:spPr>
          </p:pic>
          <p:sp>
            <p:nvSpPr>
              <p:cNvPr id="1523" name="Google Shape;1523;p117"/>
              <p:cNvSpPr/>
              <p:nvPr/>
            </p:nvSpPr>
            <p:spPr>
              <a:xfrm>
                <a:off x="6527675" y="3412950"/>
                <a:ext cx="1128600" cy="214200"/>
              </a:xfrm>
              <a:prstGeom prst="roundRect">
                <a:avLst>
                  <a:gd fmla="val 16667" name="adj"/>
                </a:avLst>
              </a:prstGeom>
              <a:solidFill>
                <a:srgbClr val="B6D7A8"/>
              </a:solidFill>
              <a:ln cap="flat" cmpd="sng" w="952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latin typeface="Consolas"/>
                    <a:ea typeface="Consolas"/>
                    <a:cs typeface="Consolas"/>
                    <a:sym typeface="Consolas"/>
                  </a:rPr>
                  <a:t>ready</a:t>
                </a:r>
                <a:endParaRPr sz="1100">
                  <a:latin typeface="Consolas"/>
                  <a:ea typeface="Consolas"/>
                  <a:cs typeface="Consolas"/>
                  <a:sym typeface="Consolas"/>
                </a:endParaRPr>
              </a:p>
            </p:txBody>
          </p:sp>
        </p:grpSp>
        <p:grpSp>
          <p:nvGrpSpPr>
            <p:cNvPr id="1524" name="Google Shape;1524;p117"/>
            <p:cNvGrpSpPr/>
            <p:nvPr/>
          </p:nvGrpSpPr>
          <p:grpSpPr>
            <a:xfrm>
              <a:off x="6883525" y="2971750"/>
              <a:ext cx="1317600" cy="1477200"/>
              <a:chOff x="6433175" y="2597900"/>
              <a:chExt cx="1317600" cy="1477200"/>
            </a:xfrm>
          </p:grpSpPr>
          <p:sp>
            <p:nvSpPr>
              <p:cNvPr id="1525" name="Google Shape;1525;p117"/>
              <p:cNvSpPr/>
              <p:nvPr/>
            </p:nvSpPr>
            <p:spPr>
              <a:xfrm>
                <a:off x="6433175" y="2597900"/>
                <a:ext cx="1317600" cy="1477200"/>
              </a:xfrm>
              <a:prstGeom prst="roundRect">
                <a:avLst>
                  <a:gd fmla="val 16667" name="adj"/>
                </a:avLst>
              </a:prstGeom>
              <a:solidFill>
                <a:srgbClr val="F3F3F3"/>
              </a:solidFill>
              <a:ln cap="flat" cmpd="sng" w="9525">
                <a:solidFill>
                  <a:srgbClr val="CCCCCC"/>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Node</a:t>
                </a:r>
                <a:endParaRPr>
                  <a:latin typeface="Consolas"/>
                  <a:ea typeface="Consolas"/>
                  <a:cs typeface="Consolas"/>
                  <a:sym typeface="Consolas"/>
                </a:endParaRPr>
              </a:p>
            </p:txBody>
          </p:sp>
          <p:sp>
            <p:nvSpPr>
              <p:cNvPr id="1526" name="Google Shape;1526;p117"/>
              <p:cNvSpPr/>
              <p:nvPr/>
            </p:nvSpPr>
            <p:spPr>
              <a:xfrm>
                <a:off x="6577625" y="2695188"/>
                <a:ext cx="1028700" cy="872400"/>
              </a:xfrm>
              <a:prstGeom prst="roundRect">
                <a:avLst>
                  <a:gd fmla="val 16667" name="adj"/>
                </a:avLst>
              </a:prstGeom>
              <a:solidFill>
                <a:srgbClr val="D9D9D9"/>
              </a:solid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ES Pod</a:t>
                </a:r>
                <a:endParaRPr>
                  <a:latin typeface="Consolas"/>
                  <a:ea typeface="Consolas"/>
                  <a:cs typeface="Consolas"/>
                  <a:sym typeface="Consolas"/>
                </a:endParaRPr>
              </a:p>
            </p:txBody>
          </p:sp>
          <p:pic>
            <p:nvPicPr>
              <p:cNvPr id="1527" name="Google Shape;1527;p117"/>
              <p:cNvPicPr preferRelativeResize="0"/>
              <p:nvPr/>
            </p:nvPicPr>
            <p:blipFill>
              <a:blip r:embed="rId4">
                <a:alphaModFix/>
              </a:blip>
              <a:stretch>
                <a:fillRect/>
              </a:stretch>
            </p:blipFill>
            <p:spPr>
              <a:xfrm>
                <a:off x="6946146" y="3054623"/>
                <a:ext cx="291657" cy="290400"/>
              </a:xfrm>
              <a:prstGeom prst="rect">
                <a:avLst/>
              </a:prstGeom>
              <a:noFill/>
              <a:ln>
                <a:noFill/>
              </a:ln>
            </p:spPr>
          </p:pic>
          <p:sp>
            <p:nvSpPr>
              <p:cNvPr id="1528" name="Google Shape;1528;p117"/>
              <p:cNvSpPr/>
              <p:nvPr/>
            </p:nvSpPr>
            <p:spPr>
              <a:xfrm>
                <a:off x="6577625" y="2697203"/>
                <a:ext cx="1028700" cy="872400"/>
              </a:xfrm>
              <a:prstGeom prst="roundRect">
                <a:avLst>
                  <a:gd fmla="val 16667" name="adj"/>
                </a:avLst>
              </a:prstGeom>
              <a:solidFill>
                <a:srgbClr val="CFE2F3"/>
              </a:solidFill>
              <a:ln cap="flat" cmpd="sng" w="9525">
                <a:solidFill>
                  <a:srgbClr val="6FA8DC"/>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2 shards</a:t>
                </a:r>
                <a:endParaRPr>
                  <a:latin typeface="Consolas"/>
                  <a:ea typeface="Consolas"/>
                  <a:cs typeface="Consolas"/>
                  <a:sym typeface="Consolas"/>
                </a:endParaRPr>
              </a:p>
            </p:txBody>
          </p:sp>
          <p:pic>
            <p:nvPicPr>
              <p:cNvPr id="1529" name="Google Shape;1529;p117"/>
              <p:cNvPicPr preferRelativeResize="0"/>
              <p:nvPr/>
            </p:nvPicPr>
            <p:blipFill>
              <a:blip r:embed="rId4">
                <a:alphaModFix/>
              </a:blip>
              <a:stretch>
                <a:fillRect/>
              </a:stretch>
            </p:blipFill>
            <p:spPr>
              <a:xfrm>
                <a:off x="7327146" y="2675638"/>
                <a:ext cx="291657" cy="290400"/>
              </a:xfrm>
              <a:prstGeom prst="rect">
                <a:avLst/>
              </a:prstGeom>
              <a:noFill/>
              <a:ln>
                <a:noFill/>
              </a:ln>
            </p:spPr>
          </p:pic>
          <p:sp>
            <p:nvSpPr>
              <p:cNvPr id="1530" name="Google Shape;1530;p117"/>
              <p:cNvSpPr/>
              <p:nvPr/>
            </p:nvSpPr>
            <p:spPr>
              <a:xfrm>
                <a:off x="6527675" y="3412950"/>
                <a:ext cx="1128600" cy="214200"/>
              </a:xfrm>
              <a:prstGeom prst="roundRect">
                <a:avLst>
                  <a:gd fmla="val 16667" name="adj"/>
                </a:avLst>
              </a:prstGeom>
              <a:solidFill>
                <a:srgbClr val="B6D7A8"/>
              </a:solidFill>
              <a:ln cap="flat" cmpd="sng" w="952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latin typeface="Consolas"/>
                    <a:ea typeface="Consolas"/>
                    <a:cs typeface="Consolas"/>
                    <a:sym typeface="Consolas"/>
                  </a:rPr>
                  <a:t>ready</a:t>
                </a:r>
                <a:endParaRPr sz="1100">
                  <a:latin typeface="Consolas"/>
                  <a:ea typeface="Consolas"/>
                  <a:cs typeface="Consolas"/>
                  <a:sym typeface="Consolas"/>
                </a:endParaRPr>
              </a:p>
            </p:txBody>
          </p:sp>
        </p:grpSp>
        <p:grpSp>
          <p:nvGrpSpPr>
            <p:cNvPr id="1531" name="Google Shape;1531;p117"/>
            <p:cNvGrpSpPr/>
            <p:nvPr/>
          </p:nvGrpSpPr>
          <p:grpSpPr>
            <a:xfrm>
              <a:off x="7078575" y="3196000"/>
              <a:ext cx="1317600" cy="1477200"/>
              <a:chOff x="6433175" y="2597900"/>
              <a:chExt cx="1317600" cy="1477200"/>
            </a:xfrm>
          </p:grpSpPr>
          <p:sp>
            <p:nvSpPr>
              <p:cNvPr id="1532" name="Google Shape;1532;p117"/>
              <p:cNvSpPr/>
              <p:nvPr/>
            </p:nvSpPr>
            <p:spPr>
              <a:xfrm>
                <a:off x="6433175" y="2597900"/>
                <a:ext cx="1317600" cy="1477200"/>
              </a:xfrm>
              <a:prstGeom prst="roundRect">
                <a:avLst>
                  <a:gd fmla="val 16667" name="adj"/>
                </a:avLst>
              </a:prstGeom>
              <a:solidFill>
                <a:srgbClr val="F3F3F3"/>
              </a:solidFill>
              <a:ln cap="flat" cmpd="sng" w="9525">
                <a:solidFill>
                  <a:srgbClr val="CCCCCC"/>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Node</a:t>
                </a:r>
                <a:endParaRPr>
                  <a:latin typeface="Consolas"/>
                  <a:ea typeface="Consolas"/>
                  <a:cs typeface="Consolas"/>
                  <a:sym typeface="Consolas"/>
                </a:endParaRPr>
              </a:p>
            </p:txBody>
          </p:sp>
          <p:sp>
            <p:nvSpPr>
              <p:cNvPr id="1533" name="Google Shape;1533;p117"/>
              <p:cNvSpPr/>
              <p:nvPr/>
            </p:nvSpPr>
            <p:spPr>
              <a:xfrm>
                <a:off x="6577625" y="2695188"/>
                <a:ext cx="1028700" cy="872400"/>
              </a:xfrm>
              <a:prstGeom prst="roundRect">
                <a:avLst>
                  <a:gd fmla="val 16667" name="adj"/>
                </a:avLst>
              </a:prstGeom>
              <a:solidFill>
                <a:srgbClr val="D9D9D9"/>
              </a:solid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ES Pod</a:t>
                </a:r>
                <a:endParaRPr>
                  <a:latin typeface="Consolas"/>
                  <a:ea typeface="Consolas"/>
                  <a:cs typeface="Consolas"/>
                  <a:sym typeface="Consolas"/>
                </a:endParaRPr>
              </a:p>
            </p:txBody>
          </p:sp>
          <p:pic>
            <p:nvPicPr>
              <p:cNvPr id="1534" name="Google Shape;1534;p117"/>
              <p:cNvPicPr preferRelativeResize="0"/>
              <p:nvPr/>
            </p:nvPicPr>
            <p:blipFill>
              <a:blip r:embed="rId4">
                <a:alphaModFix/>
              </a:blip>
              <a:stretch>
                <a:fillRect/>
              </a:stretch>
            </p:blipFill>
            <p:spPr>
              <a:xfrm>
                <a:off x="6946146" y="3054623"/>
                <a:ext cx="291657" cy="290400"/>
              </a:xfrm>
              <a:prstGeom prst="rect">
                <a:avLst/>
              </a:prstGeom>
              <a:noFill/>
              <a:ln>
                <a:noFill/>
              </a:ln>
            </p:spPr>
          </p:pic>
          <p:sp>
            <p:nvSpPr>
              <p:cNvPr id="1535" name="Google Shape;1535;p117"/>
              <p:cNvSpPr/>
              <p:nvPr/>
            </p:nvSpPr>
            <p:spPr>
              <a:xfrm>
                <a:off x="6577625" y="2697203"/>
                <a:ext cx="1028700" cy="872400"/>
              </a:xfrm>
              <a:prstGeom prst="roundRect">
                <a:avLst>
                  <a:gd fmla="val 16667" name="adj"/>
                </a:avLst>
              </a:prstGeom>
              <a:solidFill>
                <a:srgbClr val="CFE2F3"/>
              </a:solidFill>
              <a:ln cap="flat" cmpd="sng" w="9525">
                <a:solidFill>
                  <a:srgbClr val="6FA8DC"/>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2 shards</a:t>
                </a:r>
                <a:endParaRPr>
                  <a:latin typeface="Consolas"/>
                  <a:ea typeface="Consolas"/>
                  <a:cs typeface="Consolas"/>
                  <a:sym typeface="Consolas"/>
                </a:endParaRPr>
              </a:p>
            </p:txBody>
          </p:sp>
          <p:pic>
            <p:nvPicPr>
              <p:cNvPr id="1536" name="Google Shape;1536;p117"/>
              <p:cNvPicPr preferRelativeResize="0"/>
              <p:nvPr/>
            </p:nvPicPr>
            <p:blipFill>
              <a:blip r:embed="rId4">
                <a:alphaModFix/>
              </a:blip>
              <a:stretch>
                <a:fillRect/>
              </a:stretch>
            </p:blipFill>
            <p:spPr>
              <a:xfrm>
                <a:off x="7327146" y="2675638"/>
                <a:ext cx="291657" cy="290400"/>
              </a:xfrm>
              <a:prstGeom prst="rect">
                <a:avLst/>
              </a:prstGeom>
              <a:noFill/>
              <a:ln>
                <a:noFill/>
              </a:ln>
            </p:spPr>
          </p:pic>
          <p:sp>
            <p:nvSpPr>
              <p:cNvPr id="1537" name="Google Shape;1537;p117"/>
              <p:cNvSpPr/>
              <p:nvPr/>
            </p:nvSpPr>
            <p:spPr>
              <a:xfrm>
                <a:off x="6527675" y="3412950"/>
                <a:ext cx="1128600" cy="214200"/>
              </a:xfrm>
              <a:prstGeom prst="roundRect">
                <a:avLst>
                  <a:gd fmla="val 16667" name="adj"/>
                </a:avLst>
              </a:prstGeom>
              <a:solidFill>
                <a:srgbClr val="B6D7A8"/>
              </a:solidFill>
              <a:ln cap="flat" cmpd="sng" w="952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latin typeface="Consolas"/>
                    <a:ea typeface="Consolas"/>
                    <a:cs typeface="Consolas"/>
                    <a:sym typeface="Consolas"/>
                  </a:rPr>
                  <a:t>ready</a:t>
                </a:r>
                <a:endParaRPr sz="1100">
                  <a:latin typeface="Consolas"/>
                  <a:ea typeface="Consolas"/>
                  <a:cs typeface="Consolas"/>
                  <a:sym typeface="Consolas"/>
                </a:endParaRPr>
              </a:p>
            </p:txBody>
          </p:sp>
        </p:grpSp>
        <p:grpSp>
          <p:nvGrpSpPr>
            <p:cNvPr id="1538" name="Google Shape;1538;p117"/>
            <p:cNvGrpSpPr/>
            <p:nvPr/>
          </p:nvGrpSpPr>
          <p:grpSpPr>
            <a:xfrm>
              <a:off x="7248600" y="3366600"/>
              <a:ext cx="1317600" cy="1477200"/>
              <a:chOff x="6433175" y="2597900"/>
              <a:chExt cx="1317600" cy="1477200"/>
            </a:xfrm>
          </p:grpSpPr>
          <p:sp>
            <p:nvSpPr>
              <p:cNvPr id="1539" name="Google Shape;1539;p117"/>
              <p:cNvSpPr/>
              <p:nvPr/>
            </p:nvSpPr>
            <p:spPr>
              <a:xfrm>
                <a:off x="6433175" y="2597900"/>
                <a:ext cx="1317600" cy="1477200"/>
              </a:xfrm>
              <a:prstGeom prst="roundRect">
                <a:avLst>
                  <a:gd fmla="val 16667" name="adj"/>
                </a:avLst>
              </a:prstGeom>
              <a:solidFill>
                <a:srgbClr val="F3F3F3"/>
              </a:solidFill>
              <a:ln cap="flat" cmpd="sng" w="9525">
                <a:solidFill>
                  <a:srgbClr val="CCCCCC"/>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Node</a:t>
                </a:r>
                <a:endParaRPr>
                  <a:latin typeface="Consolas"/>
                  <a:ea typeface="Consolas"/>
                  <a:cs typeface="Consolas"/>
                  <a:sym typeface="Consolas"/>
                </a:endParaRPr>
              </a:p>
            </p:txBody>
          </p:sp>
          <p:sp>
            <p:nvSpPr>
              <p:cNvPr id="1540" name="Google Shape;1540;p117"/>
              <p:cNvSpPr/>
              <p:nvPr/>
            </p:nvSpPr>
            <p:spPr>
              <a:xfrm>
                <a:off x="6577625" y="2695188"/>
                <a:ext cx="1028700" cy="872400"/>
              </a:xfrm>
              <a:prstGeom prst="roundRect">
                <a:avLst>
                  <a:gd fmla="val 16667" name="adj"/>
                </a:avLst>
              </a:prstGeom>
              <a:solidFill>
                <a:srgbClr val="D9D9D9"/>
              </a:solid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ES Pod</a:t>
                </a:r>
                <a:endParaRPr>
                  <a:latin typeface="Consolas"/>
                  <a:ea typeface="Consolas"/>
                  <a:cs typeface="Consolas"/>
                  <a:sym typeface="Consolas"/>
                </a:endParaRPr>
              </a:p>
            </p:txBody>
          </p:sp>
          <p:pic>
            <p:nvPicPr>
              <p:cNvPr id="1541" name="Google Shape;1541;p117"/>
              <p:cNvPicPr preferRelativeResize="0"/>
              <p:nvPr/>
            </p:nvPicPr>
            <p:blipFill>
              <a:blip r:embed="rId4">
                <a:alphaModFix/>
              </a:blip>
              <a:stretch>
                <a:fillRect/>
              </a:stretch>
            </p:blipFill>
            <p:spPr>
              <a:xfrm>
                <a:off x="6946146" y="3054623"/>
                <a:ext cx="291657" cy="290400"/>
              </a:xfrm>
              <a:prstGeom prst="rect">
                <a:avLst/>
              </a:prstGeom>
              <a:noFill/>
              <a:ln>
                <a:noFill/>
              </a:ln>
            </p:spPr>
          </p:pic>
          <p:sp>
            <p:nvSpPr>
              <p:cNvPr id="1542" name="Google Shape;1542;p117"/>
              <p:cNvSpPr/>
              <p:nvPr/>
            </p:nvSpPr>
            <p:spPr>
              <a:xfrm>
                <a:off x="6577625" y="2697203"/>
                <a:ext cx="1028700" cy="872400"/>
              </a:xfrm>
              <a:prstGeom prst="roundRect">
                <a:avLst>
                  <a:gd fmla="val 16667" name="adj"/>
                </a:avLst>
              </a:prstGeom>
              <a:solidFill>
                <a:srgbClr val="CFE2F3"/>
              </a:solidFill>
              <a:ln cap="flat" cmpd="sng" w="9525">
                <a:solidFill>
                  <a:srgbClr val="6FA8DC"/>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1</a:t>
                </a:r>
                <a:r>
                  <a:rPr lang="en">
                    <a:latin typeface="Consolas"/>
                    <a:ea typeface="Consolas"/>
                    <a:cs typeface="Consolas"/>
                    <a:sym typeface="Consolas"/>
                  </a:rPr>
                  <a:t> </a:t>
                </a:r>
                <a:br>
                  <a:rPr lang="en">
                    <a:latin typeface="Consolas"/>
                    <a:ea typeface="Consolas"/>
                    <a:cs typeface="Consolas"/>
                    <a:sym typeface="Consolas"/>
                  </a:rPr>
                </a:br>
                <a:r>
                  <a:rPr lang="en">
                    <a:latin typeface="Consolas"/>
                    <a:ea typeface="Consolas"/>
                    <a:cs typeface="Consolas"/>
                    <a:sym typeface="Consolas"/>
                  </a:rPr>
                  <a:t>shard</a:t>
                </a:r>
                <a:endParaRPr>
                  <a:latin typeface="Consolas"/>
                  <a:ea typeface="Consolas"/>
                  <a:cs typeface="Consolas"/>
                  <a:sym typeface="Consolas"/>
                </a:endParaRPr>
              </a:p>
            </p:txBody>
          </p:sp>
          <p:pic>
            <p:nvPicPr>
              <p:cNvPr id="1543" name="Google Shape;1543;p117"/>
              <p:cNvPicPr preferRelativeResize="0"/>
              <p:nvPr/>
            </p:nvPicPr>
            <p:blipFill>
              <a:blip r:embed="rId4">
                <a:alphaModFix/>
              </a:blip>
              <a:stretch>
                <a:fillRect/>
              </a:stretch>
            </p:blipFill>
            <p:spPr>
              <a:xfrm>
                <a:off x="7327146" y="2675638"/>
                <a:ext cx="291657" cy="290400"/>
              </a:xfrm>
              <a:prstGeom prst="rect">
                <a:avLst/>
              </a:prstGeom>
              <a:noFill/>
              <a:ln>
                <a:noFill/>
              </a:ln>
            </p:spPr>
          </p:pic>
          <p:sp>
            <p:nvSpPr>
              <p:cNvPr id="1544" name="Google Shape;1544;p117"/>
              <p:cNvSpPr/>
              <p:nvPr/>
            </p:nvSpPr>
            <p:spPr>
              <a:xfrm>
                <a:off x="6527675" y="3412950"/>
                <a:ext cx="1128600" cy="214200"/>
              </a:xfrm>
              <a:prstGeom prst="roundRect">
                <a:avLst>
                  <a:gd fmla="val 16667" name="adj"/>
                </a:avLst>
              </a:prstGeom>
              <a:solidFill>
                <a:srgbClr val="B6D7A8"/>
              </a:solidFill>
              <a:ln cap="flat" cmpd="sng" w="952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latin typeface="Consolas"/>
                    <a:ea typeface="Consolas"/>
                    <a:cs typeface="Consolas"/>
                    <a:sym typeface="Consolas"/>
                  </a:rPr>
                  <a:t>ready</a:t>
                </a:r>
                <a:endParaRPr sz="1100">
                  <a:latin typeface="Consolas"/>
                  <a:ea typeface="Consolas"/>
                  <a:cs typeface="Consolas"/>
                  <a:sym typeface="Consolas"/>
                </a:endParaRPr>
              </a:p>
            </p:txBody>
          </p:sp>
        </p:grpSp>
      </p:grpSp>
      <p:cxnSp>
        <p:nvCxnSpPr>
          <p:cNvPr id="1545" name="Google Shape;1545;p117"/>
          <p:cNvCxnSpPr/>
          <p:nvPr/>
        </p:nvCxnSpPr>
        <p:spPr>
          <a:xfrm>
            <a:off x="1675250" y="4511150"/>
            <a:ext cx="2336400" cy="0"/>
          </a:xfrm>
          <a:prstGeom prst="straightConnector1">
            <a:avLst/>
          </a:prstGeom>
          <a:noFill/>
          <a:ln cap="flat" cmpd="sng" w="38100">
            <a:solidFill>
              <a:schemeClr val="dk2"/>
            </a:solidFill>
            <a:prstDash val="solid"/>
            <a:round/>
            <a:headEnd len="med" w="med" type="none"/>
            <a:tailEnd len="med" w="med" type="triangle"/>
          </a:ln>
        </p:spPr>
      </p:cxnSp>
      <p:sp>
        <p:nvSpPr>
          <p:cNvPr id="1546" name="Google Shape;1546;p117"/>
          <p:cNvSpPr txBox="1"/>
          <p:nvPr/>
        </p:nvSpPr>
        <p:spPr>
          <a:xfrm>
            <a:off x="1666200" y="4447775"/>
            <a:ext cx="2743800" cy="30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Increase pod replicas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65"/>
                                        </p:tgtEl>
                                        <p:attrNameLst>
                                          <p:attrName>style.visibility</p:attrName>
                                        </p:attrNameLst>
                                      </p:cBhvr>
                                      <p:to>
                                        <p:strVal val="visible"/>
                                      </p:to>
                                    </p:set>
                                    <p:animEffect filter="fade" transition="in">
                                      <p:cBhvr>
                                        <p:cTn dur="1000"/>
                                        <p:tgtEl>
                                          <p:spTgt spid="146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80"/>
                                        </p:tgtEl>
                                        <p:attrNameLst>
                                          <p:attrName>style.visibility</p:attrName>
                                        </p:attrNameLst>
                                      </p:cBhvr>
                                      <p:to>
                                        <p:strVal val="visible"/>
                                      </p:to>
                                    </p:set>
                                    <p:animEffect filter="fade" transition="in">
                                      <p:cBhvr>
                                        <p:cTn dur="1000"/>
                                        <p:tgtEl>
                                          <p:spTgt spid="148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02"/>
                                        </p:tgtEl>
                                        <p:attrNameLst>
                                          <p:attrName>style.visibility</p:attrName>
                                        </p:attrNameLst>
                                      </p:cBhvr>
                                      <p:to>
                                        <p:strVal val="visible"/>
                                      </p:to>
                                    </p:set>
                                    <p:animEffect filter="fade" transition="in">
                                      <p:cBhvr>
                                        <p:cTn dur="1000"/>
                                        <p:tgtEl>
                                          <p:spTgt spid="150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2" name="Shape 1032"/>
        <p:cNvGrpSpPr/>
        <p:nvPr/>
      </p:nvGrpSpPr>
      <p:grpSpPr>
        <a:xfrm>
          <a:off x="0" y="0"/>
          <a:ext cx="0" cy="0"/>
          <a:chOff x="0" y="0"/>
          <a:chExt cx="0" cy="0"/>
        </a:xfrm>
      </p:grpSpPr>
      <p:sp>
        <p:nvSpPr>
          <p:cNvPr id="1033" name="Google Shape;1033;p100"/>
          <p:cNvSpPr txBox="1"/>
          <p:nvPr>
            <p:ph type="title"/>
          </p:nvPr>
        </p:nvSpPr>
        <p:spPr>
          <a:xfrm>
            <a:off x="597198" y="219254"/>
            <a:ext cx="7952700" cy="751800"/>
          </a:xfrm>
          <a:prstGeom prst="rect">
            <a:avLst/>
          </a:prstGeom>
          <a:noFill/>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chemeClr val="dk1"/>
                </a:solidFill>
              </a:rPr>
              <a:t>WHO ARE WE?</a:t>
            </a:r>
            <a:endParaRPr sz="2400"/>
          </a:p>
        </p:txBody>
      </p:sp>
      <p:pic>
        <p:nvPicPr>
          <p:cNvPr id="1034" name="Google Shape;1034;p100"/>
          <p:cNvPicPr preferRelativeResize="0"/>
          <p:nvPr/>
        </p:nvPicPr>
        <p:blipFill>
          <a:blip r:embed="rId3">
            <a:alphaModFix/>
          </a:blip>
          <a:stretch>
            <a:fillRect/>
          </a:stretch>
        </p:blipFill>
        <p:spPr>
          <a:xfrm>
            <a:off x="1570575" y="1619254"/>
            <a:ext cx="1905000" cy="1905000"/>
          </a:xfrm>
          <a:prstGeom prst="rect">
            <a:avLst/>
          </a:prstGeom>
          <a:noFill/>
          <a:ln>
            <a:noFill/>
          </a:ln>
        </p:spPr>
      </p:pic>
      <p:pic>
        <p:nvPicPr>
          <p:cNvPr id="1035" name="Google Shape;1035;p100"/>
          <p:cNvPicPr preferRelativeResize="0"/>
          <p:nvPr/>
        </p:nvPicPr>
        <p:blipFill>
          <a:blip r:embed="rId4">
            <a:alphaModFix/>
          </a:blip>
          <a:stretch>
            <a:fillRect/>
          </a:stretch>
        </p:blipFill>
        <p:spPr>
          <a:xfrm>
            <a:off x="5956300" y="1619254"/>
            <a:ext cx="1905000" cy="19050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50" name="Shape 1550"/>
        <p:cNvGrpSpPr/>
        <p:nvPr/>
      </p:nvGrpSpPr>
      <p:grpSpPr>
        <a:xfrm>
          <a:off x="0" y="0"/>
          <a:ext cx="0" cy="0"/>
          <a:chOff x="0" y="0"/>
          <a:chExt cx="0" cy="0"/>
        </a:xfrm>
      </p:grpSpPr>
      <p:sp>
        <p:nvSpPr>
          <p:cNvPr id="1551" name="Google Shape;1551;p118"/>
          <p:cNvSpPr txBox="1"/>
          <p:nvPr>
            <p:ph type="title"/>
          </p:nvPr>
        </p:nvSpPr>
        <p:spPr>
          <a:xfrm>
            <a:off x="597198" y="219254"/>
            <a:ext cx="7952700" cy="75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400">
                <a:solidFill>
                  <a:schemeClr val="dk1"/>
                </a:solidFill>
              </a:rPr>
              <a:t>SCALING DOWN ELASTICSEARCH</a:t>
            </a:r>
            <a:endParaRPr sz="2400"/>
          </a:p>
        </p:txBody>
      </p:sp>
      <p:sp>
        <p:nvSpPr>
          <p:cNvPr id="1552" name="Google Shape;1552;p118"/>
          <p:cNvSpPr/>
          <p:nvPr/>
        </p:nvSpPr>
        <p:spPr>
          <a:xfrm>
            <a:off x="9312750" y="-4550"/>
            <a:ext cx="1317600" cy="456600"/>
          </a:xfrm>
          <a:prstGeom prst="wedgeRectCallout">
            <a:avLst>
              <a:gd fmla="val -53209" name="adj1"/>
              <a:gd fmla="val -19669" name="adj2"/>
            </a:avLst>
          </a:prstGeom>
          <a:solidFill>
            <a:schemeClr val="l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00000"/>
              </a:lnSpc>
              <a:spcBef>
                <a:spcPts val="500"/>
              </a:spcBef>
              <a:spcAft>
                <a:spcPts val="500"/>
              </a:spcAft>
              <a:buNone/>
            </a:pPr>
            <a:r>
              <a:rPr lang="en" sz="800">
                <a:solidFill>
                  <a:schemeClr val="accent6"/>
                </a:solidFill>
                <a:highlight>
                  <a:srgbClr val="FFFFFF"/>
                </a:highlight>
              </a:rPr>
              <a:t>Please write the title in all capital letters</a:t>
            </a:r>
            <a:endParaRPr sz="800">
              <a:solidFill>
                <a:schemeClr val="accent6"/>
              </a:solidFill>
              <a:highlight>
                <a:srgbClr val="FFFFFF"/>
              </a:highlight>
            </a:endParaRPr>
          </a:p>
        </p:txBody>
      </p:sp>
      <p:sp>
        <p:nvSpPr>
          <p:cNvPr id="1553" name="Google Shape;1553;p118"/>
          <p:cNvSpPr/>
          <p:nvPr/>
        </p:nvSpPr>
        <p:spPr>
          <a:xfrm>
            <a:off x="9312750" y="528850"/>
            <a:ext cx="1317600" cy="666000"/>
          </a:xfrm>
          <a:prstGeom prst="wedgeRectCallout">
            <a:avLst>
              <a:gd fmla="val -53209" name="adj1"/>
              <a:gd fmla="val -19669" name="adj2"/>
            </a:avLst>
          </a:prstGeom>
          <a:solidFill>
            <a:schemeClr val="l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00000"/>
              </a:lnSpc>
              <a:spcBef>
                <a:spcPts val="500"/>
              </a:spcBef>
              <a:spcAft>
                <a:spcPts val="500"/>
              </a:spcAft>
              <a:buNone/>
            </a:pPr>
            <a:r>
              <a:rPr lang="en" sz="800">
                <a:solidFill>
                  <a:schemeClr val="accent6"/>
                </a:solidFill>
                <a:highlight>
                  <a:srgbClr val="FFFFFF"/>
                </a:highlight>
              </a:rPr>
              <a:t>Use bullet points to summarize information rather than writing long paragraphs in the text box</a:t>
            </a:r>
            <a:endParaRPr sz="800">
              <a:solidFill>
                <a:schemeClr val="accent6"/>
              </a:solidFill>
              <a:highlight>
                <a:srgbClr val="FFFFFF"/>
              </a:highlight>
            </a:endParaRPr>
          </a:p>
        </p:txBody>
      </p:sp>
      <p:pic>
        <p:nvPicPr>
          <p:cNvPr id="1554" name="Google Shape;1554;p118"/>
          <p:cNvPicPr preferRelativeResize="0"/>
          <p:nvPr/>
        </p:nvPicPr>
        <p:blipFill rotWithShape="1">
          <a:blip r:embed="rId3">
            <a:alphaModFix/>
          </a:blip>
          <a:srcRect b="1152" l="0" r="0" t="1152"/>
          <a:stretch/>
        </p:blipFill>
        <p:spPr>
          <a:xfrm>
            <a:off x="423575" y="1219649"/>
            <a:ext cx="1990100" cy="1164025"/>
          </a:xfrm>
          <a:prstGeom prst="rect">
            <a:avLst/>
          </a:prstGeom>
          <a:noFill/>
          <a:ln>
            <a:noFill/>
          </a:ln>
        </p:spPr>
      </p:pic>
      <p:pic>
        <p:nvPicPr>
          <p:cNvPr id="1555" name="Google Shape;1555;p118"/>
          <p:cNvPicPr preferRelativeResize="0"/>
          <p:nvPr/>
        </p:nvPicPr>
        <p:blipFill>
          <a:blip r:embed="rId4">
            <a:alphaModFix/>
          </a:blip>
          <a:stretch>
            <a:fillRect/>
          </a:stretch>
        </p:blipFill>
        <p:spPr>
          <a:xfrm>
            <a:off x="305552" y="1049627"/>
            <a:ext cx="458565" cy="456600"/>
          </a:xfrm>
          <a:prstGeom prst="rect">
            <a:avLst/>
          </a:prstGeom>
          <a:noFill/>
          <a:ln>
            <a:noFill/>
          </a:ln>
        </p:spPr>
      </p:pic>
      <p:sp>
        <p:nvSpPr>
          <p:cNvPr id="1556" name="Google Shape;1556;p118"/>
          <p:cNvSpPr txBox="1"/>
          <p:nvPr/>
        </p:nvSpPr>
        <p:spPr>
          <a:xfrm>
            <a:off x="733575" y="862650"/>
            <a:ext cx="1492800" cy="30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METRICS</a:t>
            </a:r>
            <a:endParaRPr/>
          </a:p>
        </p:txBody>
      </p:sp>
      <p:sp>
        <p:nvSpPr>
          <p:cNvPr id="1557" name="Google Shape;1557;p118"/>
          <p:cNvSpPr txBox="1"/>
          <p:nvPr/>
        </p:nvSpPr>
        <p:spPr>
          <a:xfrm>
            <a:off x="3488700" y="1110025"/>
            <a:ext cx="1535400" cy="111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Thresholds</a:t>
            </a:r>
            <a:endParaRPr/>
          </a:p>
          <a:p>
            <a:pPr indent="-317500" lvl="0" marL="457200" rtl="0" algn="l">
              <a:spcBef>
                <a:spcPts val="0"/>
              </a:spcBef>
              <a:spcAft>
                <a:spcPts val="0"/>
              </a:spcAft>
              <a:buSzPts val="1400"/>
              <a:buChar char="●"/>
            </a:pPr>
            <a:r>
              <a:rPr lang="en"/>
              <a:t>CPU</a:t>
            </a:r>
            <a:endParaRPr/>
          </a:p>
          <a:p>
            <a:pPr indent="-317500" lvl="0" marL="457200" rtl="0" algn="l">
              <a:spcBef>
                <a:spcPts val="0"/>
              </a:spcBef>
              <a:spcAft>
                <a:spcPts val="0"/>
              </a:spcAft>
              <a:buSzPts val="1400"/>
              <a:buChar char="●"/>
            </a:pPr>
            <a:r>
              <a:rPr lang="en"/>
              <a:t>Duration</a:t>
            </a:r>
            <a:endParaRPr/>
          </a:p>
          <a:p>
            <a:pPr indent="-317500" lvl="0" marL="457200" rtl="0" algn="l">
              <a:spcBef>
                <a:spcPts val="0"/>
              </a:spcBef>
              <a:spcAft>
                <a:spcPts val="0"/>
              </a:spcAft>
              <a:buSzPts val="1400"/>
              <a:buChar char="●"/>
            </a:pPr>
            <a:r>
              <a:rPr lang="en"/>
              <a:t>Cooldown</a:t>
            </a:r>
            <a:endParaRPr/>
          </a:p>
        </p:txBody>
      </p:sp>
      <p:sp>
        <p:nvSpPr>
          <p:cNvPr id="1558" name="Google Shape;1558;p118"/>
          <p:cNvSpPr txBox="1"/>
          <p:nvPr/>
        </p:nvSpPr>
        <p:spPr>
          <a:xfrm>
            <a:off x="5083225" y="1110025"/>
            <a:ext cx="2790900" cy="111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Boundaries</a:t>
            </a:r>
            <a:endParaRPr/>
          </a:p>
          <a:p>
            <a:pPr indent="-317500" lvl="0" marL="457200" rtl="0" algn="l">
              <a:spcBef>
                <a:spcPts val="0"/>
              </a:spcBef>
              <a:spcAft>
                <a:spcPts val="0"/>
              </a:spcAft>
              <a:buSzPts val="1400"/>
              <a:buChar char="●"/>
            </a:pPr>
            <a:r>
              <a:rPr lang="en"/>
              <a:t>Min # Replica</a:t>
            </a:r>
            <a:endParaRPr/>
          </a:p>
          <a:p>
            <a:pPr indent="-317500" lvl="0" marL="457200" rtl="0" algn="l">
              <a:spcBef>
                <a:spcPts val="0"/>
              </a:spcBef>
              <a:spcAft>
                <a:spcPts val="0"/>
              </a:spcAft>
              <a:buSzPts val="1400"/>
              <a:buChar char="●"/>
            </a:pPr>
            <a:r>
              <a:rPr lang="en"/>
              <a:t>Max # Shards per node</a:t>
            </a:r>
            <a:endParaRPr/>
          </a:p>
          <a:p>
            <a:pPr indent="-317500" lvl="0" marL="457200" rtl="0" algn="l">
              <a:spcBef>
                <a:spcPts val="0"/>
              </a:spcBef>
              <a:spcAft>
                <a:spcPts val="0"/>
              </a:spcAft>
              <a:buSzPts val="1400"/>
              <a:buChar char="●"/>
            </a:pPr>
            <a:r>
              <a:rPr lang="en"/>
              <a:t>Max disk usage (%)</a:t>
            </a:r>
            <a:endParaRPr/>
          </a:p>
        </p:txBody>
      </p:sp>
      <p:grpSp>
        <p:nvGrpSpPr>
          <p:cNvPr id="1559" name="Google Shape;1559;p118"/>
          <p:cNvGrpSpPr/>
          <p:nvPr/>
        </p:nvGrpSpPr>
        <p:grpSpPr>
          <a:xfrm>
            <a:off x="7389225" y="2556075"/>
            <a:ext cx="1317600" cy="1477200"/>
            <a:chOff x="6433175" y="2597900"/>
            <a:chExt cx="1317600" cy="1477200"/>
          </a:xfrm>
        </p:grpSpPr>
        <p:sp>
          <p:nvSpPr>
            <p:cNvPr id="1560" name="Google Shape;1560;p118"/>
            <p:cNvSpPr/>
            <p:nvPr/>
          </p:nvSpPr>
          <p:spPr>
            <a:xfrm>
              <a:off x="6433175" y="2597900"/>
              <a:ext cx="1317600" cy="1477200"/>
            </a:xfrm>
            <a:prstGeom prst="roundRect">
              <a:avLst>
                <a:gd fmla="val 16667" name="adj"/>
              </a:avLst>
            </a:prstGeom>
            <a:solidFill>
              <a:srgbClr val="F3F3F3"/>
            </a:solidFill>
            <a:ln cap="flat" cmpd="sng" w="9525">
              <a:solidFill>
                <a:srgbClr val="CCCCCC"/>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Node</a:t>
              </a:r>
              <a:endParaRPr>
                <a:latin typeface="Consolas"/>
                <a:ea typeface="Consolas"/>
                <a:cs typeface="Consolas"/>
                <a:sym typeface="Consolas"/>
              </a:endParaRPr>
            </a:p>
          </p:txBody>
        </p:sp>
        <p:sp>
          <p:nvSpPr>
            <p:cNvPr id="1561" name="Google Shape;1561;p118"/>
            <p:cNvSpPr/>
            <p:nvPr/>
          </p:nvSpPr>
          <p:spPr>
            <a:xfrm>
              <a:off x="6577625" y="2695188"/>
              <a:ext cx="1028700" cy="872400"/>
            </a:xfrm>
            <a:prstGeom prst="roundRect">
              <a:avLst>
                <a:gd fmla="val 16667" name="adj"/>
              </a:avLst>
            </a:prstGeom>
            <a:solidFill>
              <a:srgbClr val="D9D9D9"/>
            </a:solid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ES Pod</a:t>
              </a:r>
              <a:endParaRPr>
                <a:latin typeface="Consolas"/>
                <a:ea typeface="Consolas"/>
                <a:cs typeface="Consolas"/>
                <a:sym typeface="Consolas"/>
              </a:endParaRPr>
            </a:p>
          </p:txBody>
        </p:sp>
        <p:pic>
          <p:nvPicPr>
            <p:cNvPr id="1562" name="Google Shape;1562;p118"/>
            <p:cNvPicPr preferRelativeResize="0"/>
            <p:nvPr/>
          </p:nvPicPr>
          <p:blipFill>
            <a:blip r:embed="rId4">
              <a:alphaModFix/>
            </a:blip>
            <a:stretch>
              <a:fillRect/>
            </a:stretch>
          </p:blipFill>
          <p:spPr>
            <a:xfrm>
              <a:off x="6946146" y="3054623"/>
              <a:ext cx="291657" cy="290400"/>
            </a:xfrm>
            <a:prstGeom prst="rect">
              <a:avLst/>
            </a:prstGeom>
            <a:noFill/>
            <a:ln>
              <a:noFill/>
            </a:ln>
          </p:spPr>
        </p:pic>
        <p:sp>
          <p:nvSpPr>
            <p:cNvPr id="1563" name="Google Shape;1563;p118"/>
            <p:cNvSpPr/>
            <p:nvPr/>
          </p:nvSpPr>
          <p:spPr>
            <a:xfrm>
              <a:off x="6577625" y="2697203"/>
              <a:ext cx="1028700" cy="872400"/>
            </a:xfrm>
            <a:prstGeom prst="roundRect">
              <a:avLst>
                <a:gd fmla="val 16667" name="adj"/>
              </a:avLst>
            </a:prstGeom>
            <a:solidFill>
              <a:srgbClr val="CFE2F3"/>
            </a:solidFill>
            <a:ln cap="flat" cmpd="sng" w="9525">
              <a:solidFill>
                <a:srgbClr val="6FA8DC"/>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6 shards</a:t>
              </a:r>
              <a:endParaRPr>
                <a:latin typeface="Consolas"/>
                <a:ea typeface="Consolas"/>
                <a:cs typeface="Consolas"/>
                <a:sym typeface="Consolas"/>
              </a:endParaRPr>
            </a:p>
          </p:txBody>
        </p:sp>
        <p:pic>
          <p:nvPicPr>
            <p:cNvPr id="1564" name="Google Shape;1564;p118"/>
            <p:cNvPicPr preferRelativeResize="0"/>
            <p:nvPr/>
          </p:nvPicPr>
          <p:blipFill>
            <a:blip r:embed="rId4">
              <a:alphaModFix/>
            </a:blip>
            <a:stretch>
              <a:fillRect/>
            </a:stretch>
          </p:blipFill>
          <p:spPr>
            <a:xfrm>
              <a:off x="7327146" y="2675638"/>
              <a:ext cx="291657" cy="290400"/>
            </a:xfrm>
            <a:prstGeom prst="rect">
              <a:avLst/>
            </a:prstGeom>
            <a:noFill/>
            <a:ln>
              <a:noFill/>
            </a:ln>
          </p:spPr>
        </p:pic>
        <p:sp>
          <p:nvSpPr>
            <p:cNvPr id="1565" name="Google Shape;1565;p118"/>
            <p:cNvSpPr/>
            <p:nvPr/>
          </p:nvSpPr>
          <p:spPr>
            <a:xfrm>
              <a:off x="6527675" y="3412950"/>
              <a:ext cx="1128600" cy="214200"/>
            </a:xfrm>
            <a:prstGeom prst="roundRect">
              <a:avLst>
                <a:gd fmla="val 16667" name="adj"/>
              </a:avLst>
            </a:prstGeom>
            <a:solidFill>
              <a:srgbClr val="B6D7A8"/>
            </a:solidFill>
            <a:ln cap="flat" cmpd="sng" w="952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latin typeface="Consolas"/>
                  <a:ea typeface="Consolas"/>
                  <a:cs typeface="Consolas"/>
                  <a:sym typeface="Consolas"/>
                </a:rPr>
                <a:t>ready</a:t>
              </a:r>
              <a:endParaRPr sz="1100">
                <a:latin typeface="Consolas"/>
                <a:ea typeface="Consolas"/>
                <a:cs typeface="Consolas"/>
                <a:sym typeface="Consolas"/>
              </a:endParaRPr>
            </a:p>
          </p:txBody>
        </p:sp>
      </p:grpSp>
      <p:grpSp>
        <p:nvGrpSpPr>
          <p:cNvPr id="1566" name="Google Shape;1566;p118"/>
          <p:cNvGrpSpPr/>
          <p:nvPr/>
        </p:nvGrpSpPr>
        <p:grpSpPr>
          <a:xfrm>
            <a:off x="5367475" y="2595100"/>
            <a:ext cx="1512650" cy="1701450"/>
            <a:chOff x="2319475" y="2747500"/>
            <a:chExt cx="1512650" cy="1701450"/>
          </a:xfrm>
        </p:grpSpPr>
        <p:grpSp>
          <p:nvGrpSpPr>
            <p:cNvPr id="1567" name="Google Shape;1567;p118"/>
            <p:cNvGrpSpPr/>
            <p:nvPr/>
          </p:nvGrpSpPr>
          <p:grpSpPr>
            <a:xfrm>
              <a:off x="2319475" y="2747500"/>
              <a:ext cx="1317600" cy="1477200"/>
              <a:chOff x="6433175" y="2597900"/>
              <a:chExt cx="1317600" cy="1477200"/>
            </a:xfrm>
          </p:grpSpPr>
          <p:sp>
            <p:nvSpPr>
              <p:cNvPr id="1568" name="Google Shape;1568;p118"/>
              <p:cNvSpPr/>
              <p:nvPr/>
            </p:nvSpPr>
            <p:spPr>
              <a:xfrm>
                <a:off x="6433175" y="2597900"/>
                <a:ext cx="1317600" cy="1477200"/>
              </a:xfrm>
              <a:prstGeom prst="roundRect">
                <a:avLst>
                  <a:gd fmla="val 16667" name="adj"/>
                </a:avLst>
              </a:prstGeom>
              <a:solidFill>
                <a:srgbClr val="F3F3F3"/>
              </a:solidFill>
              <a:ln cap="flat" cmpd="sng" w="9525">
                <a:solidFill>
                  <a:srgbClr val="CCCCCC"/>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Node</a:t>
                </a:r>
                <a:endParaRPr>
                  <a:latin typeface="Consolas"/>
                  <a:ea typeface="Consolas"/>
                  <a:cs typeface="Consolas"/>
                  <a:sym typeface="Consolas"/>
                </a:endParaRPr>
              </a:p>
            </p:txBody>
          </p:sp>
          <p:sp>
            <p:nvSpPr>
              <p:cNvPr id="1569" name="Google Shape;1569;p118"/>
              <p:cNvSpPr/>
              <p:nvPr/>
            </p:nvSpPr>
            <p:spPr>
              <a:xfrm>
                <a:off x="6577625" y="2695188"/>
                <a:ext cx="1028700" cy="872400"/>
              </a:xfrm>
              <a:prstGeom prst="roundRect">
                <a:avLst>
                  <a:gd fmla="val 16667" name="adj"/>
                </a:avLst>
              </a:prstGeom>
              <a:solidFill>
                <a:srgbClr val="D9D9D9"/>
              </a:solid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ES Pod</a:t>
                </a:r>
                <a:endParaRPr>
                  <a:latin typeface="Consolas"/>
                  <a:ea typeface="Consolas"/>
                  <a:cs typeface="Consolas"/>
                  <a:sym typeface="Consolas"/>
                </a:endParaRPr>
              </a:p>
            </p:txBody>
          </p:sp>
          <p:pic>
            <p:nvPicPr>
              <p:cNvPr id="1570" name="Google Shape;1570;p118"/>
              <p:cNvPicPr preferRelativeResize="0"/>
              <p:nvPr/>
            </p:nvPicPr>
            <p:blipFill>
              <a:blip r:embed="rId4">
                <a:alphaModFix/>
              </a:blip>
              <a:stretch>
                <a:fillRect/>
              </a:stretch>
            </p:blipFill>
            <p:spPr>
              <a:xfrm>
                <a:off x="6946146" y="3054623"/>
                <a:ext cx="291657" cy="290400"/>
              </a:xfrm>
              <a:prstGeom prst="rect">
                <a:avLst/>
              </a:prstGeom>
              <a:noFill/>
              <a:ln>
                <a:noFill/>
              </a:ln>
            </p:spPr>
          </p:pic>
          <p:sp>
            <p:nvSpPr>
              <p:cNvPr id="1571" name="Google Shape;1571;p118"/>
              <p:cNvSpPr/>
              <p:nvPr/>
            </p:nvSpPr>
            <p:spPr>
              <a:xfrm>
                <a:off x="6577625" y="2697203"/>
                <a:ext cx="1028700" cy="872400"/>
              </a:xfrm>
              <a:prstGeom prst="roundRect">
                <a:avLst>
                  <a:gd fmla="val 16667" name="adj"/>
                </a:avLst>
              </a:prstGeom>
              <a:solidFill>
                <a:srgbClr val="CFE2F3"/>
              </a:solidFill>
              <a:ln cap="flat" cmpd="sng" w="9525">
                <a:solidFill>
                  <a:srgbClr val="6FA8DC"/>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3 shards</a:t>
                </a:r>
                <a:endParaRPr>
                  <a:latin typeface="Consolas"/>
                  <a:ea typeface="Consolas"/>
                  <a:cs typeface="Consolas"/>
                  <a:sym typeface="Consolas"/>
                </a:endParaRPr>
              </a:p>
            </p:txBody>
          </p:sp>
          <p:pic>
            <p:nvPicPr>
              <p:cNvPr id="1572" name="Google Shape;1572;p118"/>
              <p:cNvPicPr preferRelativeResize="0"/>
              <p:nvPr/>
            </p:nvPicPr>
            <p:blipFill>
              <a:blip r:embed="rId4">
                <a:alphaModFix/>
              </a:blip>
              <a:stretch>
                <a:fillRect/>
              </a:stretch>
            </p:blipFill>
            <p:spPr>
              <a:xfrm>
                <a:off x="7327146" y="2675638"/>
                <a:ext cx="291657" cy="290400"/>
              </a:xfrm>
              <a:prstGeom prst="rect">
                <a:avLst/>
              </a:prstGeom>
              <a:noFill/>
              <a:ln>
                <a:noFill/>
              </a:ln>
            </p:spPr>
          </p:pic>
          <p:sp>
            <p:nvSpPr>
              <p:cNvPr id="1573" name="Google Shape;1573;p118"/>
              <p:cNvSpPr/>
              <p:nvPr/>
            </p:nvSpPr>
            <p:spPr>
              <a:xfrm>
                <a:off x="6527675" y="3412950"/>
                <a:ext cx="1128600" cy="214200"/>
              </a:xfrm>
              <a:prstGeom prst="roundRect">
                <a:avLst>
                  <a:gd fmla="val 16667" name="adj"/>
                </a:avLst>
              </a:prstGeom>
              <a:solidFill>
                <a:srgbClr val="B6D7A8"/>
              </a:solidFill>
              <a:ln cap="flat" cmpd="sng" w="952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latin typeface="Consolas"/>
                    <a:ea typeface="Consolas"/>
                    <a:cs typeface="Consolas"/>
                    <a:sym typeface="Consolas"/>
                  </a:rPr>
                  <a:t>ready</a:t>
                </a:r>
                <a:endParaRPr sz="1100">
                  <a:latin typeface="Consolas"/>
                  <a:ea typeface="Consolas"/>
                  <a:cs typeface="Consolas"/>
                  <a:sym typeface="Consolas"/>
                </a:endParaRPr>
              </a:p>
            </p:txBody>
          </p:sp>
        </p:grpSp>
        <p:grpSp>
          <p:nvGrpSpPr>
            <p:cNvPr id="1574" name="Google Shape;1574;p118"/>
            <p:cNvGrpSpPr/>
            <p:nvPr/>
          </p:nvGrpSpPr>
          <p:grpSpPr>
            <a:xfrm>
              <a:off x="2514525" y="2971750"/>
              <a:ext cx="1317600" cy="1477200"/>
              <a:chOff x="6433175" y="2597900"/>
              <a:chExt cx="1317600" cy="1477200"/>
            </a:xfrm>
          </p:grpSpPr>
          <p:sp>
            <p:nvSpPr>
              <p:cNvPr id="1575" name="Google Shape;1575;p118"/>
              <p:cNvSpPr/>
              <p:nvPr/>
            </p:nvSpPr>
            <p:spPr>
              <a:xfrm>
                <a:off x="6433175" y="2597900"/>
                <a:ext cx="1317600" cy="1477200"/>
              </a:xfrm>
              <a:prstGeom prst="roundRect">
                <a:avLst>
                  <a:gd fmla="val 16667" name="adj"/>
                </a:avLst>
              </a:prstGeom>
              <a:solidFill>
                <a:srgbClr val="F3F3F3"/>
              </a:solidFill>
              <a:ln cap="flat" cmpd="sng" w="9525">
                <a:solidFill>
                  <a:srgbClr val="CCCCCC"/>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Node</a:t>
                </a:r>
                <a:endParaRPr>
                  <a:latin typeface="Consolas"/>
                  <a:ea typeface="Consolas"/>
                  <a:cs typeface="Consolas"/>
                  <a:sym typeface="Consolas"/>
                </a:endParaRPr>
              </a:p>
            </p:txBody>
          </p:sp>
          <p:sp>
            <p:nvSpPr>
              <p:cNvPr id="1576" name="Google Shape;1576;p118"/>
              <p:cNvSpPr/>
              <p:nvPr/>
            </p:nvSpPr>
            <p:spPr>
              <a:xfrm>
                <a:off x="6577625" y="2695188"/>
                <a:ext cx="1028700" cy="872400"/>
              </a:xfrm>
              <a:prstGeom prst="roundRect">
                <a:avLst>
                  <a:gd fmla="val 16667" name="adj"/>
                </a:avLst>
              </a:prstGeom>
              <a:solidFill>
                <a:srgbClr val="D9D9D9"/>
              </a:solid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ES Pod</a:t>
                </a:r>
                <a:endParaRPr>
                  <a:latin typeface="Consolas"/>
                  <a:ea typeface="Consolas"/>
                  <a:cs typeface="Consolas"/>
                  <a:sym typeface="Consolas"/>
                </a:endParaRPr>
              </a:p>
            </p:txBody>
          </p:sp>
          <p:pic>
            <p:nvPicPr>
              <p:cNvPr id="1577" name="Google Shape;1577;p118"/>
              <p:cNvPicPr preferRelativeResize="0"/>
              <p:nvPr/>
            </p:nvPicPr>
            <p:blipFill>
              <a:blip r:embed="rId4">
                <a:alphaModFix/>
              </a:blip>
              <a:stretch>
                <a:fillRect/>
              </a:stretch>
            </p:blipFill>
            <p:spPr>
              <a:xfrm>
                <a:off x="6946146" y="3054623"/>
                <a:ext cx="291657" cy="290400"/>
              </a:xfrm>
              <a:prstGeom prst="rect">
                <a:avLst/>
              </a:prstGeom>
              <a:noFill/>
              <a:ln>
                <a:noFill/>
              </a:ln>
            </p:spPr>
          </p:pic>
          <p:sp>
            <p:nvSpPr>
              <p:cNvPr id="1578" name="Google Shape;1578;p118"/>
              <p:cNvSpPr/>
              <p:nvPr/>
            </p:nvSpPr>
            <p:spPr>
              <a:xfrm>
                <a:off x="6577625" y="2697203"/>
                <a:ext cx="1028700" cy="872400"/>
              </a:xfrm>
              <a:prstGeom prst="roundRect">
                <a:avLst>
                  <a:gd fmla="val 16667" name="adj"/>
                </a:avLst>
              </a:prstGeom>
              <a:solidFill>
                <a:srgbClr val="CFE2F3"/>
              </a:solidFill>
              <a:ln cap="flat" cmpd="sng" w="9525">
                <a:solidFill>
                  <a:srgbClr val="6FA8DC"/>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3 shards</a:t>
                </a:r>
                <a:endParaRPr>
                  <a:latin typeface="Consolas"/>
                  <a:ea typeface="Consolas"/>
                  <a:cs typeface="Consolas"/>
                  <a:sym typeface="Consolas"/>
                </a:endParaRPr>
              </a:p>
            </p:txBody>
          </p:sp>
          <p:pic>
            <p:nvPicPr>
              <p:cNvPr id="1579" name="Google Shape;1579;p118"/>
              <p:cNvPicPr preferRelativeResize="0"/>
              <p:nvPr/>
            </p:nvPicPr>
            <p:blipFill>
              <a:blip r:embed="rId4">
                <a:alphaModFix/>
              </a:blip>
              <a:stretch>
                <a:fillRect/>
              </a:stretch>
            </p:blipFill>
            <p:spPr>
              <a:xfrm>
                <a:off x="7327146" y="2675638"/>
                <a:ext cx="291657" cy="290400"/>
              </a:xfrm>
              <a:prstGeom prst="rect">
                <a:avLst/>
              </a:prstGeom>
              <a:noFill/>
              <a:ln>
                <a:noFill/>
              </a:ln>
            </p:spPr>
          </p:pic>
          <p:sp>
            <p:nvSpPr>
              <p:cNvPr id="1580" name="Google Shape;1580;p118"/>
              <p:cNvSpPr/>
              <p:nvPr/>
            </p:nvSpPr>
            <p:spPr>
              <a:xfrm>
                <a:off x="6527675" y="3412950"/>
                <a:ext cx="1128600" cy="214200"/>
              </a:xfrm>
              <a:prstGeom prst="roundRect">
                <a:avLst>
                  <a:gd fmla="val 16667" name="adj"/>
                </a:avLst>
              </a:prstGeom>
              <a:solidFill>
                <a:srgbClr val="B6D7A8"/>
              </a:solidFill>
              <a:ln cap="flat" cmpd="sng" w="952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latin typeface="Consolas"/>
                    <a:ea typeface="Consolas"/>
                    <a:cs typeface="Consolas"/>
                    <a:sym typeface="Consolas"/>
                  </a:rPr>
                  <a:t>ready</a:t>
                </a:r>
                <a:endParaRPr sz="1100">
                  <a:latin typeface="Consolas"/>
                  <a:ea typeface="Consolas"/>
                  <a:cs typeface="Consolas"/>
                  <a:sym typeface="Consolas"/>
                </a:endParaRPr>
              </a:p>
            </p:txBody>
          </p:sp>
        </p:grpSp>
      </p:grpSp>
      <p:grpSp>
        <p:nvGrpSpPr>
          <p:cNvPr id="1581" name="Google Shape;1581;p118"/>
          <p:cNvGrpSpPr/>
          <p:nvPr/>
        </p:nvGrpSpPr>
        <p:grpSpPr>
          <a:xfrm>
            <a:off x="3082625" y="2516075"/>
            <a:ext cx="1758875" cy="1948250"/>
            <a:chOff x="4225625" y="2668475"/>
            <a:chExt cx="1758875" cy="1948250"/>
          </a:xfrm>
        </p:grpSpPr>
        <p:grpSp>
          <p:nvGrpSpPr>
            <p:cNvPr id="1582" name="Google Shape;1582;p118"/>
            <p:cNvGrpSpPr/>
            <p:nvPr/>
          </p:nvGrpSpPr>
          <p:grpSpPr>
            <a:xfrm>
              <a:off x="4225625" y="2668475"/>
              <a:ext cx="1317600" cy="1477200"/>
              <a:chOff x="6433175" y="2597900"/>
              <a:chExt cx="1317600" cy="1477200"/>
            </a:xfrm>
          </p:grpSpPr>
          <p:sp>
            <p:nvSpPr>
              <p:cNvPr id="1583" name="Google Shape;1583;p118"/>
              <p:cNvSpPr/>
              <p:nvPr/>
            </p:nvSpPr>
            <p:spPr>
              <a:xfrm>
                <a:off x="6433175" y="2597900"/>
                <a:ext cx="1317600" cy="1477200"/>
              </a:xfrm>
              <a:prstGeom prst="roundRect">
                <a:avLst>
                  <a:gd fmla="val 16667" name="adj"/>
                </a:avLst>
              </a:prstGeom>
              <a:solidFill>
                <a:srgbClr val="F3F3F3"/>
              </a:solidFill>
              <a:ln cap="flat" cmpd="sng" w="9525">
                <a:solidFill>
                  <a:srgbClr val="CCCCCC"/>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Node</a:t>
                </a:r>
                <a:endParaRPr>
                  <a:latin typeface="Consolas"/>
                  <a:ea typeface="Consolas"/>
                  <a:cs typeface="Consolas"/>
                  <a:sym typeface="Consolas"/>
                </a:endParaRPr>
              </a:p>
            </p:txBody>
          </p:sp>
          <p:sp>
            <p:nvSpPr>
              <p:cNvPr id="1584" name="Google Shape;1584;p118"/>
              <p:cNvSpPr/>
              <p:nvPr/>
            </p:nvSpPr>
            <p:spPr>
              <a:xfrm>
                <a:off x="6577625" y="2695188"/>
                <a:ext cx="1028700" cy="872400"/>
              </a:xfrm>
              <a:prstGeom prst="roundRect">
                <a:avLst>
                  <a:gd fmla="val 16667" name="adj"/>
                </a:avLst>
              </a:prstGeom>
              <a:solidFill>
                <a:srgbClr val="D9D9D9"/>
              </a:solid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ES Pod</a:t>
                </a:r>
                <a:endParaRPr>
                  <a:latin typeface="Consolas"/>
                  <a:ea typeface="Consolas"/>
                  <a:cs typeface="Consolas"/>
                  <a:sym typeface="Consolas"/>
                </a:endParaRPr>
              </a:p>
            </p:txBody>
          </p:sp>
          <p:pic>
            <p:nvPicPr>
              <p:cNvPr id="1585" name="Google Shape;1585;p118"/>
              <p:cNvPicPr preferRelativeResize="0"/>
              <p:nvPr/>
            </p:nvPicPr>
            <p:blipFill>
              <a:blip r:embed="rId4">
                <a:alphaModFix/>
              </a:blip>
              <a:stretch>
                <a:fillRect/>
              </a:stretch>
            </p:blipFill>
            <p:spPr>
              <a:xfrm>
                <a:off x="6946146" y="3054623"/>
                <a:ext cx="291657" cy="290400"/>
              </a:xfrm>
              <a:prstGeom prst="rect">
                <a:avLst/>
              </a:prstGeom>
              <a:noFill/>
              <a:ln>
                <a:noFill/>
              </a:ln>
            </p:spPr>
          </p:pic>
          <p:sp>
            <p:nvSpPr>
              <p:cNvPr id="1586" name="Google Shape;1586;p118"/>
              <p:cNvSpPr/>
              <p:nvPr/>
            </p:nvSpPr>
            <p:spPr>
              <a:xfrm>
                <a:off x="6577625" y="2697203"/>
                <a:ext cx="1028700" cy="872400"/>
              </a:xfrm>
              <a:prstGeom prst="roundRect">
                <a:avLst>
                  <a:gd fmla="val 16667" name="adj"/>
                </a:avLst>
              </a:prstGeom>
              <a:solidFill>
                <a:srgbClr val="CFE2F3"/>
              </a:solidFill>
              <a:ln cap="flat" cmpd="sng" w="9525">
                <a:solidFill>
                  <a:srgbClr val="6FA8DC"/>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2 shards</a:t>
                </a:r>
                <a:endParaRPr>
                  <a:latin typeface="Consolas"/>
                  <a:ea typeface="Consolas"/>
                  <a:cs typeface="Consolas"/>
                  <a:sym typeface="Consolas"/>
                </a:endParaRPr>
              </a:p>
            </p:txBody>
          </p:sp>
          <p:pic>
            <p:nvPicPr>
              <p:cNvPr id="1587" name="Google Shape;1587;p118"/>
              <p:cNvPicPr preferRelativeResize="0"/>
              <p:nvPr/>
            </p:nvPicPr>
            <p:blipFill>
              <a:blip r:embed="rId4">
                <a:alphaModFix/>
              </a:blip>
              <a:stretch>
                <a:fillRect/>
              </a:stretch>
            </p:blipFill>
            <p:spPr>
              <a:xfrm>
                <a:off x="7327146" y="2675638"/>
                <a:ext cx="291657" cy="290400"/>
              </a:xfrm>
              <a:prstGeom prst="rect">
                <a:avLst/>
              </a:prstGeom>
              <a:noFill/>
              <a:ln>
                <a:noFill/>
              </a:ln>
            </p:spPr>
          </p:pic>
          <p:sp>
            <p:nvSpPr>
              <p:cNvPr id="1588" name="Google Shape;1588;p118"/>
              <p:cNvSpPr/>
              <p:nvPr/>
            </p:nvSpPr>
            <p:spPr>
              <a:xfrm>
                <a:off x="6527675" y="3412950"/>
                <a:ext cx="1128600" cy="214200"/>
              </a:xfrm>
              <a:prstGeom prst="roundRect">
                <a:avLst>
                  <a:gd fmla="val 16667" name="adj"/>
                </a:avLst>
              </a:prstGeom>
              <a:solidFill>
                <a:srgbClr val="B6D7A8"/>
              </a:solidFill>
              <a:ln cap="flat" cmpd="sng" w="952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latin typeface="Consolas"/>
                    <a:ea typeface="Consolas"/>
                    <a:cs typeface="Consolas"/>
                    <a:sym typeface="Consolas"/>
                  </a:rPr>
                  <a:t>ready</a:t>
                </a:r>
                <a:endParaRPr sz="1100">
                  <a:latin typeface="Consolas"/>
                  <a:ea typeface="Consolas"/>
                  <a:cs typeface="Consolas"/>
                  <a:sym typeface="Consolas"/>
                </a:endParaRPr>
              </a:p>
            </p:txBody>
          </p:sp>
        </p:grpSp>
        <p:grpSp>
          <p:nvGrpSpPr>
            <p:cNvPr id="1589" name="Google Shape;1589;p118"/>
            <p:cNvGrpSpPr/>
            <p:nvPr/>
          </p:nvGrpSpPr>
          <p:grpSpPr>
            <a:xfrm>
              <a:off x="4420675" y="2892725"/>
              <a:ext cx="1317600" cy="1477200"/>
              <a:chOff x="6433175" y="2597900"/>
              <a:chExt cx="1317600" cy="1477200"/>
            </a:xfrm>
          </p:grpSpPr>
          <p:sp>
            <p:nvSpPr>
              <p:cNvPr id="1590" name="Google Shape;1590;p118"/>
              <p:cNvSpPr/>
              <p:nvPr/>
            </p:nvSpPr>
            <p:spPr>
              <a:xfrm>
                <a:off x="6433175" y="2597900"/>
                <a:ext cx="1317600" cy="1477200"/>
              </a:xfrm>
              <a:prstGeom prst="roundRect">
                <a:avLst>
                  <a:gd fmla="val 16667" name="adj"/>
                </a:avLst>
              </a:prstGeom>
              <a:solidFill>
                <a:srgbClr val="F3F3F3"/>
              </a:solidFill>
              <a:ln cap="flat" cmpd="sng" w="9525">
                <a:solidFill>
                  <a:srgbClr val="CCCCCC"/>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Node</a:t>
                </a:r>
                <a:endParaRPr>
                  <a:latin typeface="Consolas"/>
                  <a:ea typeface="Consolas"/>
                  <a:cs typeface="Consolas"/>
                  <a:sym typeface="Consolas"/>
                </a:endParaRPr>
              </a:p>
            </p:txBody>
          </p:sp>
          <p:sp>
            <p:nvSpPr>
              <p:cNvPr id="1591" name="Google Shape;1591;p118"/>
              <p:cNvSpPr/>
              <p:nvPr/>
            </p:nvSpPr>
            <p:spPr>
              <a:xfrm>
                <a:off x="6577625" y="2695188"/>
                <a:ext cx="1028700" cy="872400"/>
              </a:xfrm>
              <a:prstGeom prst="roundRect">
                <a:avLst>
                  <a:gd fmla="val 16667" name="adj"/>
                </a:avLst>
              </a:prstGeom>
              <a:solidFill>
                <a:srgbClr val="D9D9D9"/>
              </a:solid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ES Pod</a:t>
                </a:r>
                <a:endParaRPr>
                  <a:latin typeface="Consolas"/>
                  <a:ea typeface="Consolas"/>
                  <a:cs typeface="Consolas"/>
                  <a:sym typeface="Consolas"/>
                </a:endParaRPr>
              </a:p>
            </p:txBody>
          </p:sp>
          <p:pic>
            <p:nvPicPr>
              <p:cNvPr id="1592" name="Google Shape;1592;p118"/>
              <p:cNvPicPr preferRelativeResize="0"/>
              <p:nvPr/>
            </p:nvPicPr>
            <p:blipFill>
              <a:blip r:embed="rId4">
                <a:alphaModFix/>
              </a:blip>
              <a:stretch>
                <a:fillRect/>
              </a:stretch>
            </p:blipFill>
            <p:spPr>
              <a:xfrm>
                <a:off x="6946146" y="3054623"/>
                <a:ext cx="291657" cy="290400"/>
              </a:xfrm>
              <a:prstGeom prst="rect">
                <a:avLst/>
              </a:prstGeom>
              <a:noFill/>
              <a:ln>
                <a:noFill/>
              </a:ln>
            </p:spPr>
          </p:pic>
          <p:sp>
            <p:nvSpPr>
              <p:cNvPr id="1593" name="Google Shape;1593;p118"/>
              <p:cNvSpPr/>
              <p:nvPr/>
            </p:nvSpPr>
            <p:spPr>
              <a:xfrm>
                <a:off x="6577625" y="2697203"/>
                <a:ext cx="1028700" cy="872400"/>
              </a:xfrm>
              <a:prstGeom prst="roundRect">
                <a:avLst>
                  <a:gd fmla="val 16667" name="adj"/>
                </a:avLst>
              </a:prstGeom>
              <a:solidFill>
                <a:srgbClr val="CFE2F3"/>
              </a:solidFill>
              <a:ln cap="flat" cmpd="sng" w="9525">
                <a:solidFill>
                  <a:srgbClr val="6FA8DC"/>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2 shards</a:t>
                </a:r>
                <a:endParaRPr>
                  <a:latin typeface="Consolas"/>
                  <a:ea typeface="Consolas"/>
                  <a:cs typeface="Consolas"/>
                  <a:sym typeface="Consolas"/>
                </a:endParaRPr>
              </a:p>
            </p:txBody>
          </p:sp>
          <p:pic>
            <p:nvPicPr>
              <p:cNvPr id="1594" name="Google Shape;1594;p118"/>
              <p:cNvPicPr preferRelativeResize="0"/>
              <p:nvPr/>
            </p:nvPicPr>
            <p:blipFill>
              <a:blip r:embed="rId4">
                <a:alphaModFix/>
              </a:blip>
              <a:stretch>
                <a:fillRect/>
              </a:stretch>
            </p:blipFill>
            <p:spPr>
              <a:xfrm>
                <a:off x="7327146" y="2675638"/>
                <a:ext cx="291657" cy="290400"/>
              </a:xfrm>
              <a:prstGeom prst="rect">
                <a:avLst/>
              </a:prstGeom>
              <a:noFill/>
              <a:ln>
                <a:noFill/>
              </a:ln>
            </p:spPr>
          </p:pic>
          <p:sp>
            <p:nvSpPr>
              <p:cNvPr id="1595" name="Google Shape;1595;p118"/>
              <p:cNvSpPr/>
              <p:nvPr/>
            </p:nvSpPr>
            <p:spPr>
              <a:xfrm>
                <a:off x="6527675" y="3412950"/>
                <a:ext cx="1128600" cy="214200"/>
              </a:xfrm>
              <a:prstGeom prst="roundRect">
                <a:avLst>
                  <a:gd fmla="val 16667" name="adj"/>
                </a:avLst>
              </a:prstGeom>
              <a:solidFill>
                <a:srgbClr val="B6D7A8"/>
              </a:solidFill>
              <a:ln cap="flat" cmpd="sng" w="952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latin typeface="Consolas"/>
                    <a:ea typeface="Consolas"/>
                    <a:cs typeface="Consolas"/>
                    <a:sym typeface="Consolas"/>
                  </a:rPr>
                  <a:t>ready</a:t>
                </a:r>
                <a:endParaRPr sz="1100">
                  <a:latin typeface="Consolas"/>
                  <a:ea typeface="Consolas"/>
                  <a:cs typeface="Consolas"/>
                  <a:sym typeface="Consolas"/>
                </a:endParaRPr>
              </a:p>
            </p:txBody>
          </p:sp>
        </p:grpSp>
        <p:grpSp>
          <p:nvGrpSpPr>
            <p:cNvPr id="1596" name="Google Shape;1596;p118"/>
            <p:cNvGrpSpPr/>
            <p:nvPr/>
          </p:nvGrpSpPr>
          <p:grpSpPr>
            <a:xfrm>
              <a:off x="4666900" y="3139525"/>
              <a:ext cx="1317600" cy="1477200"/>
              <a:chOff x="6433175" y="2597900"/>
              <a:chExt cx="1317600" cy="1477200"/>
            </a:xfrm>
          </p:grpSpPr>
          <p:sp>
            <p:nvSpPr>
              <p:cNvPr id="1597" name="Google Shape;1597;p118"/>
              <p:cNvSpPr/>
              <p:nvPr/>
            </p:nvSpPr>
            <p:spPr>
              <a:xfrm>
                <a:off x="6433175" y="2597900"/>
                <a:ext cx="1317600" cy="1477200"/>
              </a:xfrm>
              <a:prstGeom prst="roundRect">
                <a:avLst>
                  <a:gd fmla="val 16667" name="adj"/>
                </a:avLst>
              </a:prstGeom>
              <a:solidFill>
                <a:srgbClr val="F3F3F3"/>
              </a:solidFill>
              <a:ln cap="flat" cmpd="sng" w="9525">
                <a:solidFill>
                  <a:srgbClr val="CCCCCC"/>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Node</a:t>
                </a:r>
                <a:endParaRPr>
                  <a:latin typeface="Consolas"/>
                  <a:ea typeface="Consolas"/>
                  <a:cs typeface="Consolas"/>
                  <a:sym typeface="Consolas"/>
                </a:endParaRPr>
              </a:p>
            </p:txBody>
          </p:sp>
          <p:sp>
            <p:nvSpPr>
              <p:cNvPr id="1598" name="Google Shape;1598;p118"/>
              <p:cNvSpPr/>
              <p:nvPr/>
            </p:nvSpPr>
            <p:spPr>
              <a:xfrm>
                <a:off x="6577625" y="2695188"/>
                <a:ext cx="1028700" cy="872400"/>
              </a:xfrm>
              <a:prstGeom prst="roundRect">
                <a:avLst>
                  <a:gd fmla="val 16667" name="adj"/>
                </a:avLst>
              </a:prstGeom>
              <a:solidFill>
                <a:srgbClr val="D9D9D9"/>
              </a:solid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ES Pod</a:t>
                </a:r>
                <a:endParaRPr>
                  <a:latin typeface="Consolas"/>
                  <a:ea typeface="Consolas"/>
                  <a:cs typeface="Consolas"/>
                  <a:sym typeface="Consolas"/>
                </a:endParaRPr>
              </a:p>
            </p:txBody>
          </p:sp>
          <p:pic>
            <p:nvPicPr>
              <p:cNvPr id="1599" name="Google Shape;1599;p118"/>
              <p:cNvPicPr preferRelativeResize="0"/>
              <p:nvPr/>
            </p:nvPicPr>
            <p:blipFill>
              <a:blip r:embed="rId4">
                <a:alphaModFix/>
              </a:blip>
              <a:stretch>
                <a:fillRect/>
              </a:stretch>
            </p:blipFill>
            <p:spPr>
              <a:xfrm>
                <a:off x="6946146" y="3054623"/>
                <a:ext cx="291657" cy="290400"/>
              </a:xfrm>
              <a:prstGeom prst="rect">
                <a:avLst/>
              </a:prstGeom>
              <a:noFill/>
              <a:ln>
                <a:noFill/>
              </a:ln>
            </p:spPr>
          </p:pic>
          <p:sp>
            <p:nvSpPr>
              <p:cNvPr id="1600" name="Google Shape;1600;p118"/>
              <p:cNvSpPr/>
              <p:nvPr/>
            </p:nvSpPr>
            <p:spPr>
              <a:xfrm>
                <a:off x="6577625" y="2697203"/>
                <a:ext cx="1028700" cy="872400"/>
              </a:xfrm>
              <a:prstGeom prst="roundRect">
                <a:avLst>
                  <a:gd fmla="val 16667" name="adj"/>
                </a:avLst>
              </a:prstGeom>
              <a:solidFill>
                <a:srgbClr val="CFE2F3"/>
              </a:solidFill>
              <a:ln cap="flat" cmpd="sng" w="9525">
                <a:solidFill>
                  <a:srgbClr val="6FA8DC"/>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2 shards</a:t>
                </a:r>
                <a:endParaRPr>
                  <a:latin typeface="Consolas"/>
                  <a:ea typeface="Consolas"/>
                  <a:cs typeface="Consolas"/>
                  <a:sym typeface="Consolas"/>
                </a:endParaRPr>
              </a:p>
            </p:txBody>
          </p:sp>
          <p:pic>
            <p:nvPicPr>
              <p:cNvPr id="1601" name="Google Shape;1601;p118"/>
              <p:cNvPicPr preferRelativeResize="0"/>
              <p:nvPr/>
            </p:nvPicPr>
            <p:blipFill>
              <a:blip r:embed="rId4">
                <a:alphaModFix/>
              </a:blip>
              <a:stretch>
                <a:fillRect/>
              </a:stretch>
            </p:blipFill>
            <p:spPr>
              <a:xfrm>
                <a:off x="7327146" y="2675638"/>
                <a:ext cx="291657" cy="290400"/>
              </a:xfrm>
              <a:prstGeom prst="rect">
                <a:avLst/>
              </a:prstGeom>
              <a:noFill/>
              <a:ln>
                <a:noFill/>
              </a:ln>
            </p:spPr>
          </p:pic>
          <p:sp>
            <p:nvSpPr>
              <p:cNvPr id="1602" name="Google Shape;1602;p118"/>
              <p:cNvSpPr/>
              <p:nvPr/>
            </p:nvSpPr>
            <p:spPr>
              <a:xfrm>
                <a:off x="6527675" y="3412950"/>
                <a:ext cx="1128600" cy="214200"/>
              </a:xfrm>
              <a:prstGeom prst="roundRect">
                <a:avLst>
                  <a:gd fmla="val 16667" name="adj"/>
                </a:avLst>
              </a:prstGeom>
              <a:solidFill>
                <a:srgbClr val="B6D7A8"/>
              </a:solidFill>
              <a:ln cap="flat" cmpd="sng" w="952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latin typeface="Consolas"/>
                    <a:ea typeface="Consolas"/>
                    <a:cs typeface="Consolas"/>
                    <a:sym typeface="Consolas"/>
                  </a:rPr>
                  <a:t>ready</a:t>
                </a:r>
                <a:endParaRPr sz="1100">
                  <a:latin typeface="Consolas"/>
                  <a:ea typeface="Consolas"/>
                  <a:cs typeface="Consolas"/>
                  <a:sym typeface="Consolas"/>
                </a:endParaRPr>
              </a:p>
            </p:txBody>
          </p:sp>
        </p:grpSp>
      </p:grpSp>
      <p:grpSp>
        <p:nvGrpSpPr>
          <p:cNvPr id="1603" name="Google Shape;1603;p118"/>
          <p:cNvGrpSpPr/>
          <p:nvPr/>
        </p:nvGrpSpPr>
        <p:grpSpPr>
          <a:xfrm>
            <a:off x="501600" y="2430775"/>
            <a:ext cx="2261550" cy="2403925"/>
            <a:chOff x="6304650" y="2439875"/>
            <a:chExt cx="2261550" cy="2403925"/>
          </a:xfrm>
        </p:grpSpPr>
        <p:grpSp>
          <p:nvGrpSpPr>
            <p:cNvPr id="1604" name="Google Shape;1604;p118"/>
            <p:cNvGrpSpPr/>
            <p:nvPr/>
          </p:nvGrpSpPr>
          <p:grpSpPr>
            <a:xfrm>
              <a:off x="6304650" y="2439875"/>
              <a:ext cx="1317600" cy="1477200"/>
              <a:chOff x="6433175" y="2597900"/>
              <a:chExt cx="1317600" cy="1477200"/>
            </a:xfrm>
          </p:grpSpPr>
          <p:sp>
            <p:nvSpPr>
              <p:cNvPr id="1605" name="Google Shape;1605;p118"/>
              <p:cNvSpPr/>
              <p:nvPr/>
            </p:nvSpPr>
            <p:spPr>
              <a:xfrm>
                <a:off x="6433175" y="2597900"/>
                <a:ext cx="1317600" cy="1477200"/>
              </a:xfrm>
              <a:prstGeom prst="roundRect">
                <a:avLst>
                  <a:gd fmla="val 16667" name="adj"/>
                </a:avLst>
              </a:prstGeom>
              <a:solidFill>
                <a:srgbClr val="F3F3F3"/>
              </a:solidFill>
              <a:ln cap="flat" cmpd="sng" w="9525">
                <a:solidFill>
                  <a:srgbClr val="CCCCCC"/>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Node</a:t>
                </a:r>
                <a:endParaRPr>
                  <a:latin typeface="Consolas"/>
                  <a:ea typeface="Consolas"/>
                  <a:cs typeface="Consolas"/>
                  <a:sym typeface="Consolas"/>
                </a:endParaRPr>
              </a:p>
            </p:txBody>
          </p:sp>
          <p:sp>
            <p:nvSpPr>
              <p:cNvPr id="1606" name="Google Shape;1606;p118"/>
              <p:cNvSpPr/>
              <p:nvPr/>
            </p:nvSpPr>
            <p:spPr>
              <a:xfrm>
                <a:off x="6577625" y="2695188"/>
                <a:ext cx="1028700" cy="872400"/>
              </a:xfrm>
              <a:prstGeom prst="roundRect">
                <a:avLst>
                  <a:gd fmla="val 16667" name="adj"/>
                </a:avLst>
              </a:prstGeom>
              <a:solidFill>
                <a:srgbClr val="D9D9D9"/>
              </a:solid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ES Pod</a:t>
                </a:r>
                <a:endParaRPr>
                  <a:latin typeface="Consolas"/>
                  <a:ea typeface="Consolas"/>
                  <a:cs typeface="Consolas"/>
                  <a:sym typeface="Consolas"/>
                </a:endParaRPr>
              </a:p>
            </p:txBody>
          </p:sp>
          <p:pic>
            <p:nvPicPr>
              <p:cNvPr id="1607" name="Google Shape;1607;p118"/>
              <p:cNvPicPr preferRelativeResize="0"/>
              <p:nvPr/>
            </p:nvPicPr>
            <p:blipFill>
              <a:blip r:embed="rId4">
                <a:alphaModFix/>
              </a:blip>
              <a:stretch>
                <a:fillRect/>
              </a:stretch>
            </p:blipFill>
            <p:spPr>
              <a:xfrm>
                <a:off x="6946146" y="3054623"/>
                <a:ext cx="291657" cy="290400"/>
              </a:xfrm>
              <a:prstGeom prst="rect">
                <a:avLst/>
              </a:prstGeom>
              <a:noFill/>
              <a:ln>
                <a:noFill/>
              </a:ln>
            </p:spPr>
          </p:pic>
          <p:sp>
            <p:nvSpPr>
              <p:cNvPr id="1608" name="Google Shape;1608;p118"/>
              <p:cNvSpPr/>
              <p:nvPr/>
            </p:nvSpPr>
            <p:spPr>
              <a:xfrm>
                <a:off x="6577625" y="2697203"/>
                <a:ext cx="1028700" cy="872400"/>
              </a:xfrm>
              <a:prstGeom prst="roundRect">
                <a:avLst>
                  <a:gd fmla="val 16667" name="adj"/>
                </a:avLst>
              </a:prstGeom>
              <a:solidFill>
                <a:srgbClr val="CFE2F3"/>
              </a:solidFill>
              <a:ln cap="flat" cmpd="sng" w="9525">
                <a:solidFill>
                  <a:srgbClr val="6FA8DC"/>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2 shards</a:t>
                </a:r>
                <a:endParaRPr>
                  <a:latin typeface="Consolas"/>
                  <a:ea typeface="Consolas"/>
                  <a:cs typeface="Consolas"/>
                  <a:sym typeface="Consolas"/>
                </a:endParaRPr>
              </a:p>
            </p:txBody>
          </p:sp>
          <p:pic>
            <p:nvPicPr>
              <p:cNvPr id="1609" name="Google Shape;1609;p118"/>
              <p:cNvPicPr preferRelativeResize="0"/>
              <p:nvPr/>
            </p:nvPicPr>
            <p:blipFill>
              <a:blip r:embed="rId4">
                <a:alphaModFix/>
              </a:blip>
              <a:stretch>
                <a:fillRect/>
              </a:stretch>
            </p:blipFill>
            <p:spPr>
              <a:xfrm>
                <a:off x="7327146" y="2675638"/>
                <a:ext cx="291657" cy="290400"/>
              </a:xfrm>
              <a:prstGeom prst="rect">
                <a:avLst/>
              </a:prstGeom>
              <a:noFill/>
              <a:ln>
                <a:noFill/>
              </a:ln>
            </p:spPr>
          </p:pic>
          <p:sp>
            <p:nvSpPr>
              <p:cNvPr id="1610" name="Google Shape;1610;p118"/>
              <p:cNvSpPr/>
              <p:nvPr/>
            </p:nvSpPr>
            <p:spPr>
              <a:xfrm>
                <a:off x="6527675" y="3412950"/>
                <a:ext cx="1128600" cy="214200"/>
              </a:xfrm>
              <a:prstGeom prst="roundRect">
                <a:avLst>
                  <a:gd fmla="val 16667" name="adj"/>
                </a:avLst>
              </a:prstGeom>
              <a:solidFill>
                <a:srgbClr val="B6D7A8"/>
              </a:solidFill>
              <a:ln cap="flat" cmpd="sng" w="952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latin typeface="Consolas"/>
                    <a:ea typeface="Consolas"/>
                    <a:cs typeface="Consolas"/>
                    <a:sym typeface="Consolas"/>
                  </a:rPr>
                  <a:t>ready</a:t>
                </a:r>
                <a:endParaRPr sz="1100">
                  <a:latin typeface="Consolas"/>
                  <a:ea typeface="Consolas"/>
                  <a:cs typeface="Consolas"/>
                  <a:sym typeface="Consolas"/>
                </a:endParaRPr>
              </a:p>
            </p:txBody>
          </p:sp>
        </p:grpSp>
        <p:grpSp>
          <p:nvGrpSpPr>
            <p:cNvPr id="1611" name="Google Shape;1611;p118"/>
            <p:cNvGrpSpPr/>
            <p:nvPr/>
          </p:nvGrpSpPr>
          <p:grpSpPr>
            <a:xfrm>
              <a:off x="6499700" y="2587925"/>
              <a:ext cx="1317600" cy="1477200"/>
              <a:chOff x="6433175" y="2597900"/>
              <a:chExt cx="1317600" cy="1477200"/>
            </a:xfrm>
          </p:grpSpPr>
          <p:sp>
            <p:nvSpPr>
              <p:cNvPr id="1612" name="Google Shape;1612;p118"/>
              <p:cNvSpPr/>
              <p:nvPr/>
            </p:nvSpPr>
            <p:spPr>
              <a:xfrm>
                <a:off x="6433175" y="2597900"/>
                <a:ext cx="1317600" cy="1477200"/>
              </a:xfrm>
              <a:prstGeom prst="roundRect">
                <a:avLst>
                  <a:gd fmla="val 16667" name="adj"/>
                </a:avLst>
              </a:prstGeom>
              <a:solidFill>
                <a:srgbClr val="F3F3F3"/>
              </a:solidFill>
              <a:ln cap="flat" cmpd="sng" w="9525">
                <a:solidFill>
                  <a:srgbClr val="CCCCCC"/>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Node</a:t>
                </a:r>
                <a:endParaRPr>
                  <a:latin typeface="Consolas"/>
                  <a:ea typeface="Consolas"/>
                  <a:cs typeface="Consolas"/>
                  <a:sym typeface="Consolas"/>
                </a:endParaRPr>
              </a:p>
            </p:txBody>
          </p:sp>
          <p:sp>
            <p:nvSpPr>
              <p:cNvPr id="1613" name="Google Shape;1613;p118"/>
              <p:cNvSpPr/>
              <p:nvPr/>
            </p:nvSpPr>
            <p:spPr>
              <a:xfrm>
                <a:off x="6577625" y="2695188"/>
                <a:ext cx="1028700" cy="872400"/>
              </a:xfrm>
              <a:prstGeom prst="roundRect">
                <a:avLst>
                  <a:gd fmla="val 16667" name="adj"/>
                </a:avLst>
              </a:prstGeom>
              <a:solidFill>
                <a:srgbClr val="D9D9D9"/>
              </a:solid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ES Pod</a:t>
                </a:r>
                <a:endParaRPr>
                  <a:latin typeface="Consolas"/>
                  <a:ea typeface="Consolas"/>
                  <a:cs typeface="Consolas"/>
                  <a:sym typeface="Consolas"/>
                </a:endParaRPr>
              </a:p>
            </p:txBody>
          </p:sp>
          <p:pic>
            <p:nvPicPr>
              <p:cNvPr id="1614" name="Google Shape;1614;p118"/>
              <p:cNvPicPr preferRelativeResize="0"/>
              <p:nvPr/>
            </p:nvPicPr>
            <p:blipFill>
              <a:blip r:embed="rId4">
                <a:alphaModFix/>
              </a:blip>
              <a:stretch>
                <a:fillRect/>
              </a:stretch>
            </p:blipFill>
            <p:spPr>
              <a:xfrm>
                <a:off x="6946146" y="3054623"/>
                <a:ext cx="291657" cy="290400"/>
              </a:xfrm>
              <a:prstGeom prst="rect">
                <a:avLst/>
              </a:prstGeom>
              <a:noFill/>
              <a:ln>
                <a:noFill/>
              </a:ln>
            </p:spPr>
          </p:pic>
          <p:sp>
            <p:nvSpPr>
              <p:cNvPr id="1615" name="Google Shape;1615;p118"/>
              <p:cNvSpPr/>
              <p:nvPr/>
            </p:nvSpPr>
            <p:spPr>
              <a:xfrm>
                <a:off x="6577625" y="2697203"/>
                <a:ext cx="1028700" cy="872400"/>
              </a:xfrm>
              <a:prstGeom prst="roundRect">
                <a:avLst>
                  <a:gd fmla="val 16667" name="adj"/>
                </a:avLst>
              </a:prstGeom>
              <a:solidFill>
                <a:srgbClr val="CFE2F3"/>
              </a:solidFill>
              <a:ln cap="flat" cmpd="sng" w="9525">
                <a:solidFill>
                  <a:srgbClr val="6FA8DC"/>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2 shards</a:t>
                </a:r>
                <a:endParaRPr>
                  <a:latin typeface="Consolas"/>
                  <a:ea typeface="Consolas"/>
                  <a:cs typeface="Consolas"/>
                  <a:sym typeface="Consolas"/>
                </a:endParaRPr>
              </a:p>
            </p:txBody>
          </p:sp>
          <p:pic>
            <p:nvPicPr>
              <p:cNvPr id="1616" name="Google Shape;1616;p118"/>
              <p:cNvPicPr preferRelativeResize="0"/>
              <p:nvPr/>
            </p:nvPicPr>
            <p:blipFill>
              <a:blip r:embed="rId4">
                <a:alphaModFix/>
              </a:blip>
              <a:stretch>
                <a:fillRect/>
              </a:stretch>
            </p:blipFill>
            <p:spPr>
              <a:xfrm>
                <a:off x="7327146" y="2675638"/>
                <a:ext cx="291657" cy="290400"/>
              </a:xfrm>
              <a:prstGeom prst="rect">
                <a:avLst/>
              </a:prstGeom>
              <a:noFill/>
              <a:ln>
                <a:noFill/>
              </a:ln>
            </p:spPr>
          </p:pic>
          <p:sp>
            <p:nvSpPr>
              <p:cNvPr id="1617" name="Google Shape;1617;p118"/>
              <p:cNvSpPr/>
              <p:nvPr/>
            </p:nvSpPr>
            <p:spPr>
              <a:xfrm>
                <a:off x="6527675" y="3412950"/>
                <a:ext cx="1128600" cy="214200"/>
              </a:xfrm>
              <a:prstGeom prst="roundRect">
                <a:avLst>
                  <a:gd fmla="val 16667" name="adj"/>
                </a:avLst>
              </a:prstGeom>
              <a:solidFill>
                <a:srgbClr val="B6D7A8"/>
              </a:solidFill>
              <a:ln cap="flat" cmpd="sng" w="952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latin typeface="Consolas"/>
                    <a:ea typeface="Consolas"/>
                    <a:cs typeface="Consolas"/>
                    <a:sym typeface="Consolas"/>
                  </a:rPr>
                  <a:t>ready</a:t>
                </a:r>
                <a:endParaRPr sz="1100">
                  <a:latin typeface="Consolas"/>
                  <a:ea typeface="Consolas"/>
                  <a:cs typeface="Consolas"/>
                  <a:sym typeface="Consolas"/>
                </a:endParaRPr>
              </a:p>
            </p:txBody>
          </p:sp>
        </p:grpSp>
        <p:grpSp>
          <p:nvGrpSpPr>
            <p:cNvPr id="1618" name="Google Shape;1618;p118"/>
            <p:cNvGrpSpPr/>
            <p:nvPr/>
          </p:nvGrpSpPr>
          <p:grpSpPr>
            <a:xfrm>
              <a:off x="6669725" y="2758525"/>
              <a:ext cx="1317600" cy="1477200"/>
              <a:chOff x="6433175" y="2597900"/>
              <a:chExt cx="1317600" cy="1477200"/>
            </a:xfrm>
          </p:grpSpPr>
          <p:sp>
            <p:nvSpPr>
              <p:cNvPr id="1619" name="Google Shape;1619;p118"/>
              <p:cNvSpPr/>
              <p:nvPr/>
            </p:nvSpPr>
            <p:spPr>
              <a:xfrm>
                <a:off x="6433175" y="2597900"/>
                <a:ext cx="1317600" cy="1477200"/>
              </a:xfrm>
              <a:prstGeom prst="roundRect">
                <a:avLst>
                  <a:gd fmla="val 16667" name="adj"/>
                </a:avLst>
              </a:prstGeom>
              <a:solidFill>
                <a:srgbClr val="F3F3F3"/>
              </a:solidFill>
              <a:ln cap="flat" cmpd="sng" w="9525">
                <a:solidFill>
                  <a:srgbClr val="CCCCCC"/>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Node</a:t>
                </a:r>
                <a:endParaRPr>
                  <a:latin typeface="Consolas"/>
                  <a:ea typeface="Consolas"/>
                  <a:cs typeface="Consolas"/>
                  <a:sym typeface="Consolas"/>
                </a:endParaRPr>
              </a:p>
            </p:txBody>
          </p:sp>
          <p:sp>
            <p:nvSpPr>
              <p:cNvPr id="1620" name="Google Shape;1620;p118"/>
              <p:cNvSpPr/>
              <p:nvPr/>
            </p:nvSpPr>
            <p:spPr>
              <a:xfrm>
                <a:off x="6577625" y="2695188"/>
                <a:ext cx="1028700" cy="872400"/>
              </a:xfrm>
              <a:prstGeom prst="roundRect">
                <a:avLst>
                  <a:gd fmla="val 16667" name="adj"/>
                </a:avLst>
              </a:prstGeom>
              <a:solidFill>
                <a:srgbClr val="D9D9D9"/>
              </a:solid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ES Pod</a:t>
                </a:r>
                <a:endParaRPr>
                  <a:latin typeface="Consolas"/>
                  <a:ea typeface="Consolas"/>
                  <a:cs typeface="Consolas"/>
                  <a:sym typeface="Consolas"/>
                </a:endParaRPr>
              </a:p>
            </p:txBody>
          </p:sp>
          <p:pic>
            <p:nvPicPr>
              <p:cNvPr id="1621" name="Google Shape;1621;p118"/>
              <p:cNvPicPr preferRelativeResize="0"/>
              <p:nvPr/>
            </p:nvPicPr>
            <p:blipFill>
              <a:blip r:embed="rId4">
                <a:alphaModFix/>
              </a:blip>
              <a:stretch>
                <a:fillRect/>
              </a:stretch>
            </p:blipFill>
            <p:spPr>
              <a:xfrm>
                <a:off x="6946146" y="3054623"/>
                <a:ext cx="291657" cy="290400"/>
              </a:xfrm>
              <a:prstGeom prst="rect">
                <a:avLst/>
              </a:prstGeom>
              <a:noFill/>
              <a:ln>
                <a:noFill/>
              </a:ln>
            </p:spPr>
          </p:pic>
          <p:sp>
            <p:nvSpPr>
              <p:cNvPr id="1622" name="Google Shape;1622;p118"/>
              <p:cNvSpPr/>
              <p:nvPr/>
            </p:nvSpPr>
            <p:spPr>
              <a:xfrm>
                <a:off x="6577625" y="2697203"/>
                <a:ext cx="1028700" cy="872400"/>
              </a:xfrm>
              <a:prstGeom prst="roundRect">
                <a:avLst>
                  <a:gd fmla="val 16667" name="adj"/>
                </a:avLst>
              </a:prstGeom>
              <a:solidFill>
                <a:srgbClr val="CFE2F3"/>
              </a:solidFill>
              <a:ln cap="flat" cmpd="sng" w="9525">
                <a:solidFill>
                  <a:srgbClr val="6FA8DC"/>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2 shards</a:t>
                </a:r>
                <a:endParaRPr>
                  <a:latin typeface="Consolas"/>
                  <a:ea typeface="Consolas"/>
                  <a:cs typeface="Consolas"/>
                  <a:sym typeface="Consolas"/>
                </a:endParaRPr>
              </a:p>
            </p:txBody>
          </p:sp>
          <p:pic>
            <p:nvPicPr>
              <p:cNvPr id="1623" name="Google Shape;1623;p118"/>
              <p:cNvPicPr preferRelativeResize="0"/>
              <p:nvPr/>
            </p:nvPicPr>
            <p:blipFill>
              <a:blip r:embed="rId4">
                <a:alphaModFix/>
              </a:blip>
              <a:stretch>
                <a:fillRect/>
              </a:stretch>
            </p:blipFill>
            <p:spPr>
              <a:xfrm>
                <a:off x="7327146" y="2675638"/>
                <a:ext cx="291657" cy="290400"/>
              </a:xfrm>
              <a:prstGeom prst="rect">
                <a:avLst/>
              </a:prstGeom>
              <a:noFill/>
              <a:ln>
                <a:noFill/>
              </a:ln>
            </p:spPr>
          </p:pic>
          <p:sp>
            <p:nvSpPr>
              <p:cNvPr id="1624" name="Google Shape;1624;p118"/>
              <p:cNvSpPr/>
              <p:nvPr/>
            </p:nvSpPr>
            <p:spPr>
              <a:xfrm>
                <a:off x="6527675" y="3412950"/>
                <a:ext cx="1128600" cy="214200"/>
              </a:xfrm>
              <a:prstGeom prst="roundRect">
                <a:avLst>
                  <a:gd fmla="val 16667" name="adj"/>
                </a:avLst>
              </a:prstGeom>
              <a:solidFill>
                <a:srgbClr val="B6D7A8"/>
              </a:solidFill>
              <a:ln cap="flat" cmpd="sng" w="952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latin typeface="Consolas"/>
                    <a:ea typeface="Consolas"/>
                    <a:cs typeface="Consolas"/>
                    <a:sym typeface="Consolas"/>
                  </a:rPr>
                  <a:t>ready</a:t>
                </a:r>
                <a:endParaRPr sz="1100">
                  <a:latin typeface="Consolas"/>
                  <a:ea typeface="Consolas"/>
                  <a:cs typeface="Consolas"/>
                  <a:sym typeface="Consolas"/>
                </a:endParaRPr>
              </a:p>
            </p:txBody>
          </p:sp>
        </p:grpSp>
        <p:grpSp>
          <p:nvGrpSpPr>
            <p:cNvPr id="1625" name="Google Shape;1625;p118"/>
            <p:cNvGrpSpPr/>
            <p:nvPr/>
          </p:nvGrpSpPr>
          <p:grpSpPr>
            <a:xfrm>
              <a:off x="6883525" y="2971750"/>
              <a:ext cx="1317600" cy="1477200"/>
              <a:chOff x="6433175" y="2597900"/>
              <a:chExt cx="1317600" cy="1477200"/>
            </a:xfrm>
          </p:grpSpPr>
          <p:sp>
            <p:nvSpPr>
              <p:cNvPr id="1626" name="Google Shape;1626;p118"/>
              <p:cNvSpPr/>
              <p:nvPr/>
            </p:nvSpPr>
            <p:spPr>
              <a:xfrm>
                <a:off x="6433175" y="2597900"/>
                <a:ext cx="1317600" cy="1477200"/>
              </a:xfrm>
              <a:prstGeom prst="roundRect">
                <a:avLst>
                  <a:gd fmla="val 16667" name="adj"/>
                </a:avLst>
              </a:prstGeom>
              <a:solidFill>
                <a:srgbClr val="F3F3F3"/>
              </a:solidFill>
              <a:ln cap="flat" cmpd="sng" w="9525">
                <a:solidFill>
                  <a:srgbClr val="CCCCCC"/>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Node</a:t>
                </a:r>
                <a:endParaRPr>
                  <a:latin typeface="Consolas"/>
                  <a:ea typeface="Consolas"/>
                  <a:cs typeface="Consolas"/>
                  <a:sym typeface="Consolas"/>
                </a:endParaRPr>
              </a:p>
            </p:txBody>
          </p:sp>
          <p:sp>
            <p:nvSpPr>
              <p:cNvPr id="1627" name="Google Shape;1627;p118"/>
              <p:cNvSpPr/>
              <p:nvPr/>
            </p:nvSpPr>
            <p:spPr>
              <a:xfrm>
                <a:off x="6577625" y="2695188"/>
                <a:ext cx="1028700" cy="872400"/>
              </a:xfrm>
              <a:prstGeom prst="roundRect">
                <a:avLst>
                  <a:gd fmla="val 16667" name="adj"/>
                </a:avLst>
              </a:prstGeom>
              <a:solidFill>
                <a:srgbClr val="D9D9D9"/>
              </a:solid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ES Pod</a:t>
                </a:r>
                <a:endParaRPr>
                  <a:latin typeface="Consolas"/>
                  <a:ea typeface="Consolas"/>
                  <a:cs typeface="Consolas"/>
                  <a:sym typeface="Consolas"/>
                </a:endParaRPr>
              </a:p>
            </p:txBody>
          </p:sp>
          <p:pic>
            <p:nvPicPr>
              <p:cNvPr id="1628" name="Google Shape;1628;p118"/>
              <p:cNvPicPr preferRelativeResize="0"/>
              <p:nvPr/>
            </p:nvPicPr>
            <p:blipFill>
              <a:blip r:embed="rId4">
                <a:alphaModFix/>
              </a:blip>
              <a:stretch>
                <a:fillRect/>
              </a:stretch>
            </p:blipFill>
            <p:spPr>
              <a:xfrm>
                <a:off x="6946146" y="3054623"/>
                <a:ext cx="291657" cy="290400"/>
              </a:xfrm>
              <a:prstGeom prst="rect">
                <a:avLst/>
              </a:prstGeom>
              <a:noFill/>
              <a:ln>
                <a:noFill/>
              </a:ln>
            </p:spPr>
          </p:pic>
          <p:sp>
            <p:nvSpPr>
              <p:cNvPr id="1629" name="Google Shape;1629;p118"/>
              <p:cNvSpPr/>
              <p:nvPr/>
            </p:nvSpPr>
            <p:spPr>
              <a:xfrm>
                <a:off x="6577625" y="2697203"/>
                <a:ext cx="1028700" cy="872400"/>
              </a:xfrm>
              <a:prstGeom prst="roundRect">
                <a:avLst>
                  <a:gd fmla="val 16667" name="adj"/>
                </a:avLst>
              </a:prstGeom>
              <a:solidFill>
                <a:srgbClr val="CFE2F3"/>
              </a:solidFill>
              <a:ln cap="flat" cmpd="sng" w="9525">
                <a:solidFill>
                  <a:srgbClr val="6FA8DC"/>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2 shards</a:t>
                </a:r>
                <a:endParaRPr>
                  <a:latin typeface="Consolas"/>
                  <a:ea typeface="Consolas"/>
                  <a:cs typeface="Consolas"/>
                  <a:sym typeface="Consolas"/>
                </a:endParaRPr>
              </a:p>
            </p:txBody>
          </p:sp>
          <p:pic>
            <p:nvPicPr>
              <p:cNvPr id="1630" name="Google Shape;1630;p118"/>
              <p:cNvPicPr preferRelativeResize="0"/>
              <p:nvPr/>
            </p:nvPicPr>
            <p:blipFill>
              <a:blip r:embed="rId4">
                <a:alphaModFix/>
              </a:blip>
              <a:stretch>
                <a:fillRect/>
              </a:stretch>
            </p:blipFill>
            <p:spPr>
              <a:xfrm>
                <a:off x="7327146" y="2675638"/>
                <a:ext cx="291657" cy="290400"/>
              </a:xfrm>
              <a:prstGeom prst="rect">
                <a:avLst/>
              </a:prstGeom>
              <a:noFill/>
              <a:ln>
                <a:noFill/>
              </a:ln>
            </p:spPr>
          </p:pic>
          <p:sp>
            <p:nvSpPr>
              <p:cNvPr id="1631" name="Google Shape;1631;p118"/>
              <p:cNvSpPr/>
              <p:nvPr/>
            </p:nvSpPr>
            <p:spPr>
              <a:xfrm>
                <a:off x="6527675" y="3412950"/>
                <a:ext cx="1128600" cy="214200"/>
              </a:xfrm>
              <a:prstGeom prst="roundRect">
                <a:avLst>
                  <a:gd fmla="val 16667" name="adj"/>
                </a:avLst>
              </a:prstGeom>
              <a:solidFill>
                <a:srgbClr val="B6D7A8"/>
              </a:solidFill>
              <a:ln cap="flat" cmpd="sng" w="952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latin typeface="Consolas"/>
                    <a:ea typeface="Consolas"/>
                    <a:cs typeface="Consolas"/>
                    <a:sym typeface="Consolas"/>
                  </a:rPr>
                  <a:t>ready</a:t>
                </a:r>
                <a:endParaRPr sz="1100">
                  <a:latin typeface="Consolas"/>
                  <a:ea typeface="Consolas"/>
                  <a:cs typeface="Consolas"/>
                  <a:sym typeface="Consolas"/>
                </a:endParaRPr>
              </a:p>
            </p:txBody>
          </p:sp>
        </p:grpSp>
        <p:grpSp>
          <p:nvGrpSpPr>
            <p:cNvPr id="1632" name="Google Shape;1632;p118"/>
            <p:cNvGrpSpPr/>
            <p:nvPr/>
          </p:nvGrpSpPr>
          <p:grpSpPr>
            <a:xfrm>
              <a:off x="7078575" y="3196000"/>
              <a:ext cx="1317600" cy="1477200"/>
              <a:chOff x="6433175" y="2597900"/>
              <a:chExt cx="1317600" cy="1477200"/>
            </a:xfrm>
          </p:grpSpPr>
          <p:sp>
            <p:nvSpPr>
              <p:cNvPr id="1633" name="Google Shape;1633;p118"/>
              <p:cNvSpPr/>
              <p:nvPr/>
            </p:nvSpPr>
            <p:spPr>
              <a:xfrm>
                <a:off x="6433175" y="2597900"/>
                <a:ext cx="1317600" cy="1477200"/>
              </a:xfrm>
              <a:prstGeom prst="roundRect">
                <a:avLst>
                  <a:gd fmla="val 16667" name="adj"/>
                </a:avLst>
              </a:prstGeom>
              <a:solidFill>
                <a:srgbClr val="F3F3F3"/>
              </a:solidFill>
              <a:ln cap="flat" cmpd="sng" w="9525">
                <a:solidFill>
                  <a:srgbClr val="CCCCCC"/>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Node</a:t>
                </a:r>
                <a:endParaRPr>
                  <a:latin typeface="Consolas"/>
                  <a:ea typeface="Consolas"/>
                  <a:cs typeface="Consolas"/>
                  <a:sym typeface="Consolas"/>
                </a:endParaRPr>
              </a:p>
            </p:txBody>
          </p:sp>
          <p:sp>
            <p:nvSpPr>
              <p:cNvPr id="1634" name="Google Shape;1634;p118"/>
              <p:cNvSpPr/>
              <p:nvPr/>
            </p:nvSpPr>
            <p:spPr>
              <a:xfrm>
                <a:off x="6577625" y="2695188"/>
                <a:ext cx="1028700" cy="872400"/>
              </a:xfrm>
              <a:prstGeom prst="roundRect">
                <a:avLst>
                  <a:gd fmla="val 16667" name="adj"/>
                </a:avLst>
              </a:prstGeom>
              <a:solidFill>
                <a:srgbClr val="D9D9D9"/>
              </a:solid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ES Pod</a:t>
                </a:r>
                <a:endParaRPr>
                  <a:latin typeface="Consolas"/>
                  <a:ea typeface="Consolas"/>
                  <a:cs typeface="Consolas"/>
                  <a:sym typeface="Consolas"/>
                </a:endParaRPr>
              </a:p>
            </p:txBody>
          </p:sp>
          <p:pic>
            <p:nvPicPr>
              <p:cNvPr id="1635" name="Google Shape;1635;p118"/>
              <p:cNvPicPr preferRelativeResize="0"/>
              <p:nvPr/>
            </p:nvPicPr>
            <p:blipFill>
              <a:blip r:embed="rId4">
                <a:alphaModFix/>
              </a:blip>
              <a:stretch>
                <a:fillRect/>
              </a:stretch>
            </p:blipFill>
            <p:spPr>
              <a:xfrm>
                <a:off x="6946146" y="3054623"/>
                <a:ext cx="291657" cy="290400"/>
              </a:xfrm>
              <a:prstGeom prst="rect">
                <a:avLst/>
              </a:prstGeom>
              <a:noFill/>
              <a:ln>
                <a:noFill/>
              </a:ln>
            </p:spPr>
          </p:pic>
          <p:sp>
            <p:nvSpPr>
              <p:cNvPr id="1636" name="Google Shape;1636;p118"/>
              <p:cNvSpPr/>
              <p:nvPr/>
            </p:nvSpPr>
            <p:spPr>
              <a:xfrm>
                <a:off x="6577625" y="2697203"/>
                <a:ext cx="1028700" cy="872400"/>
              </a:xfrm>
              <a:prstGeom prst="roundRect">
                <a:avLst>
                  <a:gd fmla="val 16667" name="adj"/>
                </a:avLst>
              </a:prstGeom>
              <a:solidFill>
                <a:srgbClr val="CFE2F3"/>
              </a:solidFill>
              <a:ln cap="flat" cmpd="sng" w="9525">
                <a:solidFill>
                  <a:srgbClr val="6FA8DC"/>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2 shards</a:t>
                </a:r>
                <a:endParaRPr>
                  <a:latin typeface="Consolas"/>
                  <a:ea typeface="Consolas"/>
                  <a:cs typeface="Consolas"/>
                  <a:sym typeface="Consolas"/>
                </a:endParaRPr>
              </a:p>
            </p:txBody>
          </p:sp>
          <p:pic>
            <p:nvPicPr>
              <p:cNvPr id="1637" name="Google Shape;1637;p118"/>
              <p:cNvPicPr preferRelativeResize="0"/>
              <p:nvPr/>
            </p:nvPicPr>
            <p:blipFill>
              <a:blip r:embed="rId4">
                <a:alphaModFix/>
              </a:blip>
              <a:stretch>
                <a:fillRect/>
              </a:stretch>
            </p:blipFill>
            <p:spPr>
              <a:xfrm>
                <a:off x="7327146" y="2675638"/>
                <a:ext cx="291657" cy="290400"/>
              </a:xfrm>
              <a:prstGeom prst="rect">
                <a:avLst/>
              </a:prstGeom>
              <a:noFill/>
              <a:ln>
                <a:noFill/>
              </a:ln>
            </p:spPr>
          </p:pic>
          <p:sp>
            <p:nvSpPr>
              <p:cNvPr id="1638" name="Google Shape;1638;p118"/>
              <p:cNvSpPr/>
              <p:nvPr/>
            </p:nvSpPr>
            <p:spPr>
              <a:xfrm>
                <a:off x="6527675" y="3412950"/>
                <a:ext cx="1128600" cy="214200"/>
              </a:xfrm>
              <a:prstGeom prst="roundRect">
                <a:avLst>
                  <a:gd fmla="val 16667" name="adj"/>
                </a:avLst>
              </a:prstGeom>
              <a:solidFill>
                <a:srgbClr val="B6D7A8"/>
              </a:solidFill>
              <a:ln cap="flat" cmpd="sng" w="952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latin typeface="Consolas"/>
                    <a:ea typeface="Consolas"/>
                    <a:cs typeface="Consolas"/>
                    <a:sym typeface="Consolas"/>
                  </a:rPr>
                  <a:t>ready</a:t>
                </a:r>
                <a:endParaRPr sz="1100">
                  <a:latin typeface="Consolas"/>
                  <a:ea typeface="Consolas"/>
                  <a:cs typeface="Consolas"/>
                  <a:sym typeface="Consolas"/>
                </a:endParaRPr>
              </a:p>
            </p:txBody>
          </p:sp>
        </p:grpSp>
        <p:grpSp>
          <p:nvGrpSpPr>
            <p:cNvPr id="1639" name="Google Shape;1639;p118"/>
            <p:cNvGrpSpPr/>
            <p:nvPr/>
          </p:nvGrpSpPr>
          <p:grpSpPr>
            <a:xfrm>
              <a:off x="7248600" y="3366600"/>
              <a:ext cx="1317600" cy="1477200"/>
              <a:chOff x="6433175" y="2597900"/>
              <a:chExt cx="1317600" cy="1477200"/>
            </a:xfrm>
          </p:grpSpPr>
          <p:sp>
            <p:nvSpPr>
              <p:cNvPr id="1640" name="Google Shape;1640;p118"/>
              <p:cNvSpPr/>
              <p:nvPr/>
            </p:nvSpPr>
            <p:spPr>
              <a:xfrm>
                <a:off x="6433175" y="2597900"/>
                <a:ext cx="1317600" cy="1477200"/>
              </a:xfrm>
              <a:prstGeom prst="roundRect">
                <a:avLst>
                  <a:gd fmla="val 16667" name="adj"/>
                </a:avLst>
              </a:prstGeom>
              <a:solidFill>
                <a:srgbClr val="F3F3F3"/>
              </a:solidFill>
              <a:ln cap="flat" cmpd="sng" w="9525">
                <a:solidFill>
                  <a:srgbClr val="CCCCCC"/>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Node</a:t>
                </a:r>
                <a:endParaRPr>
                  <a:latin typeface="Consolas"/>
                  <a:ea typeface="Consolas"/>
                  <a:cs typeface="Consolas"/>
                  <a:sym typeface="Consolas"/>
                </a:endParaRPr>
              </a:p>
            </p:txBody>
          </p:sp>
          <p:sp>
            <p:nvSpPr>
              <p:cNvPr id="1641" name="Google Shape;1641;p118"/>
              <p:cNvSpPr/>
              <p:nvPr/>
            </p:nvSpPr>
            <p:spPr>
              <a:xfrm>
                <a:off x="6577625" y="2695188"/>
                <a:ext cx="1028700" cy="872400"/>
              </a:xfrm>
              <a:prstGeom prst="roundRect">
                <a:avLst>
                  <a:gd fmla="val 16667" name="adj"/>
                </a:avLst>
              </a:prstGeom>
              <a:solidFill>
                <a:srgbClr val="D9D9D9"/>
              </a:solid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ES Pod</a:t>
                </a:r>
                <a:endParaRPr>
                  <a:latin typeface="Consolas"/>
                  <a:ea typeface="Consolas"/>
                  <a:cs typeface="Consolas"/>
                  <a:sym typeface="Consolas"/>
                </a:endParaRPr>
              </a:p>
            </p:txBody>
          </p:sp>
          <p:pic>
            <p:nvPicPr>
              <p:cNvPr id="1642" name="Google Shape;1642;p118"/>
              <p:cNvPicPr preferRelativeResize="0"/>
              <p:nvPr/>
            </p:nvPicPr>
            <p:blipFill>
              <a:blip r:embed="rId4">
                <a:alphaModFix/>
              </a:blip>
              <a:stretch>
                <a:fillRect/>
              </a:stretch>
            </p:blipFill>
            <p:spPr>
              <a:xfrm>
                <a:off x="6946146" y="3054623"/>
                <a:ext cx="291657" cy="290400"/>
              </a:xfrm>
              <a:prstGeom prst="rect">
                <a:avLst/>
              </a:prstGeom>
              <a:noFill/>
              <a:ln>
                <a:noFill/>
              </a:ln>
            </p:spPr>
          </p:pic>
          <p:sp>
            <p:nvSpPr>
              <p:cNvPr id="1643" name="Google Shape;1643;p118"/>
              <p:cNvSpPr/>
              <p:nvPr/>
            </p:nvSpPr>
            <p:spPr>
              <a:xfrm>
                <a:off x="6577625" y="2697203"/>
                <a:ext cx="1028700" cy="872400"/>
              </a:xfrm>
              <a:prstGeom prst="roundRect">
                <a:avLst>
                  <a:gd fmla="val 16667" name="adj"/>
                </a:avLst>
              </a:prstGeom>
              <a:solidFill>
                <a:srgbClr val="CFE2F3"/>
              </a:solidFill>
              <a:ln cap="flat" cmpd="sng" w="9525">
                <a:solidFill>
                  <a:srgbClr val="6FA8DC"/>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1 </a:t>
                </a:r>
                <a:br>
                  <a:rPr lang="en">
                    <a:latin typeface="Consolas"/>
                    <a:ea typeface="Consolas"/>
                    <a:cs typeface="Consolas"/>
                    <a:sym typeface="Consolas"/>
                  </a:rPr>
                </a:br>
                <a:r>
                  <a:rPr lang="en">
                    <a:latin typeface="Consolas"/>
                    <a:ea typeface="Consolas"/>
                    <a:cs typeface="Consolas"/>
                    <a:sym typeface="Consolas"/>
                  </a:rPr>
                  <a:t>shard</a:t>
                </a:r>
                <a:endParaRPr>
                  <a:latin typeface="Consolas"/>
                  <a:ea typeface="Consolas"/>
                  <a:cs typeface="Consolas"/>
                  <a:sym typeface="Consolas"/>
                </a:endParaRPr>
              </a:p>
            </p:txBody>
          </p:sp>
          <p:pic>
            <p:nvPicPr>
              <p:cNvPr id="1644" name="Google Shape;1644;p118"/>
              <p:cNvPicPr preferRelativeResize="0"/>
              <p:nvPr/>
            </p:nvPicPr>
            <p:blipFill>
              <a:blip r:embed="rId4">
                <a:alphaModFix/>
              </a:blip>
              <a:stretch>
                <a:fillRect/>
              </a:stretch>
            </p:blipFill>
            <p:spPr>
              <a:xfrm>
                <a:off x="7327146" y="2675638"/>
                <a:ext cx="291657" cy="290400"/>
              </a:xfrm>
              <a:prstGeom prst="rect">
                <a:avLst/>
              </a:prstGeom>
              <a:noFill/>
              <a:ln>
                <a:noFill/>
              </a:ln>
            </p:spPr>
          </p:pic>
          <p:sp>
            <p:nvSpPr>
              <p:cNvPr id="1645" name="Google Shape;1645;p118"/>
              <p:cNvSpPr/>
              <p:nvPr/>
            </p:nvSpPr>
            <p:spPr>
              <a:xfrm>
                <a:off x="6527675" y="3412950"/>
                <a:ext cx="1128600" cy="214200"/>
              </a:xfrm>
              <a:prstGeom prst="roundRect">
                <a:avLst>
                  <a:gd fmla="val 16667" name="adj"/>
                </a:avLst>
              </a:prstGeom>
              <a:solidFill>
                <a:srgbClr val="B6D7A8"/>
              </a:solidFill>
              <a:ln cap="flat" cmpd="sng" w="952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latin typeface="Consolas"/>
                    <a:ea typeface="Consolas"/>
                    <a:cs typeface="Consolas"/>
                    <a:sym typeface="Consolas"/>
                  </a:rPr>
                  <a:t>ready</a:t>
                </a:r>
                <a:endParaRPr sz="1100">
                  <a:latin typeface="Consolas"/>
                  <a:ea typeface="Consolas"/>
                  <a:cs typeface="Consolas"/>
                  <a:sym typeface="Consolas"/>
                </a:endParaRPr>
              </a:p>
            </p:txBody>
          </p:sp>
        </p:grpSp>
      </p:grpSp>
      <p:cxnSp>
        <p:nvCxnSpPr>
          <p:cNvPr id="1646" name="Google Shape;1646;p118"/>
          <p:cNvCxnSpPr/>
          <p:nvPr/>
        </p:nvCxnSpPr>
        <p:spPr>
          <a:xfrm>
            <a:off x="4037450" y="4587350"/>
            <a:ext cx="2336400" cy="0"/>
          </a:xfrm>
          <a:prstGeom prst="straightConnector1">
            <a:avLst/>
          </a:prstGeom>
          <a:noFill/>
          <a:ln cap="flat" cmpd="sng" w="38100">
            <a:solidFill>
              <a:schemeClr val="dk2"/>
            </a:solidFill>
            <a:prstDash val="solid"/>
            <a:round/>
            <a:headEnd len="med" w="med" type="none"/>
            <a:tailEnd len="med" w="med" type="triangle"/>
          </a:ln>
        </p:spPr>
      </p:cxnSp>
      <p:sp>
        <p:nvSpPr>
          <p:cNvPr id="1647" name="Google Shape;1647;p118"/>
          <p:cNvSpPr txBox="1"/>
          <p:nvPr/>
        </p:nvSpPr>
        <p:spPr>
          <a:xfrm>
            <a:off x="4028400" y="4523975"/>
            <a:ext cx="2743800" cy="30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De</a:t>
            </a:r>
            <a:r>
              <a:rPr lang="en"/>
              <a:t>crease Pod replicas</a:t>
            </a:r>
            <a:endParaRPr/>
          </a:p>
        </p:txBody>
      </p:sp>
      <p:sp>
        <p:nvSpPr>
          <p:cNvPr id="1648" name="Google Shape;1648;p118"/>
          <p:cNvSpPr/>
          <p:nvPr/>
        </p:nvSpPr>
        <p:spPr>
          <a:xfrm rot="900157">
            <a:off x="7083552" y="651083"/>
            <a:ext cx="1850786" cy="1022432"/>
          </a:xfrm>
          <a:prstGeom prst="roundRect">
            <a:avLst>
              <a:gd fmla="val 16667" name="adj"/>
            </a:avLst>
          </a:prstGeom>
          <a:solidFill>
            <a:srgbClr val="F6B2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t>DON’T OPERATE WHEN CLUSTER IS NOT GREEN!</a:t>
            </a:r>
            <a:endParaRPr b="1"/>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81"/>
                                        </p:tgtEl>
                                        <p:attrNameLst>
                                          <p:attrName>style.visibility</p:attrName>
                                        </p:attrNameLst>
                                      </p:cBhvr>
                                      <p:to>
                                        <p:strVal val="visible"/>
                                      </p:to>
                                    </p:set>
                                    <p:animEffect filter="fade" transition="in">
                                      <p:cBhvr>
                                        <p:cTn dur="1000"/>
                                        <p:tgtEl>
                                          <p:spTgt spid="158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66"/>
                                        </p:tgtEl>
                                        <p:attrNameLst>
                                          <p:attrName>style.visibility</p:attrName>
                                        </p:attrNameLst>
                                      </p:cBhvr>
                                      <p:to>
                                        <p:strVal val="visible"/>
                                      </p:to>
                                    </p:set>
                                    <p:animEffect filter="fade" transition="in">
                                      <p:cBhvr>
                                        <p:cTn dur="1000"/>
                                        <p:tgtEl>
                                          <p:spTgt spid="156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59"/>
                                        </p:tgtEl>
                                        <p:attrNameLst>
                                          <p:attrName>style.visibility</p:attrName>
                                        </p:attrNameLst>
                                      </p:cBhvr>
                                      <p:to>
                                        <p:strVal val="visible"/>
                                      </p:to>
                                    </p:set>
                                    <p:animEffect filter="fade" transition="in">
                                      <p:cBhvr>
                                        <p:cTn dur="1000"/>
                                        <p:tgtEl>
                                          <p:spTgt spid="155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48"/>
                                        </p:tgtEl>
                                        <p:attrNameLst>
                                          <p:attrName>style.visibility</p:attrName>
                                        </p:attrNameLst>
                                      </p:cBhvr>
                                      <p:to>
                                        <p:strVal val="visible"/>
                                      </p:to>
                                    </p:set>
                                    <p:animEffect filter="fade" transition="in">
                                      <p:cBhvr>
                                        <p:cTn dur="1000"/>
                                        <p:tgtEl>
                                          <p:spTgt spid="164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52" name="Shape 1652"/>
        <p:cNvGrpSpPr/>
        <p:nvPr/>
      </p:nvGrpSpPr>
      <p:grpSpPr>
        <a:xfrm>
          <a:off x="0" y="0"/>
          <a:ext cx="0" cy="0"/>
          <a:chOff x="0" y="0"/>
          <a:chExt cx="0" cy="0"/>
        </a:xfrm>
      </p:grpSpPr>
      <p:sp>
        <p:nvSpPr>
          <p:cNvPr id="1653" name="Google Shape;1653;p119"/>
          <p:cNvSpPr txBox="1"/>
          <p:nvPr>
            <p:ph type="title"/>
          </p:nvPr>
        </p:nvSpPr>
        <p:spPr>
          <a:xfrm>
            <a:off x="597198" y="219254"/>
            <a:ext cx="7952700" cy="75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400">
                <a:solidFill>
                  <a:schemeClr val="dk1"/>
                </a:solidFill>
              </a:rPr>
              <a:t>SCALING UP ELASTICSEARCH (2)</a:t>
            </a:r>
            <a:endParaRPr sz="2400"/>
          </a:p>
        </p:txBody>
      </p:sp>
      <p:sp>
        <p:nvSpPr>
          <p:cNvPr id="1654" name="Google Shape;1654;p119"/>
          <p:cNvSpPr/>
          <p:nvPr/>
        </p:nvSpPr>
        <p:spPr>
          <a:xfrm>
            <a:off x="9312750" y="-4550"/>
            <a:ext cx="1317600" cy="456600"/>
          </a:xfrm>
          <a:prstGeom prst="wedgeRectCallout">
            <a:avLst>
              <a:gd fmla="val -53209" name="adj1"/>
              <a:gd fmla="val -19669" name="adj2"/>
            </a:avLst>
          </a:prstGeom>
          <a:solidFill>
            <a:schemeClr val="l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00000"/>
              </a:lnSpc>
              <a:spcBef>
                <a:spcPts val="500"/>
              </a:spcBef>
              <a:spcAft>
                <a:spcPts val="500"/>
              </a:spcAft>
              <a:buNone/>
            </a:pPr>
            <a:r>
              <a:rPr lang="en" sz="800">
                <a:solidFill>
                  <a:schemeClr val="accent6"/>
                </a:solidFill>
                <a:highlight>
                  <a:srgbClr val="FFFFFF"/>
                </a:highlight>
              </a:rPr>
              <a:t>Please write the title in all capital letters</a:t>
            </a:r>
            <a:endParaRPr sz="800">
              <a:solidFill>
                <a:schemeClr val="accent6"/>
              </a:solidFill>
              <a:highlight>
                <a:srgbClr val="FFFFFF"/>
              </a:highlight>
            </a:endParaRPr>
          </a:p>
        </p:txBody>
      </p:sp>
      <p:sp>
        <p:nvSpPr>
          <p:cNvPr id="1655" name="Google Shape;1655;p119"/>
          <p:cNvSpPr/>
          <p:nvPr/>
        </p:nvSpPr>
        <p:spPr>
          <a:xfrm>
            <a:off x="9312750" y="376450"/>
            <a:ext cx="1317600" cy="666000"/>
          </a:xfrm>
          <a:prstGeom prst="wedgeRectCallout">
            <a:avLst>
              <a:gd fmla="val -53209" name="adj1"/>
              <a:gd fmla="val -19669" name="adj2"/>
            </a:avLst>
          </a:prstGeom>
          <a:solidFill>
            <a:schemeClr val="l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00000"/>
              </a:lnSpc>
              <a:spcBef>
                <a:spcPts val="500"/>
              </a:spcBef>
              <a:spcAft>
                <a:spcPts val="500"/>
              </a:spcAft>
              <a:buNone/>
            </a:pPr>
            <a:r>
              <a:rPr lang="en" sz="800">
                <a:solidFill>
                  <a:schemeClr val="accent6"/>
                </a:solidFill>
                <a:highlight>
                  <a:srgbClr val="FFFFFF"/>
                </a:highlight>
              </a:rPr>
              <a:t>Use bullet points to summarize information rather than writing long paragraphs in the text box</a:t>
            </a:r>
            <a:endParaRPr sz="800">
              <a:solidFill>
                <a:schemeClr val="accent6"/>
              </a:solidFill>
              <a:highlight>
                <a:srgbClr val="FFFFFF"/>
              </a:highlight>
            </a:endParaRPr>
          </a:p>
        </p:txBody>
      </p:sp>
      <p:pic>
        <p:nvPicPr>
          <p:cNvPr id="1656" name="Google Shape;1656;p119"/>
          <p:cNvPicPr preferRelativeResize="0"/>
          <p:nvPr/>
        </p:nvPicPr>
        <p:blipFill>
          <a:blip r:embed="rId3">
            <a:alphaModFix/>
          </a:blip>
          <a:stretch>
            <a:fillRect/>
          </a:stretch>
        </p:blipFill>
        <p:spPr>
          <a:xfrm>
            <a:off x="423575" y="1219649"/>
            <a:ext cx="1990100" cy="1164025"/>
          </a:xfrm>
          <a:prstGeom prst="rect">
            <a:avLst/>
          </a:prstGeom>
          <a:noFill/>
          <a:ln>
            <a:noFill/>
          </a:ln>
        </p:spPr>
      </p:pic>
      <p:pic>
        <p:nvPicPr>
          <p:cNvPr id="1657" name="Google Shape;1657;p119"/>
          <p:cNvPicPr preferRelativeResize="0"/>
          <p:nvPr/>
        </p:nvPicPr>
        <p:blipFill>
          <a:blip r:embed="rId4">
            <a:alphaModFix/>
          </a:blip>
          <a:stretch>
            <a:fillRect/>
          </a:stretch>
        </p:blipFill>
        <p:spPr>
          <a:xfrm>
            <a:off x="305552" y="1049627"/>
            <a:ext cx="458565" cy="456600"/>
          </a:xfrm>
          <a:prstGeom prst="rect">
            <a:avLst/>
          </a:prstGeom>
          <a:noFill/>
          <a:ln>
            <a:noFill/>
          </a:ln>
        </p:spPr>
      </p:pic>
      <p:sp>
        <p:nvSpPr>
          <p:cNvPr id="1658" name="Google Shape;1658;p119"/>
          <p:cNvSpPr txBox="1"/>
          <p:nvPr/>
        </p:nvSpPr>
        <p:spPr>
          <a:xfrm>
            <a:off x="733575" y="862650"/>
            <a:ext cx="1492800" cy="30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METRICS</a:t>
            </a:r>
            <a:endParaRPr/>
          </a:p>
        </p:txBody>
      </p:sp>
      <p:sp>
        <p:nvSpPr>
          <p:cNvPr id="1659" name="Google Shape;1659;p119"/>
          <p:cNvSpPr txBox="1"/>
          <p:nvPr/>
        </p:nvSpPr>
        <p:spPr>
          <a:xfrm>
            <a:off x="3488700" y="1110025"/>
            <a:ext cx="1535400" cy="111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Thresholds</a:t>
            </a:r>
            <a:endParaRPr/>
          </a:p>
          <a:p>
            <a:pPr indent="-317500" lvl="0" marL="457200" rtl="0" algn="l">
              <a:spcBef>
                <a:spcPts val="0"/>
              </a:spcBef>
              <a:spcAft>
                <a:spcPts val="0"/>
              </a:spcAft>
              <a:buSzPts val="1400"/>
              <a:buChar char="●"/>
            </a:pPr>
            <a:r>
              <a:rPr lang="en"/>
              <a:t>CPU</a:t>
            </a:r>
            <a:endParaRPr/>
          </a:p>
          <a:p>
            <a:pPr indent="-317500" lvl="0" marL="457200" rtl="0" algn="l">
              <a:spcBef>
                <a:spcPts val="0"/>
              </a:spcBef>
              <a:spcAft>
                <a:spcPts val="0"/>
              </a:spcAft>
              <a:buSzPts val="1400"/>
              <a:buChar char="●"/>
            </a:pPr>
            <a:r>
              <a:rPr lang="en"/>
              <a:t>Duration</a:t>
            </a:r>
            <a:endParaRPr/>
          </a:p>
          <a:p>
            <a:pPr indent="-317500" lvl="0" marL="457200" rtl="0" algn="l">
              <a:spcBef>
                <a:spcPts val="0"/>
              </a:spcBef>
              <a:spcAft>
                <a:spcPts val="0"/>
              </a:spcAft>
              <a:buSzPts val="1400"/>
              <a:buChar char="●"/>
            </a:pPr>
            <a:r>
              <a:rPr lang="en"/>
              <a:t>Cooldown</a:t>
            </a:r>
            <a:endParaRPr/>
          </a:p>
        </p:txBody>
      </p:sp>
      <p:sp>
        <p:nvSpPr>
          <p:cNvPr id="1660" name="Google Shape;1660;p119"/>
          <p:cNvSpPr txBox="1"/>
          <p:nvPr/>
        </p:nvSpPr>
        <p:spPr>
          <a:xfrm>
            <a:off x="5083225" y="1110025"/>
            <a:ext cx="2867400" cy="111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Boundaries</a:t>
            </a:r>
            <a:endParaRPr/>
          </a:p>
          <a:p>
            <a:pPr indent="-317500" lvl="0" marL="457200" rtl="0" algn="l">
              <a:spcBef>
                <a:spcPts val="0"/>
              </a:spcBef>
              <a:spcAft>
                <a:spcPts val="0"/>
              </a:spcAft>
              <a:buSzPts val="1400"/>
              <a:buChar char="●"/>
            </a:pPr>
            <a:r>
              <a:rPr lang="en"/>
              <a:t>Min # Shards per node</a:t>
            </a:r>
            <a:endParaRPr/>
          </a:p>
        </p:txBody>
      </p:sp>
      <p:grpSp>
        <p:nvGrpSpPr>
          <p:cNvPr id="1661" name="Google Shape;1661;p119"/>
          <p:cNvGrpSpPr/>
          <p:nvPr/>
        </p:nvGrpSpPr>
        <p:grpSpPr>
          <a:xfrm>
            <a:off x="531225" y="2708475"/>
            <a:ext cx="1317600" cy="1477200"/>
            <a:chOff x="6433175" y="2597900"/>
            <a:chExt cx="1317600" cy="1477200"/>
          </a:xfrm>
        </p:grpSpPr>
        <p:sp>
          <p:nvSpPr>
            <p:cNvPr id="1662" name="Google Shape;1662;p119"/>
            <p:cNvSpPr/>
            <p:nvPr/>
          </p:nvSpPr>
          <p:spPr>
            <a:xfrm>
              <a:off x="6433175" y="2597900"/>
              <a:ext cx="1317600" cy="1477200"/>
            </a:xfrm>
            <a:prstGeom prst="roundRect">
              <a:avLst>
                <a:gd fmla="val 16667" name="adj"/>
              </a:avLst>
            </a:prstGeom>
            <a:solidFill>
              <a:srgbClr val="F3F3F3"/>
            </a:solidFill>
            <a:ln cap="flat" cmpd="sng" w="9525">
              <a:solidFill>
                <a:srgbClr val="CCCCCC"/>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Node</a:t>
              </a:r>
              <a:endParaRPr>
                <a:latin typeface="Consolas"/>
                <a:ea typeface="Consolas"/>
                <a:cs typeface="Consolas"/>
                <a:sym typeface="Consolas"/>
              </a:endParaRPr>
            </a:p>
          </p:txBody>
        </p:sp>
        <p:sp>
          <p:nvSpPr>
            <p:cNvPr id="1663" name="Google Shape;1663;p119"/>
            <p:cNvSpPr/>
            <p:nvPr/>
          </p:nvSpPr>
          <p:spPr>
            <a:xfrm>
              <a:off x="6577625" y="2695188"/>
              <a:ext cx="1028700" cy="872400"/>
            </a:xfrm>
            <a:prstGeom prst="roundRect">
              <a:avLst>
                <a:gd fmla="val 16667" name="adj"/>
              </a:avLst>
            </a:prstGeom>
            <a:solidFill>
              <a:srgbClr val="D9D9D9"/>
            </a:solid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ES Pod</a:t>
              </a:r>
              <a:endParaRPr>
                <a:latin typeface="Consolas"/>
                <a:ea typeface="Consolas"/>
                <a:cs typeface="Consolas"/>
                <a:sym typeface="Consolas"/>
              </a:endParaRPr>
            </a:p>
          </p:txBody>
        </p:sp>
        <p:pic>
          <p:nvPicPr>
            <p:cNvPr id="1664" name="Google Shape;1664;p119"/>
            <p:cNvPicPr preferRelativeResize="0"/>
            <p:nvPr/>
          </p:nvPicPr>
          <p:blipFill>
            <a:blip r:embed="rId4">
              <a:alphaModFix/>
            </a:blip>
            <a:stretch>
              <a:fillRect/>
            </a:stretch>
          </p:blipFill>
          <p:spPr>
            <a:xfrm>
              <a:off x="6946146" y="3054623"/>
              <a:ext cx="291657" cy="290400"/>
            </a:xfrm>
            <a:prstGeom prst="rect">
              <a:avLst/>
            </a:prstGeom>
            <a:noFill/>
            <a:ln>
              <a:noFill/>
            </a:ln>
          </p:spPr>
        </p:pic>
        <p:sp>
          <p:nvSpPr>
            <p:cNvPr id="1665" name="Google Shape;1665;p119"/>
            <p:cNvSpPr/>
            <p:nvPr/>
          </p:nvSpPr>
          <p:spPr>
            <a:xfrm>
              <a:off x="6577625" y="2697203"/>
              <a:ext cx="1028700" cy="872400"/>
            </a:xfrm>
            <a:prstGeom prst="roundRect">
              <a:avLst>
                <a:gd fmla="val 16667" name="adj"/>
              </a:avLst>
            </a:prstGeom>
            <a:solidFill>
              <a:srgbClr val="CFE2F3"/>
            </a:solidFill>
            <a:ln cap="flat" cmpd="sng" w="9525">
              <a:solidFill>
                <a:srgbClr val="6FA8DC"/>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1</a:t>
              </a:r>
              <a:br>
                <a:rPr lang="en">
                  <a:latin typeface="Consolas"/>
                  <a:ea typeface="Consolas"/>
                  <a:cs typeface="Consolas"/>
                  <a:sym typeface="Consolas"/>
                </a:rPr>
              </a:br>
              <a:r>
                <a:rPr lang="en">
                  <a:latin typeface="Consolas"/>
                  <a:ea typeface="Consolas"/>
                  <a:cs typeface="Consolas"/>
                  <a:sym typeface="Consolas"/>
                </a:rPr>
                <a:t>shard</a:t>
              </a:r>
              <a:endParaRPr>
                <a:latin typeface="Consolas"/>
                <a:ea typeface="Consolas"/>
                <a:cs typeface="Consolas"/>
                <a:sym typeface="Consolas"/>
              </a:endParaRPr>
            </a:p>
          </p:txBody>
        </p:sp>
        <p:pic>
          <p:nvPicPr>
            <p:cNvPr id="1666" name="Google Shape;1666;p119"/>
            <p:cNvPicPr preferRelativeResize="0"/>
            <p:nvPr/>
          </p:nvPicPr>
          <p:blipFill>
            <a:blip r:embed="rId4">
              <a:alphaModFix/>
            </a:blip>
            <a:stretch>
              <a:fillRect/>
            </a:stretch>
          </p:blipFill>
          <p:spPr>
            <a:xfrm>
              <a:off x="7327146" y="2675638"/>
              <a:ext cx="291657" cy="290400"/>
            </a:xfrm>
            <a:prstGeom prst="rect">
              <a:avLst/>
            </a:prstGeom>
            <a:noFill/>
            <a:ln>
              <a:noFill/>
            </a:ln>
          </p:spPr>
        </p:pic>
        <p:sp>
          <p:nvSpPr>
            <p:cNvPr id="1667" name="Google Shape;1667;p119"/>
            <p:cNvSpPr/>
            <p:nvPr/>
          </p:nvSpPr>
          <p:spPr>
            <a:xfrm>
              <a:off x="6527675" y="3412950"/>
              <a:ext cx="1128600" cy="214200"/>
            </a:xfrm>
            <a:prstGeom prst="roundRect">
              <a:avLst>
                <a:gd fmla="val 16667" name="adj"/>
              </a:avLst>
            </a:prstGeom>
            <a:solidFill>
              <a:srgbClr val="B6D7A8"/>
            </a:solidFill>
            <a:ln cap="flat" cmpd="sng" w="952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latin typeface="Consolas"/>
                  <a:ea typeface="Consolas"/>
                  <a:cs typeface="Consolas"/>
                  <a:sym typeface="Consolas"/>
                </a:rPr>
                <a:t>ready</a:t>
              </a:r>
              <a:endParaRPr sz="1100">
                <a:latin typeface="Consolas"/>
                <a:ea typeface="Consolas"/>
                <a:cs typeface="Consolas"/>
                <a:sym typeface="Consolas"/>
              </a:endParaRPr>
            </a:p>
          </p:txBody>
        </p:sp>
      </p:grpSp>
      <p:grpSp>
        <p:nvGrpSpPr>
          <p:cNvPr id="1668" name="Google Shape;1668;p119"/>
          <p:cNvGrpSpPr/>
          <p:nvPr/>
        </p:nvGrpSpPr>
        <p:grpSpPr>
          <a:xfrm>
            <a:off x="2319475" y="2595100"/>
            <a:ext cx="1512650" cy="1701450"/>
            <a:chOff x="2319475" y="2747500"/>
            <a:chExt cx="1512650" cy="1701450"/>
          </a:xfrm>
        </p:grpSpPr>
        <p:grpSp>
          <p:nvGrpSpPr>
            <p:cNvPr id="1669" name="Google Shape;1669;p119"/>
            <p:cNvGrpSpPr/>
            <p:nvPr/>
          </p:nvGrpSpPr>
          <p:grpSpPr>
            <a:xfrm>
              <a:off x="2319475" y="2747500"/>
              <a:ext cx="1317600" cy="1477200"/>
              <a:chOff x="6433175" y="2597900"/>
              <a:chExt cx="1317600" cy="1477200"/>
            </a:xfrm>
          </p:grpSpPr>
          <p:sp>
            <p:nvSpPr>
              <p:cNvPr id="1670" name="Google Shape;1670;p119"/>
              <p:cNvSpPr/>
              <p:nvPr/>
            </p:nvSpPr>
            <p:spPr>
              <a:xfrm>
                <a:off x="6433175" y="2597900"/>
                <a:ext cx="1317600" cy="1477200"/>
              </a:xfrm>
              <a:prstGeom prst="roundRect">
                <a:avLst>
                  <a:gd fmla="val 16667" name="adj"/>
                </a:avLst>
              </a:prstGeom>
              <a:solidFill>
                <a:srgbClr val="F3F3F3"/>
              </a:solidFill>
              <a:ln cap="flat" cmpd="sng" w="9525">
                <a:solidFill>
                  <a:srgbClr val="CCCCCC"/>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Node</a:t>
                </a:r>
                <a:endParaRPr>
                  <a:latin typeface="Consolas"/>
                  <a:ea typeface="Consolas"/>
                  <a:cs typeface="Consolas"/>
                  <a:sym typeface="Consolas"/>
                </a:endParaRPr>
              </a:p>
            </p:txBody>
          </p:sp>
          <p:sp>
            <p:nvSpPr>
              <p:cNvPr id="1671" name="Google Shape;1671;p119"/>
              <p:cNvSpPr/>
              <p:nvPr/>
            </p:nvSpPr>
            <p:spPr>
              <a:xfrm>
                <a:off x="6577625" y="2695188"/>
                <a:ext cx="1028700" cy="872400"/>
              </a:xfrm>
              <a:prstGeom prst="roundRect">
                <a:avLst>
                  <a:gd fmla="val 16667" name="adj"/>
                </a:avLst>
              </a:prstGeom>
              <a:solidFill>
                <a:srgbClr val="D9D9D9"/>
              </a:solid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ES Pod</a:t>
                </a:r>
                <a:endParaRPr>
                  <a:latin typeface="Consolas"/>
                  <a:ea typeface="Consolas"/>
                  <a:cs typeface="Consolas"/>
                  <a:sym typeface="Consolas"/>
                </a:endParaRPr>
              </a:p>
            </p:txBody>
          </p:sp>
          <p:pic>
            <p:nvPicPr>
              <p:cNvPr id="1672" name="Google Shape;1672;p119"/>
              <p:cNvPicPr preferRelativeResize="0"/>
              <p:nvPr/>
            </p:nvPicPr>
            <p:blipFill>
              <a:blip r:embed="rId4">
                <a:alphaModFix/>
              </a:blip>
              <a:stretch>
                <a:fillRect/>
              </a:stretch>
            </p:blipFill>
            <p:spPr>
              <a:xfrm>
                <a:off x="6946146" y="3054623"/>
                <a:ext cx="291657" cy="290400"/>
              </a:xfrm>
              <a:prstGeom prst="rect">
                <a:avLst/>
              </a:prstGeom>
              <a:noFill/>
              <a:ln>
                <a:noFill/>
              </a:ln>
            </p:spPr>
          </p:pic>
          <p:sp>
            <p:nvSpPr>
              <p:cNvPr id="1673" name="Google Shape;1673;p119"/>
              <p:cNvSpPr/>
              <p:nvPr/>
            </p:nvSpPr>
            <p:spPr>
              <a:xfrm>
                <a:off x="6577625" y="2697203"/>
                <a:ext cx="1028700" cy="872400"/>
              </a:xfrm>
              <a:prstGeom prst="roundRect">
                <a:avLst>
                  <a:gd fmla="val 16667" name="adj"/>
                </a:avLst>
              </a:prstGeom>
              <a:solidFill>
                <a:srgbClr val="CFE2F3"/>
              </a:solidFill>
              <a:ln cap="flat" cmpd="sng" w="9525">
                <a:solidFill>
                  <a:srgbClr val="6FA8DC"/>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3 shards</a:t>
                </a:r>
                <a:endParaRPr>
                  <a:latin typeface="Consolas"/>
                  <a:ea typeface="Consolas"/>
                  <a:cs typeface="Consolas"/>
                  <a:sym typeface="Consolas"/>
                </a:endParaRPr>
              </a:p>
            </p:txBody>
          </p:sp>
          <p:pic>
            <p:nvPicPr>
              <p:cNvPr id="1674" name="Google Shape;1674;p119"/>
              <p:cNvPicPr preferRelativeResize="0"/>
              <p:nvPr/>
            </p:nvPicPr>
            <p:blipFill>
              <a:blip r:embed="rId4">
                <a:alphaModFix/>
              </a:blip>
              <a:stretch>
                <a:fillRect/>
              </a:stretch>
            </p:blipFill>
            <p:spPr>
              <a:xfrm>
                <a:off x="7327146" y="2675638"/>
                <a:ext cx="291657" cy="290400"/>
              </a:xfrm>
              <a:prstGeom prst="rect">
                <a:avLst/>
              </a:prstGeom>
              <a:noFill/>
              <a:ln>
                <a:noFill/>
              </a:ln>
            </p:spPr>
          </p:pic>
          <p:sp>
            <p:nvSpPr>
              <p:cNvPr id="1675" name="Google Shape;1675;p119"/>
              <p:cNvSpPr/>
              <p:nvPr/>
            </p:nvSpPr>
            <p:spPr>
              <a:xfrm>
                <a:off x="6527675" y="3412950"/>
                <a:ext cx="1128600" cy="214200"/>
              </a:xfrm>
              <a:prstGeom prst="roundRect">
                <a:avLst>
                  <a:gd fmla="val 16667" name="adj"/>
                </a:avLst>
              </a:prstGeom>
              <a:solidFill>
                <a:srgbClr val="B6D7A8"/>
              </a:solidFill>
              <a:ln cap="flat" cmpd="sng" w="952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latin typeface="Consolas"/>
                    <a:ea typeface="Consolas"/>
                    <a:cs typeface="Consolas"/>
                    <a:sym typeface="Consolas"/>
                  </a:rPr>
                  <a:t>ready</a:t>
                </a:r>
                <a:endParaRPr sz="1100">
                  <a:latin typeface="Consolas"/>
                  <a:ea typeface="Consolas"/>
                  <a:cs typeface="Consolas"/>
                  <a:sym typeface="Consolas"/>
                </a:endParaRPr>
              </a:p>
            </p:txBody>
          </p:sp>
        </p:grpSp>
        <p:grpSp>
          <p:nvGrpSpPr>
            <p:cNvPr id="1676" name="Google Shape;1676;p119"/>
            <p:cNvGrpSpPr/>
            <p:nvPr/>
          </p:nvGrpSpPr>
          <p:grpSpPr>
            <a:xfrm>
              <a:off x="2514525" y="2971750"/>
              <a:ext cx="1317600" cy="1477200"/>
              <a:chOff x="6433175" y="2597900"/>
              <a:chExt cx="1317600" cy="1477200"/>
            </a:xfrm>
          </p:grpSpPr>
          <p:sp>
            <p:nvSpPr>
              <p:cNvPr id="1677" name="Google Shape;1677;p119"/>
              <p:cNvSpPr/>
              <p:nvPr/>
            </p:nvSpPr>
            <p:spPr>
              <a:xfrm>
                <a:off x="6433175" y="2597900"/>
                <a:ext cx="1317600" cy="1477200"/>
              </a:xfrm>
              <a:prstGeom prst="roundRect">
                <a:avLst>
                  <a:gd fmla="val 16667" name="adj"/>
                </a:avLst>
              </a:prstGeom>
              <a:solidFill>
                <a:srgbClr val="F3F3F3"/>
              </a:solidFill>
              <a:ln cap="flat" cmpd="sng" w="9525">
                <a:solidFill>
                  <a:srgbClr val="CCCCCC"/>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Node</a:t>
                </a:r>
                <a:endParaRPr>
                  <a:latin typeface="Consolas"/>
                  <a:ea typeface="Consolas"/>
                  <a:cs typeface="Consolas"/>
                  <a:sym typeface="Consolas"/>
                </a:endParaRPr>
              </a:p>
            </p:txBody>
          </p:sp>
          <p:sp>
            <p:nvSpPr>
              <p:cNvPr id="1678" name="Google Shape;1678;p119"/>
              <p:cNvSpPr/>
              <p:nvPr/>
            </p:nvSpPr>
            <p:spPr>
              <a:xfrm>
                <a:off x="6577625" y="2695188"/>
                <a:ext cx="1028700" cy="872400"/>
              </a:xfrm>
              <a:prstGeom prst="roundRect">
                <a:avLst>
                  <a:gd fmla="val 16667" name="adj"/>
                </a:avLst>
              </a:prstGeom>
              <a:solidFill>
                <a:srgbClr val="D9D9D9"/>
              </a:solid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ES Pod</a:t>
                </a:r>
                <a:endParaRPr>
                  <a:latin typeface="Consolas"/>
                  <a:ea typeface="Consolas"/>
                  <a:cs typeface="Consolas"/>
                  <a:sym typeface="Consolas"/>
                </a:endParaRPr>
              </a:p>
            </p:txBody>
          </p:sp>
          <p:pic>
            <p:nvPicPr>
              <p:cNvPr id="1679" name="Google Shape;1679;p119"/>
              <p:cNvPicPr preferRelativeResize="0"/>
              <p:nvPr/>
            </p:nvPicPr>
            <p:blipFill>
              <a:blip r:embed="rId4">
                <a:alphaModFix/>
              </a:blip>
              <a:stretch>
                <a:fillRect/>
              </a:stretch>
            </p:blipFill>
            <p:spPr>
              <a:xfrm>
                <a:off x="6946146" y="3054623"/>
                <a:ext cx="291657" cy="290400"/>
              </a:xfrm>
              <a:prstGeom prst="rect">
                <a:avLst/>
              </a:prstGeom>
              <a:noFill/>
              <a:ln>
                <a:noFill/>
              </a:ln>
            </p:spPr>
          </p:pic>
          <p:sp>
            <p:nvSpPr>
              <p:cNvPr id="1680" name="Google Shape;1680;p119"/>
              <p:cNvSpPr/>
              <p:nvPr/>
            </p:nvSpPr>
            <p:spPr>
              <a:xfrm>
                <a:off x="6577625" y="2697203"/>
                <a:ext cx="1028700" cy="872400"/>
              </a:xfrm>
              <a:prstGeom prst="roundRect">
                <a:avLst>
                  <a:gd fmla="val 16667" name="adj"/>
                </a:avLst>
              </a:prstGeom>
              <a:solidFill>
                <a:srgbClr val="CFE2F3"/>
              </a:solidFill>
              <a:ln cap="flat" cmpd="sng" w="9525">
                <a:solidFill>
                  <a:srgbClr val="6FA8DC"/>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1</a:t>
                </a:r>
                <a:r>
                  <a:rPr lang="en">
                    <a:latin typeface="Consolas"/>
                    <a:ea typeface="Consolas"/>
                    <a:cs typeface="Consolas"/>
                    <a:sym typeface="Consolas"/>
                  </a:rPr>
                  <a:t> </a:t>
                </a:r>
                <a:br>
                  <a:rPr lang="en">
                    <a:latin typeface="Consolas"/>
                    <a:ea typeface="Consolas"/>
                    <a:cs typeface="Consolas"/>
                    <a:sym typeface="Consolas"/>
                  </a:rPr>
                </a:br>
                <a:r>
                  <a:rPr lang="en">
                    <a:latin typeface="Consolas"/>
                    <a:ea typeface="Consolas"/>
                    <a:cs typeface="Consolas"/>
                    <a:sym typeface="Consolas"/>
                  </a:rPr>
                  <a:t>shard</a:t>
                </a:r>
                <a:endParaRPr>
                  <a:latin typeface="Consolas"/>
                  <a:ea typeface="Consolas"/>
                  <a:cs typeface="Consolas"/>
                  <a:sym typeface="Consolas"/>
                </a:endParaRPr>
              </a:p>
            </p:txBody>
          </p:sp>
          <p:pic>
            <p:nvPicPr>
              <p:cNvPr id="1681" name="Google Shape;1681;p119"/>
              <p:cNvPicPr preferRelativeResize="0"/>
              <p:nvPr/>
            </p:nvPicPr>
            <p:blipFill>
              <a:blip r:embed="rId4">
                <a:alphaModFix/>
              </a:blip>
              <a:stretch>
                <a:fillRect/>
              </a:stretch>
            </p:blipFill>
            <p:spPr>
              <a:xfrm>
                <a:off x="7327146" y="2675638"/>
                <a:ext cx="291657" cy="290400"/>
              </a:xfrm>
              <a:prstGeom prst="rect">
                <a:avLst/>
              </a:prstGeom>
              <a:noFill/>
              <a:ln>
                <a:noFill/>
              </a:ln>
            </p:spPr>
          </p:pic>
          <p:sp>
            <p:nvSpPr>
              <p:cNvPr id="1682" name="Google Shape;1682;p119"/>
              <p:cNvSpPr/>
              <p:nvPr/>
            </p:nvSpPr>
            <p:spPr>
              <a:xfrm>
                <a:off x="6527675" y="3412950"/>
                <a:ext cx="1128600" cy="214200"/>
              </a:xfrm>
              <a:prstGeom prst="roundRect">
                <a:avLst>
                  <a:gd fmla="val 16667" name="adj"/>
                </a:avLst>
              </a:prstGeom>
              <a:solidFill>
                <a:srgbClr val="B6D7A8"/>
              </a:solidFill>
              <a:ln cap="flat" cmpd="sng" w="952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latin typeface="Consolas"/>
                    <a:ea typeface="Consolas"/>
                    <a:cs typeface="Consolas"/>
                    <a:sym typeface="Consolas"/>
                  </a:rPr>
                  <a:t>ready</a:t>
                </a:r>
                <a:endParaRPr sz="1100">
                  <a:latin typeface="Consolas"/>
                  <a:ea typeface="Consolas"/>
                  <a:cs typeface="Consolas"/>
                  <a:sym typeface="Consolas"/>
                </a:endParaRPr>
              </a:p>
            </p:txBody>
          </p:sp>
        </p:grpSp>
      </p:grpSp>
      <p:grpSp>
        <p:nvGrpSpPr>
          <p:cNvPr id="1683" name="Google Shape;1683;p119"/>
          <p:cNvGrpSpPr/>
          <p:nvPr/>
        </p:nvGrpSpPr>
        <p:grpSpPr>
          <a:xfrm>
            <a:off x="4225625" y="2516075"/>
            <a:ext cx="1758875" cy="1948250"/>
            <a:chOff x="4225625" y="2668475"/>
            <a:chExt cx="1758875" cy="1948250"/>
          </a:xfrm>
        </p:grpSpPr>
        <p:grpSp>
          <p:nvGrpSpPr>
            <p:cNvPr id="1684" name="Google Shape;1684;p119"/>
            <p:cNvGrpSpPr/>
            <p:nvPr/>
          </p:nvGrpSpPr>
          <p:grpSpPr>
            <a:xfrm>
              <a:off x="4225625" y="2668475"/>
              <a:ext cx="1317600" cy="1477200"/>
              <a:chOff x="6433175" y="2597900"/>
              <a:chExt cx="1317600" cy="1477200"/>
            </a:xfrm>
          </p:grpSpPr>
          <p:sp>
            <p:nvSpPr>
              <p:cNvPr id="1685" name="Google Shape;1685;p119"/>
              <p:cNvSpPr/>
              <p:nvPr/>
            </p:nvSpPr>
            <p:spPr>
              <a:xfrm>
                <a:off x="6433175" y="2597900"/>
                <a:ext cx="1317600" cy="1477200"/>
              </a:xfrm>
              <a:prstGeom prst="roundRect">
                <a:avLst>
                  <a:gd fmla="val 16667" name="adj"/>
                </a:avLst>
              </a:prstGeom>
              <a:solidFill>
                <a:srgbClr val="F3F3F3"/>
              </a:solidFill>
              <a:ln cap="flat" cmpd="sng" w="9525">
                <a:solidFill>
                  <a:srgbClr val="CCCCCC"/>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Node</a:t>
                </a:r>
                <a:endParaRPr>
                  <a:latin typeface="Consolas"/>
                  <a:ea typeface="Consolas"/>
                  <a:cs typeface="Consolas"/>
                  <a:sym typeface="Consolas"/>
                </a:endParaRPr>
              </a:p>
            </p:txBody>
          </p:sp>
          <p:sp>
            <p:nvSpPr>
              <p:cNvPr id="1686" name="Google Shape;1686;p119"/>
              <p:cNvSpPr/>
              <p:nvPr/>
            </p:nvSpPr>
            <p:spPr>
              <a:xfrm>
                <a:off x="6577625" y="2695188"/>
                <a:ext cx="1028700" cy="872400"/>
              </a:xfrm>
              <a:prstGeom prst="roundRect">
                <a:avLst>
                  <a:gd fmla="val 16667" name="adj"/>
                </a:avLst>
              </a:prstGeom>
              <a:solidFill>
                <a:srgbClr val="D9D9D9"/>
              </a:solid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ES Pod</a:t>
                </a:r>
                <a:endParaRPr>
                  <a:latin typeface="Consolas"/>
                  <a:ea typeface="Consolas"/>
                  <a:cs typeface="Consolas"/>
                  <a:sym typeface="Consolas"/>
                </a:endParaRPr>
              </a:p>
            </p:txBody>
          </p:sp>
          <p:pic>
            <p:nvPicPr>
              <p:cNvPr id="1687" name="Google Shape;1687;p119"/>
              <p:cNvPicPr preferRelativeResize="0"/>
              <p:nvPr/>
            </p:nvPicPr>
            <p:blipFill>
              <a:blip r:embed="rId4">
                <a:alphaModFix/>
              </a:blip>
              <a:stretch>
                <a:fillRect/>
              </a:stretch>
            </p:blipFill>
            <p:spPr>
              <a:xfrm>
                <a:off x="6946146" y="3054623"/>
                <a:ext cx="291657" cy="290400"/>
              </a:xfrm>
              <a:prstGeom prst="rect">
                <a:avLst/>
              </a:prstGeom>
              <a:noFill/>
              <a:ln>
                <a:noFill/>
              </a:ln>
            </p:spPr>
          </p:pic>
          <p:sp>
            <p:nvSpPr>
              <p:cNvPr id="1688" name="Google Shape;1688;p119"/>
              <p:cNvSpPr/>
              <p:nvPr/>
            </p:nvSpPr>
            <p:spPr>
              <a:xfrm>
                <a:off x="6577625" y="2697203"/>
                <a:ext cx="1028700" cy="872400"/>
              </a:xfrm>
              <a:prstGeom prst="roundRect">
                <a:avLst>
                  <a:gd fmla="val 16667" name="adj"/>
                </a:avLst>
              </a:prstGeom>
              <a:solidFill>
                <a:srgbClr val="CFE2F3"/>
              </a:solidFill>
              <a:ln cap="flat" cmpd="sng" w="9525">
                <a:solidFill>
                  <a:srgbClr val="6FA8DC"/>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2 shards</a:t>
                </a:r>
                <a:endParaRPr>
                  <a:latin typeface="Consolas"/>
                  <a:ea typeface="Consolas"/>
                  <a:cs typeface="Consolas"/>
                  <a:sym typeface="Consolas"/>
                </a:endParaRPr>
              </a:p>
            </p:txBody>
          </p:sp>
          <p:pic>
            <p:nvPicPr>
              <p:cNvPr id="1689" name="Google Shape;1689;p119"/>
              <p:cNvPicPr preferRelativeResize="0"/>
              <p:nvPr/>
            </p:nvPicPr>
            <p:blipFill>
              <a:blip r:embed="rId4">
                <a:alphaModFix/>
              </a:blip>
              <a:stretch>
                <a:fillRect/>
              </a:stretch>
            </p:blipFill>
            <p:spPr>
              <a:xfrm>
                <a:off x="7327146" y="2675638"/>
                <a:ext cx="291657" cy="290400"/>
              </a:xfrm>
              <a:prstGeom prst="rect">
                <a:avLst/>
              </a:prstGeom>
              <a:noFill/>
              <a:ln>
                <a:noFill/>
              </a:ln>
            </p:spPr>
          </p:pic>
          <p:sp>
            <p:nvSpPr>
              <p:cNvPr id="1690" name="Google Shape;1690;p119"/>
              <p:cNvSpPr/>
              <p:nvPr/>
            </p:nvSpPr>
            <p:spPr>
              <a:xfrm>
                <a:off x="6527675" y="3412950"/>
                <a:ext cx="1128600" cy="214200"/>
              </a:xfrm>
              <a:prstGeom prst="roundRect">
                <a:avLst>
                  <a:gd fmla="val 16667" name="adj"/>
                </a:avLst>
              </a:prstGeom>
              <a:solidFill>
                <a:srgbClr val="B6D7A8"/>
              </a:solidFill>
              <a:ln cap="flat" cmpd="sng" w="952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latin typeface="Consolas"/>
                    <a:ea typeface="Consolas"/>
                    <a:cs typeface="Consolas"/>
                    <a:sym typeface="Consolas"/>
                  </a:rPr>
                  <a:t>ready</a:t>
                </a:r>
                <a:endParaRPr sz="1100">
                  <a:latin typeface="Consolas"/>
                  <a:ea typeface="Consolas"/>
                  <a:cs typeface="Consolas"/>
                  <a:sym typeface="Consolas"/>
                </a:endParaRPr>
              </a:p>
            </p:txBody>
          </p:sp>
        </p:grpSp>
        <p:grpSp>
          <p:nvGrpSpPr>
            <p:cNvPr id="1691" name="Google Shape;1691;p119"/>
            <p:cNvGrpSpPr/>
            <p:nvPr/>
          </p:nvGrpSpPr>
          <p:grpSpPr>
            <a:xfrm>
              <a:off x="4420675" y="2892725"/>
              <a:ext cx="1317600" cy="1477200"/>
              <a:chOff x="6433175" y="2597900"/>
              <a:chExt cx="1317600" cy="1477200"/>
            </a:xfrm>
          </p:grpSpPr>
          <p:sp>
            <p:nvSpPr>
              <p:cNvPr id="1692" name="Google Shape;1692;p119"/>
              <p:cNvSpPr/>
              <p:nvPr/>
            </p:nvSpPr>
            <p:spPr>
              <a:xfrm>
                <a:off x="6433175" y="2597900"/>
                <a:ext cx="1317600" cy="1477200"/>
              </a:xfrm>
              <a:prstGeom prst="roundRect">
                <a:avLst>
                  <a:gd fmla="val 16667" name="adj"/>
                </a:avLst>
              </a:prstGeom>
              <a:solidFill>
                <a:srgbClr val="F3F3F3"/>
              </a:solidFill>
              <a:ln cap="flat" cmpd="sng" w="9525">
                <a:solidFill>
                  <a:srgbClr val="CCCCCC"/>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Node</a:t>
                </a:r>
                <a:endParaRPr>
                  <a:latin typeface="Consolas"/>
                  <a:ea typeface="Consolas"/>
                  <a:cs typeface="Consolas"/>
                  <a:sym typeface="Consolas"/>
                </a:endParaRPr>
              </a:p>
            </p:txBody>
          </p:sp>
          <p:sp>
            <p:nvSpPr>
              <p:cNvPr id="1693" name="Google Shape;1693;p119"/>
              <p:cNvSpPr/>
              <p:nvPr/>
            </p:nvSpPr>
            <p:spPr>
              <a:xfrm>
                <a:off x="6577625" y="2695188"/>
                <a:ext cx="1028700" cy="872400"/>
              </a:xfrm>
              <a:prstGeom prst="roundRect">
                <a:avLst>
                  <a:gd fmla="val 16667" name="adj"/>
                </a:avLst>
              </a:prstGeom>
              <a:solidFill>
                <a:srgbClr val="D9D9D9"/>
              </a:solid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ES Pod</a:t>
                </a:r>
                <a:endParaRPr>
                  <a:latin typeface="Consolas"/>
                  <a:ea typeface="Consolas"/>
                  <a:cs typeface="Consolas"/>
                  <a:sym typeface="Consolas"/>
                </a:endParaRPr>
              </a:p>
            </p:txBody>
          </p:sp>
          <p:pic>
            <p:nvPicPr>
              <p:cNvPr id="1694" name="Google Shape;1694;p119"/>
              <p:cNvPicPr preferRelativeResize="0"/>
              <p:nvPr/>
            </p:nvPicPr>
            <p:blipFill>
              <a:blip r:embed="rId4">
                <a:alphaModFix/>
              </a:blip>
              <a:stretch>
                <a:fillRect/>
              </a:stretch>
            </p:blipFill>
            <p:spPr>
              <a:xfrm>
                <a:off x="6946146" y="3054623"/>
                <a:ext cx="291657" cy="290400"/>
              </a:xfrm>
              <a:prstGeom prst="rect">
                <a:avLst/>
              </a:prstGeom>
              <a:noFill/>
              <a:ln>
                <a:noFill/>
              </a:ln>
            </p:spPr>
          </p:pic>
          <p:sp>
            <p:nvSpPr>
              <p:cNvPr id="1695" name="Google Shape;1695;p119"/>
              <p:cNvSpPr/>
              <p:nvPr/>
            </p:nvSpPr>
            <p:spPr>
              <a:xfrm>
                <a:off x="6577625" y="2697203"/>
                <a:ext cx="1028700" cy="872400"/>
              </a:xfrm>
              <a:prstGeom prst="roundRect">
                <a:avLst>
                  <a:gd fmla="val 16667" name="adj"/>
                </a:avLst>
              </a:prstGeom>
              <a:solidFill>
                <a:srgbClr val="CFE2F3"/>
              </a:solidFill>
              <a:ln cap="flat" cmpd="sng" w="9525">
                <a:solidFill>
                  <a:srgbClr val="6FA8DC"/>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2 shards</a:t>
                </a:r>
                <a:endParaRPr>
                  <a:latin typeface="Consolas"/>
                  <a:ea typeface="Consolas"/>
                  <a:cs typeface="Consolas"/>
                  <a:sym typeface="Consolas"/>
                </a:endParaRPr>
              </a:p>
            </p:txBody>
          </p:sp>
          <p:pic>
            <p:nvPicPr>
              <p:cNvPr id="1696" name="Google Shape;1696;p119"/>
              <p:cNvPicPr preferRelativeResize="0"/>
              <p:nvPr/>
            </p:nvPicPr>
            <p:blipFill>
              <a:blip r:embed="rId4">
                <a:alphaModFix/>
              </a:blip>
              <a:stretch>
                <a:fillRect/>
              </a:stretch>
            </p:blipFill>
            <p:spPr>
              <a:xfrm>
                <a:off x="7327146" y="2675638"/>
                <a:ext cx="291657" cy="290400"/>
              </a:xfrm>
              <a:prstGeom prst="rect">
                <a:avLst/>
              </a:prstGeom>
              <a:noFill/>
              <a:ln>
                <a:noFill/>
              </a:ln>
            </p:spPr>
          </p:pic>
          <p:sp>
            <p:nvSpPr>
              <p:cNvPr id="1697" name="Google Shape;1697;p119"/>
              <p:cNvSpPr/>
              <p:nvPr/>
            </p:nvSpPr>
            <p:spPr>
              <a:xfrm>
                <a:off x="6527675" y="3412950"/>
                <a:ext cx="1128600" cy="214200"/>
              </a:xfrm>
              <a:prstGeom prst="roundRect">
                <a:avLst>
                  <a:gd fmla="val 16667" name="adj"/>
                </a:avLst>
              </a:prstGeom>
              <a:solidFill>
                <a:srgbClr val="B6D7A8"/>
              </a:solidFill>
              <a:ln cap="flat" cmpd="sng" w="952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latin typeface="Consolas"/>
                    <a:ea typeface="Consolas"/>
                    <a:cs typeface="Consolas"/>
                    <a:sym typeface="Consolas"/>
                  </a:rPr>
                  <a:t>ready</a:t>
                </a:r>
                <a:endParaRPr sz="1100">
                  <a:latin typeface="Consolas"/>
                  <a:ea typeface="Consolas"/>
                  <a:cs typeface="Consolas"/>
                  <a:sym typeface="Consolas"/>
                </a:endParaRPr>
              </a:p>
            </p:txBody>
          </p:sp>
        </p:grpSp>
        <p:grpSp>
          <p:nvGrpSpPr>
            <p:cNvPr id="1698" name="Google Shape;1698;p119"/>
            <p:cNvGrpSpPr/>
            <p:nvPr/>
          </p:nvGrpSpPr>
          <p:grpSpPr>
            <a:xfrm>
              <a:off x="4666900" y="3139525"/>
              <a:ext cx="1317600" cy="1477200"/>
              <a:chOff x="6433175" y="2597900"/>
              <a:chExt cx="1317600" cy="1477200"/>
            </a:xfrm>
          </p:grpSpPr>
          <p:sp>
            <p:nvSpPr>
              <p:cNvPr id="1699" name="Google Shape;1699;p119"/>
              <p:cNvSpPr/>
              <p:nvPr/>
            </p:nvSpPr>
            <p:spPr>
              <a:xfrm>
                <a:off x="6433175" y="2597900"/>
                <a:ext cx="1317600" cy="1477200"/>
              </a:xfrm>
              <a:prstGeom prst="roundRect">
                <a:avLst>
                  <a:gd fmla="val 16667" name="adj"/>
                </a:avLst>
              </a:prstGeom>
              <a:solidFill>
                <a:srgbClr val="F3F3F3"/>
              </a:solidFill>
              <a:ln cap="flat" cmpd="sng" w="9525">
                <a:solidFill>
                  <a:srgbClr val="CCCCCC"/>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Node</a:t>
                </a:r>
                <a:endParaRPr>
                  <a:latin typeface="Consolas"/>
                  <a:ea typeface="Consolas"/>
                  <a:cs typeface="Consolas"/>
                  <a:sym typeface="Consolas"/>
                </a:endParaRPr>
              </a:p>
            </p:txBody>
          </p:sp>
          <p:sp>
            <p:nvSpPr>
              <p:cNvPr id="1700" name="Google Shape;1700;p119"/>
              <p:cNvSpPr/>
              <p:nvPr/>
            </p:nvSpPr>
            <p:spPr>
              <a:xfrm>
                <a:off x="6577625" y="2695188"/>
                <a:ext cx="1028700" cy="872400"/>
              </a:xfrm>
              <a:prstGeom prst="roundRect">
                <a:avLst>
                  <a:gd fmla="val 16667" name="adj"/>
                </a:avLst>
              </a:prstGeom>
              <a:solidFill>
                <a:srgbClr val="D9D9D9"/>
              </a:solid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ES Pod</a:t>
                </a:r>
                <a:endParaRPr>
                  <a:latin typeface="Consolas"/>
                  <a:ea typeface="Consolas"/>
                  <a:cs typeface="Consolas"/>
                  <a:sym typeface="Consolas"/>
                </a:endParaRPr>
              </a:p>
            </p:txBody>
          </p:sp>
          <p:pic>
            <p:nvPicPr>
              <p:cNvPr id="1701" name="Google Shape;1701;p119"/>
              <p:cNvPicPr preferRelativeResize="0"/>
              <p:nvPr/>
            </p:nvPicPr>
            <p:blipFill>
              <a:blip r:embed="rId4">
                <a:alphaModFix/>
              </a:blip>
              <a:stretch>
                <a:fillRect/>
              </a:stretch>
            </p:blipFill>
            <p:spPr>
              <a:xfrm>
                <a:off x="6946146" y="3054623"/>
                <a:ext cx="291657" cy="290400"/>
              </a:xfrm>
              <a:prstGeom prst="rect">
                <a:avLst/>
              </a:prstGeom>
              <a:noFill/>
              <a:ln>
                <a:noFill/>
              </a:ln>
            </p:spPr>
          </p:pic>
          <p:sp>
            <p:nvSpPr>
              <p:cNvPr id="1702" name="Google Shape;1702;p119"/>
              <p:cNvSpPr/>
              <p:nvPr/>
            </p:nvSpPr>
            <p:spPr>
              <a:xfrm>
                <a:off x="6577625" y="2697203"/>
                <a:ext cx="1028700" cy="872400"/>
              </a:xfrm>
              <a:prstGeom prst="roundRect">
                <a:avLst>
                  <a:gd fmla="val 16667" name="adj"/>
                </a:avLst>
              </a:prstGeom>
              <a:solidFill>
                <a:srgbClr val="CFE2F3"/>
              </a:solidFill>
              <a:ln cap="flat" cmpd="sng" w="9525">
                <a:solidFill>
                  <a:srgbClr val="6FA8DC"/>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1</a:t>
                </a:r>
                <a:br>
                  <a:rPr lang="en">
                    <a:latin typeface="Consolas"/>
                    <a:ea typeface="Consolas"/>
                    <a:cs typeface="Consolas"/>
                    <a:sym typeface="Consolas"/>
                  </a:rPr>
                </a:br>
                <a:r>
                  <a:rPr lang="en">
                    <a:latin typeface="Consolas"/>
                    <a:ea typeface="Consolas"/>
                    <a:cs typeface="Consolas"/>
                    <a:sym typeface="Consolas"/>
                  </a:rPr>
                  <a:t>shard</a:t>
                </a:r>
                <a:endParaRPr>
                  <a:latin typeface="Consolas"/>
                  <a:ea typeface="Consolas"/>
                  <a:cs typeface="Consolas"/>
                  <a:sym typeface="Consolas"/>
                </a:endParaRPr>
              </a:p>
            </p:txBody>
          </p:sp>
          <p:pic>
            <p:nvPicPr>
              <p:cNvPr id="1703" name="Google Shape;1703;p119"/>
              <p:cNvPicPr preferRelativeResize="0"/>
              <p:nvPr/>
            </p:nvPicPr>
            <p:blipFill>
              <a:blip r:embed="rId4">
                <a:alphaModFix/>
              </a:blip>
              <a:stretch>
                <a:fillRect/>
              </a:stretch>
            </p:blipFill>
            <p:spPr>
              <a:xfrm>
                <a:off x="7327146" y="2675638"/>
                <a:ext cx="291657" cy="290400"/>
              </a:xfrm>
              <a:prstGeom prst="rect">
                <a:avLst/>
              </a:prstGeom>
              <a:noFill/>
              <a:ln>
                <a:noFill/>
              </a:ln>
            </p:spPr>
          </p:pic>
          <p:sp>
            <p:nvSpPr>
              <p:cNvPr id="1704" name="Google Shape;1704;p119"/>
              <p:cNvSpPr/>
              <p:nvPr/>
            </p:nvSpPr>
            <p:spPr>
              <a:xfrm>
                <a:off x="6527675" y="3412950"/>
                <a:ext cx="1128600" cy="214200"/>
              </a:xfrm>
              <a:prstGeom prst="roundRect">
                <a:avLst>
                  <a:gd fmla="val 16667" name="adj"/>
                </a:avLst>
              </a:prstGeom>
              <a:solidFill>
                <a:srgbClr val="B6D7A8"/>
              </a:solidFill>
              <a:ln cap="flat" cmpd="sng" w="952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latin typeface="Consolas"/>
                    <a:ea typeface="Consolas"/>
                    <a:cs typeface="Consolas"/>
                    <a:sym typeface="Consolas"/>
                  </a:rPr>
                  <a:t>ready</a:t>
                </a:r>
                <a:endParaRPr sz="1100">
                  <a:latin typeface="Consolas"/>
                  <a:ea typeface="Consolas"/>
                  <a:cs typeface="Consolas"/>
                  <a:sym typeface="Consolas"/>
                </a:endParaRPr>
              </a:p>
            </p:txBody>
          </p:sp>
        </p:grpSp>
      </p:grpSp>
      <p:grpSp>
        <p:nvGrpSpPr>
          <p:cNvPr id="1705" name="Google Shape;1705;p119"/>
          <p:cNvGrpSpPr/>
          <p:nvPr/>
        </p:nvGrpSpPr>
        <p:grpSpPr>
          <a:xfrm>
            <a:off x="6304650" y="2287475"/>
            <a:ext cx="2261550" cy="2403925"/>
            <a:chOff x="6304650" y="2439875"/>
            <a:chExt cx="2261550" cy="2403925"/>
          </a:xfrm>
        </p:grpSpPr>
        <p:grpSp>
          <p:nvGrpSpPr>
            <p:cNvPr id="1706" name="Google Shape;1706;p119"/>
            <p:cNvGrpSpPr/>
            <p:nvPr/>
          </p:nvGrpSpPr>
          <p:grpSpPr>
            <a:xfrm>
              <a:off x="6304650" y="2439875"/>
              <a:ext cx="1317600" cy="1477200"/>
              <a:chOff x="6433175" y="2597900"/>
              <a:chExt cx="1317600" cy="1477200"/>
            </a:xfrm>
          </p:grpSpPr>
          <p:sp>
            <p:nvSpPr>
              <p:cNvPr id="1707" name="Google Shape;1707;p119"/>
              <p:cNvSpPr/>
              <p:nvPr/>
            </p:nvSpPr>
            <p:spPr>
              <a:xfrm>
                <a:off x="6433175" y="2597900"/>
                <a:ext cx="1317600" cy="1477200"/>
              </a:xfrm>
              <a:prstGeom prst="roundRect">
                <a:avLst>
                  <a:gd fmla="val 16667" name="adj"/>
                </a:avLst>
              </a:prstGeom>
              <a:solidFill>
                <a:srgbClr val="F3F3F3"/>
              </a:solidFill>
              <a:ln cap="flat" cmpd="sng" w="9525">
                <a:solidFill>
                  <a:srgbClr val="CCCCCC"/>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Node</a:t>
                </a:r>
                <a:endParaRPr>
                  <a:latin typeface="Consolas"/>
                  <a:ea typeface="Consolas"/>
                  <a:cs typeface="Consolas"/>
                  <a:sym typeface="Consolas"/>
                </a:endParaRPr>
              </a:p>
            </p:txBody>
          </p:sp>
          <p:sp>
            <p:nvSpPr>
              <p:cNvPr id="1708" name="Google Shape;1708;p119"/>
              <p:cNvSpPr/>
              <p:nvPr/>
            </p:nvSpPr>
            <p:spPr>
              <a:xfrm>
                <a:off x="6577625" y="2695188"/>
                <a:ext cx="1028700" cy="872400"/>
              </a:xfrm>
              <a:prstGeom prst="roundRect">
                <a:avLst>
                  <a:gd fmla="val 16667" name="adj"/>
                </a:avLst>
              </a:prstGeom>
              <a:solidFill>
                <a:srgbClr val="D9D9D9"/>
              </a:solid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ES Pod</a:t>
                </a:r>
                <a:endParaRPr>
                  <a:latin typeface="Consolas"/>
                  <a:ea typeface="Consolas"/>
                  <a:cs typeface="Consolas"/>
                  <a:sym typeface="Consolas"/>
                </a:endParaRPr>
              </a:p>
            </p:txBody>
          </p:sp>
          <p:pic>
            <p:nvPicPr>
              <p:cNvPr id="1709" name="Google Shape;1709;p119"/>
              <p:cNvPicPr preferRelativeResize="0"/>
              <p:nvPr/>
            </p:nvPicPr>
            <p:blipFill>
              <a:blip r:embed="rId4">
                <a:alphaModFix/>
              </a:blip>
              <a:stretch>
                <a:fillRect/>
              </a:stretch>
            </p:blipFill>
            <p:spPr>
              <a:xfrm>
                <a:off x="6946146" y="3054623"/>
                <a:ext cx="291657" cy="290400"/>
              </a:xfrm>
              <a:prstGeom prst="rect">
                <a:avLst/>
              </a:prstGeom>
              <a:noFill/>
              <a:ln>
                <a:noFill/>
              </a:ln>
            </p:spPr>
          </p:pic>
          <p:sp>
            <p:nvSpPr>
              <p:cNvPr id="1710" name="Google Shape;1710;p119"/>
              <p:cNvSpPr/>
              <p:nvPr/>
            </p:nvSpPr>
            <p:spPr>
              <a:xfrm>
                <a:off x="6577625" y="2697203"/>
                <a:ext cx="1028700" cy="872400"/>
              </a:xfrm>
              <a:prstGeom prst="roundRect">
                <a:avLst>
                  <a:gd fmla="val 16667" name="adj"/>
                </a:avLst>
              </a:prstGeom>
              <a:solidFill>
                <a:srgbClr val="CFE2F3"/>
              </a:solidFill>
              <a:ln cap="flat" cmpd="sng" w="9525">
                <a:solidFill>
                  <a:srgbClr val="6FA8DC"/>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2 shards</a:t>
                </a:r>
                <a:endParaRPr>
                  <a:latin typeface="Consolas"/>
                  <a:ea typeface="Consolas"/>
                  <a:cs typeface="Consolas"/>
                  <a:sym typeface="Consolas"/>
                </a:endParaRPr>
              </a:p>
            </p:txBody>
          </p:sp>
          <p:pic>
            <p:nvPicPr>
              <p:cNvPr id="1711" name="Google Shape;1711;p119"/>
              <p:cNvPicPr preferRelativeResize="0"/>
              <p:nvPr/>
            </p:nvPicPr>
            <p:blipFill>
              <a:blip r:embed="rId4">
                <a:alphaModFix/>
              </a:blip>
              <a:stretch>
                <a:fillRect/>
              </a:stretch>
            </p:blipFill>
            <p:spPr>
              <a:xfrm>
                <a:off x="7327146" y="2675638"/>
                <a:ext cx="291657" cy="290400"/>
              </a:xfrm>
              <a:prstGeom prst="rect">
                <a:avLst/>
              </a:prstGeom>
              <a:noFill/>
              <a:ln>
                <a:noFill/>
              </a:ln>
            </p:spPr>
          </p:pic>
          <p:sp>
            <p:nvSpPr>
              <p:cNvPr id="1712" name="Google Shape;1712;p119"/>
              <p:cNvSpPr/>
              <p:nvPr/>
            </p:nvSpPr>
            <p:spPr>
              <a:xfrm>
                <a:off x="6527675" y="3412950"/>
                <a:ext cx="1128600" cy="214200"/>
              </a:xfrm>
              <a:prstGeom prst="roundRect">
                <a:avLst>
                  <a:gd fmla="val 16667" name="adj"/>
                </a:avLst>
              </a:prstGeom>
              <a:solidFill>
                <a:srgbClr val="B6D7A8"/>
              </a:solidFill>
              <a:ln cap="flat" cmpd="sng" w="952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latin typeface="Consolas"/>
                    <a:ea typeface="Consolas"/>
                    <a:cs typeface="Consolas"/>
                    <a:sym typeface="Consolas"/>
                  </a:rPr>
                  <a:t>ready</a:t>
                </a:r>
                <a:endParaRPr sz="1100">
                  <a:latin typeface="Consolas"/>
                  <a:ea typeface="Consolas"/>
                  <a:cs typeface="Consolas"/>
                  <a:sym typeface="Consolas"/>
                </a:endParaRPr>
              </a:p>
            </p:txBody>
          </p:sp>
        </p:grpSp>
        <p:grpSp>
          <p:nvGrpSpPr>
            <p:cNvPr id="1713" name="Google Shape;1713;p119"/>
            <p:cNvGrpSpPr/>
            <p:nvPr/>
          </p:nvGrpSpPr>
          <p:grpSpPr>
            <a:xfrm>
              <a:off x="6499700" y="2587925"/>
              <a:ext cx="1317600" cy="1477200"/>
              <a:chOff x="6433175" y="2597900"/>
              <a:chExt cx="1317600" cy="1477200"/>
            </a:xfrm>
          </p:grpSpPr>
          <p:sp>
            <p:nvSpPr>
              <p:cNvPr id="1714" name="Google Shape;1714;p119"/>
              <p:cNvSpPr/>
              <p:nvPr/>
            </p:nvSpPr>
            <p:spPr>
              <a:xfrm>
                <a:off x="6433175" y="2597900"/>
                <a:ext cx="1317600" cy="1477200"/>
              </a:xfrm>
              <a:prstGeom prst="roundRect">
                <a:avLst>
                  <a:gd fmla="val 16667" name="adj"/>
                </a:avLst>
              </a:prstGeom>
              <a:solidFill>
                <a:srgbClr val="F3F3F3"/>
              </a:solidFill>
              <a:ln cap="flat" cmpd="sng" w="9525">
                <a:solidFill>
                  <a:srgbClr val="CCCCCC"/>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Node</a:t>
                </a:r>
                <a:endParaRPr>
                  <a:latin typeface="Consolas"/>
                  <a:ea typeface="Consolas"/>
                  <a:cs typeface="Consolas"/>
                  <a:sym typeface="Consolas"/>
                </a:endParaRPr>
              </a:p>
            </p:txBody>
          </p:sp>
          <p:sp>
            <p:nvSpPr>
              <p:cNvPr id="1715" name="Google Shape;1715;p119"/>
              <p:cNvSpPr/>
              <p:nvPr/>
            </p:nvSpPr>
            <p:spPr>
              <a:xfrm>
                <a:off x="6577625" y="2695188"/>
                <a:ext cx="1028700" cy="872400"/>
              </a:xfrm>
              <a:prstGeom prst="roundRect">
                <a:avLst>
                  <a:gd fmla="val 16667" name="adj"/>
                </a:avLst>
              </a:prstGeom>
              <a:solidFill>
                <a:srgbClr val="D9D9D9"/>
              </a:solid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ES Pod</a:t>
                </a:r>
                <a:endParaRPr>
                  <a:latin typeface="Consolas"/>
                  <a:ea typeface="Consolas"/>
                  <a:cs typeface="Consolas"/>
                  <a:sym typeface="Consolas"/>
                </a:endParaRPr>
              </a:p>
            </p:txBody>
          </p:sp>
          <p:pic>
            <p:nvPicPr>
              <p:cNvPr id="1716" name="Google Shape;1716;p119"/>
              <p:cNvPicPr preferRelativeResize="0"/>
              <p:nvPr/>
            </p:nvPicPr>
            <p:blipFill>
              <a:blip r:embed="rId4">
                <a:alphaModFix/>
              </a:blip>
              <a:stretch>
                <a:fillRect/>
              </a:stretch>
            </p:blipFill>
            <p:spPr>
              <a:xfrm>
                <a:off x="6946146" y="3054623"/>
                <a:ext cx="291657" cy="290400"/>
              </a:xfrm>
              <a:prstGeom prst="rect">
                <a:avLst/>
              </a:prstGeom>
              <a:noFill/>
              <a:ln>
                <a:noFill/>
              </a:ln>
            </p:spPr>
          </p:pic>
          <p:sp>
            <p:nvSpPr>
              <p:cNvPr id="1717" name="Google Shape;1717;p119"/>
              <p:cNvSpPr/>
              <p:nvPr/>
            </p:nvSpPr>
            <p:spPr>
              <a:xfrm>
                <a:off x="6577625" y="2697203"/>
                <a:ext cx="1028700" cy="872400"/>
              </a:xfrm>
              <a:prstGeom prst="roundRect">
                <a:avLst>
                  <a:gd fmla="val 16667" name="adj"/>
                </a:avLst>
              </a:prstGeom>
              <a:solidFill>
                <a:srgbClr val="CFE2F3"/>
              </a:solidFill>
              <a:ln cap="flat" cmpd="sng" w="9525">
                <a:solidFill>
                  <a:srgbClr val="6FA8DC"/>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2 shards</a:t>
                </a:r>
                <a:endParaRPr>
                  <a:latin typeface="Consolas"/>
                  <a:ea typeface="Consolas"/>
                  <a:cs typeface="Consolas"/>
                  <a:sym typeface="Consolas"/>
                </a:endParaRPr>
              </a:p>
            </p:txBody>
          </p:sp>
          <p:pic>
            <p:nvPicPr>
              <p:cNvPr id="1718" name="Google Shape;1718;p119"/>
              <p:cNvPicPr preferRelativeResize="0"/>
              <p:nvPr/>
            </p:nvPicPr>
            <p:blipFill>
              <a:blip r:embed="rId4">
                <a:alphaModFix/>
              </a:blip>
              <a:stretch>
                <a:fillRect/>
              </a:stretch>
            </p:blipFill>
            <p:spPr>
              <a:xfrm>
                <a:off x="7327146" y="2675638"/>
                <a:ext cx="291657" cy="290400"/>
              </a:xfrm>
              <a:prstGeom prst="rect">
                <a:avLst/>
              </a:prstGeom>
              <a:noFill/>
              <a:ln>
                <a:noFill/>
              </a:ln>
            </p:spPr>
          </p:pic>
          <p:sp>
            <p:nvSpPr>
              <p:cNvPr id="1719" name="Google Shape;1719;p119"/>
              <p:cNvSpPr/>
              <p:nvPr/>
            </p:nvSpPr>
            <p:spPr>
              <a:xfrm>
                <a:off x="6527675" y="3412950"/>
                <a:ext cx="1128600" cy="214200"/>
              </a:xfrm>
              <a:prstGeom prst="roundRect">
                <a:avLst>
                  <a:gd fmla="val 16667" name="adj"/>
                </a:avLst>
              </a:prstGeom>
              <a:solidFill>
                <a:srgbClr val="B6D7A8"/>
              </a:solidFill>
              <a:ln cap="flat" cmpd="sng" w="952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latin typeface="Consolas"/>
                    <a:ea typeface="Consolas"/>
                    <a:cs typeface="Consolas"/>
                    <a:sym typeface="Consolas"/>
                  </a:rPr>
                  <a:t>ready</a:t>
                </a:r>
                <a:endParaRPr sz="1100">
                  <a:latin typeface="Consolas"/>
                  <a:ea typeface="Consolas"/>
                  <a:cs typeface="Consolas"/>
                  <a:sym typeface="Consolas"/>
                </a:endParaRPr>
              </a:p>
            </p:txBody>
          </p:sp>
        </p:grpSp>
        <p:grpSp>
          <p:nvGrpSpPr>
            <p:cNvPr id="1720" name="Google Shape;1720;p119"/>
            <p:cNvGrpSpPr/>
            <p:nvPr/>
          </p:nvGrpSpPr>
          <p:grpSpPr>
            <a:xfrm>
              <a:off x="6669725" y="2758525"/>
              <a:ext cx="1317600" cy="1477200"/>
              <a:chOff x="6433175" y="2597900"/>
              <a:chExt cx="1317600" cy="1477200"/>
            </a:xfrm>
          </p:grpSpPr>
          <p:sp>
            <p:nvSpPr>
              <p:cNvPr id="1721" name="Google Shape;1721;p119"/>
              <p:cNvSpPr/>
              <p:nvPr/>
            </p:nvSpPr>
            <p:spPr>
              <a:xfrm>
                <a:off x="6433175" y="2597900"/>
                <a:ext cx="1317600" cy="1477200"/>
              </a:xfrm>
              <a:prstGeom prst="roundRect">
                <a:avLst>
                  <a:gd fmla="val 16667" name="adj"/>
                </a:avLst>
              </a:prstGeom>
              <a:solidFill>
                <a:srgbClr val="F3F3F3"/>
              </a:solidFill>
              <a:ln cap="flat" cmpd="sng" w="9525">
                <a:solidFill>
                  <a:srgbClr val="CCCCCC"/>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Node</a:t>
                </a:r>
                <a:endParaRPr>
                  <a:latin typeface="Consolas"/>
                  <a:ea typeface="Consolas"/>
                  <a:cs typeface="Consolas"/>
                  <a:sym typeface="Consolas"/>
                </a:endParaRPr>
              </a:p>
            </p:txBody>
          </p:sp>
          <p:sp>
            <p:nvSpPr>
              <p:cNvPr id="1722" name="Google Shape;1722;p119"/>
              <p:cNvSpPr/>
              <p:nvPr/>
            </p:nvSpPr>
            <p:spPr>
              <a:xfrm>
                <a:off x="6577625" y="2695188"/>
                <a:ext cx="1028700" cy="872400"/>
              </a:xfrm>
              <a:prstGeom prst="roundRect">
                <a:avLst>
                  <a:gd fmla="val 16667" name="adj"/>
                </a:avLst>
              </a:prstGeom>
              <a:solidFill>
                <a:srgbClr val="D9D9D9"/>
              </a:solid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ES Pod</a:t>
                </a:r>
                <a:endParaRPr>
                  <a:latin typeface="Consolas"/>
                  <a:ea typeface="Consolas"/>
                  <a:cs typeface="Consolas"/>
                  <a:sym typeface="Consolas"/>
                </a:endParaRPr>
              </a:p>
            </p:txBody>
          </p:sp>
          <p:pic>
            <p:nvPicPr>
              <p:cNvPr id="1723" name="Google Shape;1723;p119"/>
              <p:cNvPicPr preferRelativeResize="0"/>
              <p:nvPr/>
            </p:nvPicPr>
            <p:blipFill>
              <a:blip r:embed="rId4">
                <a:alphaModFix/>
              </a:blip>
              <a:stretch>
                <a:fillRect/>
              </a:stretch>
            </p:blipFill>
            <p:spPr>
              <a:xfrm>
                <a:off x="6946146" y="3054623"/>
                <a:ext cx="291657" cy="290400"/>
              </a:xfrm>
              <a:prstGeom prst="rect">
                <a:avLst/>
              </a:prstGeom>
              <a:noFill/>
              <a:ln>
                <a:noFill/>
              </a:ln>
            </p:spPr>
          </p:pic>
          <p:sp>
            <p:nvSpPr>
              <p:cNvPr id="1724" name="Google Shape;1724;p119"/>
              <p:cNvSpPr/>
              <p:nvPr/>
            </p:nvSpPr>
            <p:spPr>
              <a:xfrm>
                <a:off x="6577625" y="2697203"/>
                <a:ext cx="1028700" cy="872400"/>
              </a:xfrm>
              <a:prstGeom prst="roundRect">
                <a:avLst>
                  <a:gd fmla="val 16667" name="adj"/>
                </a:avLst>
              </a:prstGeom>
              <a:solidFill>
                <a:srgbClr val="CFE2F3"/>
              </a:solidFill>
              <a:ln cap="flat" cmpd="sng" w="9525">
                <a:solidFill>
                  <a:srgbClr val="6FA8DC"/>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2 shards</a:t>
                </a:r>
                <a:endParaRPr>
                  <a:latin typeface="Consolas"/>
                  <a:ea typeface="Consolas"/>
                  <a:cs typeface="Consolas"/>
                  <a:sym typeface="Consolas"/>
                </a:endParaRPr>
              </a:p>
            </p:txBody>
          </p:sp>
          <p:pic>
            <p:nvPicPr>
              <p:cNvPr id="1725" name="Google Shape;1725;p119"/>
              <p:cNvPicPr preferRelativeResize="0"/>
              <p:nvPr/>
            </p:nvPicPr>
            <p:blipFill>
              <a:blip r:embed="rId4">
                <a:alphaModFix/>
              </a:blip>
              <a:stretch>
                <a:fillRect/>
              </a:stretch>
            </p:blipFill>
            <p:spPr>
              <a:xfrm>
                <a:off x="7327146" y="2675638"/>
                <a:ext cx="291657" cy="290400"/>
              </a:xfrm>
              <a:prstGeom prst="rect">
                <a:avLst/>
              </a:prstGeom>
              <a:noFill/>
              <a:ln>
                <a:noFill/>
              </a:ln>
            </p:spPr>
          </p:pic>
          <p:sp>
            <p:nvSpPr>
              <p:cNvPr id="1726" name="Google Shape;1726;p119"/>
              <p:cNvSpPr/>
              <p:nvPr/>
            </p:nvSpPr>
            <p:spPr>
              <a:xfrm>
                <a:off x="6527675" y="3412950"/>
                <a:ext cx="1128600" cy="214200"/>
              </a:xfrm>
              <a:prstGeom prst="roundRect">
                <a:avLst>
                  <a:gd fmla="val 16667" name="adj"/>
                </a:avLst>
              </a:prstGeom>
              <a:solidFill>
                <a:srgbClr val="B6D7A8"/>
              </a:solidFill>
              <a:ln cap="flat" cmpd="sng" w="952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latin typeface="Consolas"/>
                    <a:ea typeface="Consolas"/>
                    <a:cs typeface="Consolas"/>
                    <a:sym typeface="Consolas"/>
                  </a:rPr>
                  <a:t>ready</a:t>
                </a:r>
                <a:endParaRPr sz="1100">
                  <a:latin typeface="Consolas"/>
                  <a:ea typeface="Consolas"/>
                  <a:cs typeface="Consolas"/>
                  <a:sym typeface="Consolas"/>
                </a:endParaRPr>
              </a:p>
            </p:txBody>
          </p:sp>
        </p:grpSp>
        <p:grpSp>
          <p:nvGrpSpPr>
            <p:cNvPr id="1727" name="Google Shape;1727;p119"/>
            <p:cNvGrpSpPr/>
            <p:nvPr/>
          </p:nvGrpSpPr>
          <p:grpSpPr>
            <a:xfrm>
              <a:off x="6883525" y="2971750"/>
              <a:ext cx="1317600" cy="1477200"/>
              <a:chOff x="6433175" y="2597900"/>
              <a:chExt cx="1317600" cy="1477200"/>
            </a:xfrm>
          </p:grpSpPr>
          <p:sp>
            <p:nvSpPr>
              <p:cNvPr id="1728" name="Google Shape;1728;p119"/>
              <p:cNvSpPr/>
              <p:nvPr/>
            </p:nvSpPr>
            <p:spPr>
              <a:xfrm>
                <a:off x="6433175" y="2597900"/>
                <a:ext cx="1317600" cy="1477200"/>
              </a:xfrm>
              <a:prstGeom prst="roundRect">
                <a:avLst>
                  <a:gd fmla="val 16667" name="adj"/>
                </a:avLst>
              </a:prstGeom>
              <a:solidFill>
                <a:srgbClr val="F3F3F3"/>
              </a:solidFill>
              <a:ln cap="flat" cmpd="sng" w="9525">
                <a:solidFill>
                  <a:srgbClr val="CCCCCC"/>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Node</a:t>
                </a:r>
                <a:endParaRPr>
                  <a:latin typeface="Consolas"/>
                  <a:ea typeface="Consolas"/>
                  <a:cs typeface="Consolas"/>
                  <a:sym typeface="Consolas"/>
                </a:endParaRPr>
              </a:p>
            </p:txBody>
          </p:sp>
          <p:sp>
            <p:nvSpPr>
              <p:cNvPr id="1729" name="Google Shape;1729;p119"/>
              <p:cNvSpPr/>
              <p:nvPr/>
            </p:nvSpPr>
            <p:spPr>
              <a:xfrm>
                <a:off x="6577625" y="2695188"/>
                <a:ext cx="1028700" cy="872400"/>
              </a:xfrm>
              <a:prstGeom prst="roundRect">
                <a:avLst>
                  <a:gd fmla="val 16667" name="adj"/>
                </a:avLst>
              </a:prstGeom>
              <a:solidFill>
                <a:srgbClr val="D9D9D9"/>
              </a:solid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ES Pod</a:t>
                </a:r>
                <a:endParaRPr>
                  <a:latin typeface="Consolas"/>
                  <a:ea typeface="Consolas"/>
                  <a:cs typeface="Consolas"/>
                  <a:sym typeface="Consolas"/>
                </a:endParaRPr>
              </a:p>
            </p:txBody>
          </p:sp>
          <p:pic>
            <p:nvPicPr>
              <p:cNvPr id="1730" name="Google Shape;1730;p119"/>
              <p:cNvPicPr preferRelativeResize="0"/>
              <p:nvPr/>
            </p:nvPicPr>
            <p:blipFill>
              <a:blip r:embed="rId4">
                <a:alphaModFix/>
              </a:blip>
              <a:stretch>
                <a:fillRect/>
              </a:stretch>
            </p:blipFill>
            <p:spPr>
              <a:xfrm>
                <a:off x="6946146" y="3054623"/>
                <a:ext cx="291657" cy="290400"/>
              </a:xfrm>
              <a:prstGeom prst="rect">
                <a:avLst/>
              </a:prstGeom>
              <a:noFill/>
              <a:ln>
                <a:noFill/>
              </a:ln>
            </p:spPr>
          </p:pic>
          <p:sp>
            <p:nvSpPr>
              <p:cNvPr id="1731" name="Google Shape;1731;p119"/>
              <p:cNvSpPr/>
              <p:nvPr/>
            </p:nvSpPr>
            <p:spPr>
              <a:xfrm>
                <a:off x="6577625" y="2697203"/>
                <a:ext cx="1028700" cy="872400"/>
              </a:xfrm>
              <a:prstGeom prst="roundRect">
                <a:avLst>
                  <a:gd fmla="val 16667" name="adj"/>
                </a:avLst>
              </a:prstGeom>
              <a:solidFill>
                <a:srgbClr val="CFE2F3"/>
              </a:solidFill>
              <a:ln cap="flat" cmpd="sng" w="9525">
                <a:solidFill>
                  <a:srgbClr val="6FA8DC"/>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2 shards</a:t>
                </a:r>
                <a:endParaRPr>
                  <a:latin typeface="Consolas"/>
                  <a:ea typeface="Consolas"/>
                  <a:cs typeface="Consolas"/>
                  <a:sym typeface="Consolas"/>
                </a:endParaRPr>
              </a:p>
            </p:txBody>
          </p:sp>
          <p:pic>
            <p:nvPicPr>
              <p:cNvPr id="1732" name="Google Shape;1732;p119"/>
              <p:cNvPicPr preferRelativeResize="0"/>
              <p:nvPr/>
            </p:nvPicPr>
            <p:blipFill>
              <a:blip r:embed="rId4">
                <a:alphaModFix/>
              </a:blip>
              <a:stretch>
                <a:fillRect/>
              </a:stretch>
            </p:blipFill>
            <p:spPr>
              <a:xfrm>
                <a:off x="7327146" y="2675638"/>
                <a:ext cx="291657" cy="290400"/>
              </a:xfrm>
              <a:prstGeom prst="rect">
                <a:avLst/>
              </a:prstGeom>
              <a:noFill/>
              <a:ln>
                <a:noFill/>
              </a:ln>
            </p:spPr>
          </p:pic>
          <p:sp>
            <p:nvSpPr>
              <p:cNvPr id="1733" name="Google Shape;1733;p119"/>
              <p:cNvSpPr/>
              <p:nvPr/>
            </p:nvSpPr>
            <p:spPr>
              <a:xfrm>
                <a:off x="6527675" y="3412950"/>
                <a:ext cx="1128600" cy="214200"/>
              </a:xfrm>
              <a:prstGeom prst="roundRect">
                <a:avLst>
                  <a:gd fmla="val 16667" name="adj"/>
                </a:avLst>
              </a:prstGeom>
              <a:solidFill>
                <a:srgbClr val="B6D7A8"/>
              </a:solidFill>
              <a:ln cap="flat" cmpd="sng" w="952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latin typeface="Consolas"/>
                    <a:ea typeface="Consolas"/>
                    <a:cs typeface="Consolas"/>
                    <a:sym typeface="Consolas"/>
                  </a:rPr>
                  <a:t>ready</a:t>
                </a:r>
                <a:endParaRPr sz="1100">
                  <a:latin typeface="Consolas"/>
                  <a:ea typeface="Consolas"/>
                  <a:cs typeface="Consolas"/>
                  <a:sym typeface="Consolas"/>
                </a:endParaRPr>
              </a:p>
            </p:txBody>
          </p:sp>
        </p:grpSp>
        <p:grpSp>
          <p:nvGrpSpPr>
            <p:cNvPr id="1734" name="Google Shape;1734;p119"/>
            <p:cNvGrpSpPr/>
            <p:nvPr/>
          </p:nvGrpSpPr>
          <p:grpSpPr>
            <a:xfrm>
              <a:off x="7078575" y="3196000"/>
              <a:ext cx="1317600" cy="1477200"/>
              <a:chOff x="6433175" y="2597900"/>
              <a:chExt cx="1317600" cy="1477200"/>
            </a:xfrm>
          </p:grpSpPr>
          <p:sp>
            <p:nvSpPr>
              <p:cNvPr id="1735" name="Google Shape;1735;p119"/>
              <p:cNvSpPr/>
              <p:nvPr/>
            </p:nvSpPr>
            <p:spPr>
              <a:xfrm>
                <a:off x="6433175" y="2597900"/>
                <a:ext cx="1317600" cy="1477200"/>
              </a:xfrm>
              <a:prstGeom prst="roundRect">
                <a:avLst>
                  <a:gd fmla="val 16667" name="adj"/>
                </a:avLst>
              </a:prstGeom>
              <a:solidFill>
                <a:srgbClr val="F3F3F3"/>
              </a:solidFill>
              <a:ln cap="flat" cmpd="sng" w="9525">
                <a:solidFill>
                  <a:srgbClr val="CCCCCC"/>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Node</a:t>
                </a:r>
                <a:endParaRPr>
                  <a:latin typeface="Consolas"/>
                  <a:ea typeface="Consolas"/>
                  <a:cs typeface="Consolas"/>
                  <a:sym typeface="Consolas"/>
                </a:endParaRPr>
              </a:p>
            </p:txBody>
          </p:sp>
          <p:sp>
            <p:nvSpPr>
              <p:cNvPr id="1736" name="Google Shape;1736;p119"/>
              <p:cNvSpPr/>
              <p:nvPr/>
            </p:nvSpPr>
            <p:spPr>
              <a:xfrm>
                <a:off x="6577625" y="2695188"/>
                <a:ext cx="1028700" cy="872400"/>
              </a:xfrm>
              <a:prstGeom prst="roundRect">
                <a:avLst>
                  <a:gd fmla="val 16667" name="adj"/>
                </a:avLst>
              </a:prstGeom>
              <a:solidFill>
                <a:srgbClr val="D9D9D9"/>
              </a:solid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ES Pod</a:t>
                </a:r>
                <a:endParaRPr>
                  <a:latin typeface="Consolas"/>
                  <a:ea typeface="Consolas"/>
                  <a:cs typeface="Consolas"/>
                  <a:sym typeface="Consolas"/>
                </a:endParaRPr>
              </a:p>
            </p:txBody>
          </p:sp>
          <p:pic>
            <p:nvPicPr>
              <p:cNvPr id="1737" name="Google Shape;1737;p119"/>
              <p:cNvPicPr preferRelativeResize="0"/>
              <p:nvPr/>
            </p:nvPicPr>
            <p:blipFill>
              <a:blip r:embed="rId4">
                <a:alphaModFix/>
              </a:blip>
              <a:stretch>
                <a:fillRect/>
              </a:stretch>
            </p:blipFill>
            <p:spPr>
              <a:xfrm>
                <a:off x="6946146" y="3054623"/>
                <a:ext cx="291657" cy="290400"/>
              </a:xfrm>
              <a:prstGeom prst="rect">
                <a:avLst/>
              </a:prstGeom>
              <a:noFill/>
              <a:ln>
                <a:noFill/>
              </a:ln>
            </p:spPr>
          </p:pic>
          <p:sp>
            <p:nvSpPr>
              <p:cNvPr id="1738" name="Google Shape;1738;p119"/>
              <p:cNvSpPr/>
              <p:nvPr/>
            </p:nvSpPr>
            <p:spPr>
              <a:xfrm>
                <a:off x="6577625" y="2697203"/>
                <a:ext cx="1028700" cy="872400"/>
              </a:xfrm>
              <a:prstGeom prst="roundRect">
                <a:avLst>
                  <a:gd fmla="val 16667" name="adj"/>
                </a:avLst>
              </a:prstGeom>
              <a:solidFill>
                <a:srgbClr val="CFE2F3"/>
              </a:solidFill>
              <a:ln cap="flat" cmpd="sng" w="9525">
                <a:solidFill>
                  <a:srgbClr val="6FA8DC"/>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2 shards</a:t>
                </a:r>
                <a:endParaRPr>
                  <a:latin typeface="Consolas"/>
                  <a:ea typeface="Consolas"/>
                  <a:cs typeface="Consolas"/>
                  <a:sym typeface="Consolas"/>
                </a:endParaRPr>
              </a:p>
            </p:txBody>
          </p:sp>
          <p:pic>
            <p:nvPicPr>
              <p:cNvPr id="1739" name="Google Shape;1739;p119"/>
              <p:cNvPicPr preferRelativeResize="0"/>
              <p:nvPr/>
            </p:nvPicPr>
            <p:blipFill>
              <a:blip r:embed="rId4">
                <a:alphaModFix/>
              </a:blip>
              <a:stretch>
                <a:fillRect/>
              </a:stretch>
            </p:blipFill>
            <p:spPr>
              <a:xfrm>
                <a:off x="7327146" y="2675638"/>
                <a:ext cx="291657" cy="290400"/>
              </a:xfrm>
              <a:prstGeom prst="rect">
                <a:avLst/>
              </a:prstGeom>
              <a:noFill/>
              <a:ln>
                <a:noFill/>
              </a:ln>
            </p:spPr>
          </p:pic>
          <p:sp>
            <p:nvSpPr>
              <p:cNvPr id="1740" name="Google Shape;1740;p119"/>
              <p:cNvSpPr/>
              <p:nvPr/>
            </p:nvSpPr>
            <p:spPr>
              <a:xfrm>
                <a:off x="6527675" y="3412950"/>
                <a:ext cx="1128600" cy="214200"/>
              </a:xfrm>
              <a:prstGeom prst="roundRect">
                <a:avLst>
                  <a:gd fmla="val 16667" name="adj"/>
                </a:avLst>
              </a:prstGeom>
              <a:solidFill>
                <a:srgbClr val="B6D7A8"/>
              </a:solidFill>
              <a:ln cap="flat" cmpd="sng" w="952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latin typeface="Consolas"/>
                    <a:ea typeface="Consolas"/>
                    <a:cs typeface="Consolas"/>
                    <a:sym typeface="Consolas"/>
                  </a:rPr>
                  <a:t>ready</a:t>
                </a:r>
                <a:endParaRPr sz="1100">
                  <a:latin typeface="Consolas"/>
                  <a:ea typeface="Consolas"/>
                  <a:cs typeface="Consolas"/>
                  <a:sym typeface="Consolas"/>
                </a:endParaRPr>
              </a:p>
            </p:txBody>
          </p:sp>
        </p:grpSp>
        <p:grpSp>
          <p:nvGrpSpPr>
            <p:cNvPr id="1741" name="Google Shape;1741;p119"/>
            <p:cNvGrpSpPr/>
            <p:nvPr/>
          </p:nvGrpSpPr>
          <p:grpSpPr>
            <a:xfrm>
              <a:off x="7248600" y="3366600"/>
              <a:ext cx="1317600" cy="1477200"/>
              <a:chOff x="6433175" y="2597900"/>
              <a:chExt cx="1317600" cy="1477200"/>
            </a:xfrm>
          </p:grpSpPr>
          <p:sp>
            <p:nvSpPr>
              <p:cNvPr id="1742" name="Google Shape;1742;p119"/>
              <p:cNvSpPr/>
              <p:nvPr/>
            </p:nvSpPr>
            <p:spPr>
              <a:xfrm>
                <a:off x="6433175" y="2597900"/>
                <a:ext cx="1317600" cy="1477200"/>
              </a:xfrm>
              <a:prstGeom prst="roundRect">
                <a:avLst>
                  <a:gd fmla="val 16667" name="adj"/>
                </a:avLst>
              </a:prstGeom>
              <a:solidFill>
                <a:srgbClr val="F3F3F3"/>
              </a:solidFill>
              <a:ln cap="flat" cmpd="sng" w="9525">
                <a:solidFill>
                  <a:srgbClr val="CCCCCC"/>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Node</a:t>
                </a:r>
                <a:endParaRPr>
                  <a:latin typeface="Consolas"/>
                  <a:ea typeface="Consolas"/>
                  <a:cs typeface="Consolas"/>
                  <a:sym typeface="Consolas"/>
                </a:endParaRPr>
              </a:p>
            </p:txBody>
          </p:sp>
          <p:sp>
            <p:nvSpPr>
              <p:cNvPr id="1743" name="Google Shape;1743;p119"/>
              <p:cNvSpPr/>
              <p:nvPr/>
            </p:nvSpPr>
            <p:spPr>
              <a:xfrm>
                <a:off x="6577625" y="2695188"/>
                <a:ext cx="1028700" cy="872400"/>
              </a:xfrm>
              <a:prstGeom prst="roundRect">
                <a:avLst>
                  <a:gd fmla="val 16667" name="adj"/>
                </a:avLst>
              </a:prstGeom>
              <a:solidFill>
                <a:srgbClr val="D9D9D9"/>
              </a:solid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ES Pod</a:t>
                </a:r>
                <a:endParaRPr>
                  <a:latin typeface="Consolas"/>
                  <a:ea typeface="Consolas"/>
                  <a:cs typeface="Consolas"/>
                  <a:sym typeface="Consolas"/>
                </a:endParaRPr>
              </a:p>
            </p:txBody>
          </p:sp>
          <p:pic>
            <p:nvPicPr>
              <p:cNvPr id="1744" name="Google Shape;1744;p119"/>
              <p:cNvPicPr preferRelativeResize="0"/>
              <p:nvPr/>
            </p:nvPicPr>
            <p:blipFill>
              <a:blip r:embed="rId4">
                <a:alphaModFix/>
              </a:blip>
              <a:stretch>
                <a:fillRect/>
              </a:stretch>
            </p:blipFill>
            <p:spPr>
              <a:xfrm>
                <a:off x="6946146" y="3054623"/>
                <a:ext cx="291657" cy="290400"/>
              </a:xfrm>
              <a:prstGeom prst="rect">
                <a:avLst/>
              </a:prstGeom>
              <a:noFill/>
              <a:ln>
                <a:noFill/>
              </a:ln>
            </p:spPr>
          </p:pic>
          <p:sp>
            <p:nvSpPr>
              <p:cNvPr id="1745" name="Google Shape;1745;p119"/>
              <p:cNvSpPr/>
              <p:nvPr/>
            </p:nvSpPr>
            <p:spPr>
              <a:xfrm>
                <a:off x="6577625" y="2697203"/>
                <a:ext cx="1028700" cy="872400"/>
              </a:xfrm>
              <a:prstGeom prst="roundRect">
                <a:avLst>
                  <a:gd fmla="val 16667" name="adj"/>
                </a:avLst>
              </a:prstGeom>
              <a:solidFill>
                <a:srgbClr val="CFE2F3"/>
              </a:solidFill>
              <a:ln cap="flat" cmpd="sng" w="9525">
                <a:solidFill>
                  <a:srgbClr val="6FA8DC"/>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1 </a:t>
                </a:r>
                <a:br>
                  <a:rPr lang="en">
                    <a:latin typeface="Consolas"/>
                    <a:ea typeface="Consolas"/>
                    <a:cs typeface="Consolas"/>
                    <a:sym typeface="Consolas"/>
                  </a:rPr>
                </a:br>
                <a:r>
                  <a:rPr lang="en">
                    <a:latin typeface="Consolas"/>
                    <a:ea typeface="Consolas"/>
                    <a:cs typeface="Consolas"/>
                    <a:sym typeface="Consolas"/>
                  </a:rPr>
                  <a:t>shard</a:t>
                </a:r>
                <a:endParaRPr>
                  <a:latin typeface="Consolas"/>
                  <a:ea typeface="Consolas"/>
                  <a:cs typeface="Consolas"/>
                  <a:sym typeface="Consolas"/>
                </a:endParaRPr>
              </a:p>
            </p:txBody>
          </p:sp>
          <p:pic>
            <p:nvPicPr>
              <p:cNvPr id="1746" name="Google Shape;1746;p119"/>
              <p:cNvPicPr preferRelativeResize="0"/>
              <p:nvPr/>
            </p:nvPicPr>
            <p:blipFill>
              <a:blip r:embed="rId4">
                <a:alphaModFix/>
              </a:blip>
              <a:stretch>
                <a:fillRect/>
              </a:stretch>
            </p:blipFill>
            <p:spPr>
              <a:xfrm>
                <a:off x="7327146" y="2675638"/>
                <a:ext cx="291657" cy="290400"/>
              </a:xfrm>
              <a:prstGeom prst="rect">
                <a:avLst/>
              </a:prstGeom>
              <a:noFill/>
              <a:ln>
                <a:noFill/>
              </a:ln>
            </p:spPr>
          </p:pic>
          <p:sp>
            <p:nvSpPr>
              <p:cNvPr id="1747" name="Google Shape;1747;p119"/>
              <p:cNvSpPr/>
              <p:nvPr/>
            </p:nvSpPr>
            <p:spPr>
              <a:xfrm>
                <a:off x="6527675" y="3412950"/>
                <a:ext cx="1128600" cy="214200"/>
              </a:xfrm>
              <a:prstGeom prst="roundRect">
                <a:avLst>
                  <a:gd fmla="val 16667" name="adj"/>
                </a:avLst>
              </a:prstGeom>
              <a:solidFill>
                <a:srgbClr val="B6D7A8"/>
              </a:solidFill>
              <a:ln cap="flat" cmpd="sng" w="952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latin typeface="Consolas"/>
                    <a:ea typeface="Consolas"/>
                    <a:cs typeface="Consolas"/>
                    <a:sym typeface="Consolas"/>
                  </a:rPr>
                  <a:t>ready</a:t>
                </a:r>
                <a:endParaRPr sz="1100">
                  <a:latin typeface="Consolas"/>
                  <a:ea typeface="Consolas"/>
                  <a:cs typeface="Consolas"/>
                  <a:sym typeface="Consolas"/>
                </a:endParaRPr>
              </a:p>
            </p:txBody>
          </p:sp>
        </p:grpSp>
      </p:grpSp>
      <p:cxnSp>
        <p:nvCxnSpPr>
          <p:cNvPr id="1748" name="Google Shape;1748;p119"/>
          <p:cNvCxnSpPr/>
          <p:nvPr/>
        </p:nvCxnSpPr>
        <p:spPr>
          <a:xfrm>
            <a:off x="1675250" y="4511150"/>
            <a:ext cx="2336400" cy="0"/>
          </a:xfrm>
          <a:prstGeom prst="straightConnector1">
            <a:avLst/>
          </a:prstGeom>
          <a:noFill/>
          <a:ln cap="flat" cmpd="sng" w="38100">
            <a:solidFill>
              <a:schemeClr val="dk2"/>
            </a:solidFill>
            <a:prstDash val="solid"/>
            <a:round/>
            <a:headEnd len="med" w="med" type="none"/>
            <a:tailEnd len="med" w="med" type="triangle"/>
          </a:ln>
        </p:spPr>
      </p:cxnSp>
      <p:sp>
        <p:nvSpPr>
          <p:cNvPr id="1749" name="Google Shape;1749;p119"/>
          <p:cNvSpPr txBox="1"/>
          <p:nvPr/>
        </p:nvSpPr>
        <p:spPr>
          <a:xfrm>
            <a:off x="1666200" y="4447775"/>
            <a:ext cx="2743800" cy="30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Increase index replicas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68"/>
                                        </p:tgtEl>
                                        <p:attrNameLst>
                                          <p:attrName>style.visibility</p:attrName>
                                        </p:attrNameLst>
                                      </p:cBhvr>
                                      <p:to>
                                        <p:strVal val="visible"/>
                                      </p:to>
                                    </p:set>
                                    <p:animEffect filter="fade" transition="in">
                                      <p:cBhvr>
                                        <p:cTn dur="1000"/>
                                        <p:tgtEl>
                                          <p:spTgt spid="166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83"/>
                                        </p:tgtEl>
                                        <p:attrNameLst>
                                          <p:attrName>style.visibility</p:attrName>
                                        </p:attrNameLst>
                                      </p:cBhvr>
                                      <p:to>
                                        <p:strVal val="visible"/>
                                      </p:to>
                                    </p:set>
                                    <p:animEffect filter="fade" transition="in">
                                      <p:cBhvr>
                                        <p:cTn dur="1000"/>
                                        <p:tgtEl>
                                          <p:spTgt spid="168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05"/>
                                        </p:tgtEl>
                                        <p:attrNameLst>
                                          <p:attrName>style.visibility</p:attrName>
                                        </p:attrNameLst>
                                      </p:cBhvr>
                                      <p:to>
                                        <p:strVal val="visible"/>
                                      </p:to>
                                    </p:set>
                                    <p:animEffect filter="fade" transition="in">
                                      <p:cBhvr>
                                        <p:cTn dur="1000"/>
                                        <p:tgtEl>
                                          <p:spTgt spid="170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53" name="Shape 1753"/>
        <p:cNvGrpSpPr/>
        <p:nvPr/>
      </p:nvGrpSpPr>
      <p:grpSpPr>
        <a:xfrm>
          <a:off x="0" y="0"/>
          <a:ext cx="0" cy="0"/>
          <a:chOff x="0" y="0"/>
          <a:chExt cx="0" cy="0"/>
        </a:xfrm>
      </p:grpSpPr>
      <p:pic>
        <p:nvPicPr>
          <p:cNvPr id="1754" name="Google Shape;1754;p120"/>
          <p:cNvPicPr preferRelativeResize="0"/>
          <p:nvPr/>
        </p:nvPicPr>
        <p:blipFill>
          <a:blip r:embed="rId3">
            <a:alphaModFix/>
          </a:blip>
          <a:stretch>
            <a:fillRect/>
          </a:stretch>
        </p:blipFill>
        <p:spPr>
          <a:xfrm>
            <a:off x="0" y="-762009"/>
            <a:ext cx="9144003" cy="6465106"/>
          </a:xfrm>
          <a:prstGeom prst="rect">
            <a:avLst/>
          </a:prstGeom>
          <a:noFill/>
          <a:ln>
            <a:noFill/>
          </a:ln>
        </p:spPr>
      </p:pic>
      <p:sp>
        <p:nvSpPr>
          <p:cNvPr id="1755" name="Google Shape;1755;p120"/>
          <p:cNvSpPr txBox="1"/>
          <p:nvPr>
            <p:ph type="title"/>
          </p:nvPr>
        </p:nvSpPr>
        <p:spPr>
          <a:xfrm>
            <a:off x="176025" y="139250"/>
            <a:ext cx="2951700" cy="75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400">
                <a:solidFill>
                  <a:schemeClr val="dk1"/>
                </a:solidFill>
              </a:rPr>
              <a:t>DEMO</a:t>
            </a:r>
            <a:endParaRPr sz="2400"/>
          </a:p>
        </p:txBody>
      </p:sp>
      <p:sp>
        <p:nvSpPr>
          <p:cNvPr id="1756" name="Google Shape;1756;p120"/>
          <p:cNvSpPr txBox="1"/>
          <p:nvPr>
            <p:ph idx="2" type="body"/>
          </p:nvPr>
        </p:nvSpPr>
        <p:spPr>
          <a:xfrm>
            <a:off x="742950" y="4658700"/>
            <a:ext cx="6925800" cy="290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120"/>
          <p:cNvSpPr/>
          <p:nvPr/>
        </p:nvSpPr>
        <p:spPr>
          <a:xfrm>
            <a:off x="9312750" y="-4550"/>
            <a:ext cx="1317600" cy="456600"/>
          </a:xfrm>
          <a:prstGeom prst="wedgeRectCallout">
            <a:avLst>
              <a:gd fmla="val -53209" name="adj1"/>
              <a:gd fmla="val -19669" name="adj2"/>
            </a:avLst>
          </a:prstGeom>
          <a:solidFill>
            <a:schemeClr val="l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00000"/>
              </a:lnSpc>
              <a:spcBef>
                <a:spcPts val="500"/>
              </a:spcBef>
              <a:spcAft>
                <a:spcPts val="500"/>
              </a:spcAft>
              <a:buNone/>
            </a:pPr>
            <a:r>
              <a:rPr lang="en" sz="800">
                <a:solidFill>
                  <a:schemeClr val="accent6"/>
                </a:solidFill>
                <a:highlight>
                  <a:srgbClr val="FFFFFF"/>
                </a:highlight>
              </a:rPr>
              <a:t>Please write the title in all capital letters</a:t>
            </a:r>
            <a:endParaRPr sz="800">
              <a:solidFill>
                <a:schemeClr val="accent6"/>
              </a:solidFill>
              <a:highlight>
                <a:srgbClr val="FFFFFF"/>
              </a:highlight>
            </a:endParaRPr>
          </a:p>
        </p:txBody>
      </p:sp>
      <p:sp>
        <p:nvSpPr>
          <p:cNvPr id="1758" name="Google Shape;1758;p120"/>
          <p:cNvSpPr/>
          <p:nvPr/>
        </p:nvSpPr>
        <p:spPr>
          <a:xfrm>
            <a:off x="9312750" y="528850"/>
            <a:ext cx="1317600" cy="666000"/>
          </a:xfrm>
          <a:prstGeom prst="wedgeRectCallout">
            <a:avLst>
              <a:gd fmla="val -53209" name="adj1"/>
              <a:gd fmla="val -19669" name="adj2"/>
            </a:avLst>
          </a:prstGeom>
          <a:solidFill>
            <a:schemeClr val="l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00000"/>
              </a:lnSpc>
              <a:spcBef>
                <a:spcPts val="500"/>
              </a:spcBef>
              <a:spcAft>
                <a:spcPts val="500"/>
              </a:spcAft>
              <a:buNone/>
            </a:pPr>
            <a:r>
              <a:rPr lang="en" sz="800">
                <a:solidFill>
                  <a:schemeClr val="accent6"/>
                </a:solidFill>
                <a:highlight>
                  <a:srgbClr val="FFFFFF"/>
                </a:highlight>
              </a:rPr>
              <a:t>Use bullet points to summarize information rather than writing long paragraphs in the text box</a:t>
            </a:r>
            <a:endParaRPr sz="800">
              <a:solidFill>
                <a:schemeClr val="accent6"/>
              </a:solidFill>
              <a:highlight>
                <a:srgbClr val="FFFFFF"/>
              </a:highlight>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62" name="Shape 1762"/>
        <p:cNvGrpSpPr/>
        <p:nvPr/>
      </p:nvGrpSpPr>
      <p:grpSpPr>
        <a:xfrm>
          <a:off x="0" y="0"/>
          <a:ext cx="0" cy="0"/>
          <a:chOff x="0" y="0"/>
          <a:chExt cx="0" cy="0"/>
        </a:xfrm>
      </p:grpSpPr>
      <p:sp>
        <p:nvSpPr>
          <p:cNvPr id="1763" name="Google Shape;1763;p121"/>
          <p:cNvSpPr txBox="1"/>
          <p:nvPr>
            <p:ph type="title"/>
          </p:nvPr>
        </p:nvSpPr>
        <p:spPr>
          <a:xfrm>
            <a:off x="597198" y="219254"/>
            <a:ext cx="7952700" cy="75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400">
                <a:solidFill>
                  <a:schemeClr val="dk1"/>
                </a:solidFill>
              </a:rPr>
              <a:t>OPEN SOURCE</a:t>
            </a:r>
            <a:endParaRPr sz="2400"/>
          </a:p>
        </p:txBody>
      </p:sp>
      <p:sp>
        <p:nvSpPr>
          <p:cNvPr id="1764" name="Google Shape;1764;p121"/>
          <p:cNvSpPr txBox="1"/>
          <p:nvPr>
            <p:ph idx="2" type="body"/>
          </p:nvPr>
        </p:nvSpPr>
        <p:spPr>
          <a:xfrm>
            <a:off x="742950" y="4658700"/>
            <a:ext cx="6925800" cy="290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121"/>
          <p:cNvSpPr/>
          <p:nvPr/>
        </p:nvSpPr>
        <p:spPr>
          <a:xfrm>
            <a:off x="9312750" y="-4550"/>
            <a:ext cx="1317600" cy="456600"/>
          </a:xfrm>
          <a:prstGeom prst="wedgeRectCallout">
            <a:avLst>
              <a:gd fmla="val -53209" name="adj1"/>
              <a:gd fmla="val -19669" name="adj2"/>
            </a:avLst>
          </a:prstGeom>
          <a:solidFill>
            <a:schemeClr val="l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00000"/>
              </a:lnSpc>
              <a:spcBef>
                <a:spcPts val="500"/>
              </a:spcBef>
              <a:spcAft>
                <a:spcPts val="500"/>
              </a:spcAft>
              <a:buNone/>
            </a:pPr>
            <a:r>
              <a:rPr lang="en" sz="800">
                <a:solidFill>
                  <a:schemeClr val="accent6"/>
                </a:solidFill>
                <a:highlight>
                  <a:srgbClr val="FFFFFF"/>
                </a:highlight>
              </a:rPr>
              <a:t>Please write the title in all capital letters</a:t>
            </a:r>
            <a:endParaRPr sz="800">
              <a:solidFill>
                <a:schemeClr val="accent6"/>
              </a:solidFill>
              <a:highlight>
                <a:srgbClr val="FFFFFF"/>
              </a:highlight>
            </a:endParaRPr>
          </a:p>
        </p:txBody>
      </p:sp>
      <p:sp>
        <p:nvSpPr>
          <p:cNvPr id="1766" name="Google Shape;1766;p121"/>
          <p:cNvSpPr/>
          <p:nvPr/>
        </p:nvSpPr>
        <p:spPr>
          <a:xfrm>
            <a:off x="9312750" y="528850"/>
            <a:ext cx="1317600" cy="666000"/>
          </a:xfrm>
          <a:prstGeom prst="wedgeRectCallout">
            <a:avLst>
              <a:gd fmla="val -53209" name="adj1"/>
              <a:gd fmla="val -19669" name="adj2"/>
            </a:avLst>
          </a:prstGeom>
          <a:solidFill>
            <a:schemeClr val="l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00000"/>
              </a:lnSpc>
              <a:spcBef>
                <a:spcPts val="500"/>
              </a:spcBef>
              <a:spcAft>
                <a:spcPts val="500"/>
              </a:spcAft>
              <a:buNone/>
            </a:pPr>
            <a:r>
              <a:rPr lang="en" sz="800">
                <a:solidFill>
                  <a:schemeClr val="accent6"/>
                </a:solidFill>
                <a:highlight>
                  <a:srgbClr val="FFFFFF"/>
                </a:highlight>
              </a:rPr>
              <a:t>Use bullet points to summarize information rather than writing long paragraphs in the text box</a:t>
            </a:r>
            <a:endParaRPr sz="800">
              <a:solidFill>
                <a:schemeClr val="accent6"/>
              </a:solidFill>
              <a:highlight>
                <a:srgbClr val="FFFFFF"/>
              </a:highlight>
            </a:endParaRPr>
          </a:p>
        </p:txBody>
      </p:sp>
      <p:sp>
        <p:nvSpPr>
          <p:cNvPr id="1767" name="Google Shape;1767;p121"/>
          <p:cNvSpPr txBox="1"/>
          <p:nvPr/>
        </p:nvSpPr>
        <p:spPr>
          <a:xfrm>
            <a:off x="597200" y="756550"/>
            <a:ext cx="5821800" cy="3789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t>ES Operator</a:t>
            </a:r>
            <a:endParaRPr b="1" sz="1800"/>
          </a:p>
          <a:p>
            <a:pPr indent="0" lvl="0" marL="0" rtl="0" algn="l">
              <a:spcBef>
                <a:spcPts val="0"/>
              </a:spcBef>
              <a:spcAft>
                <a:spcPts val="0"/>
              </a:spcAft>
              <a:buNone/>
            </a:pPr>
            <a:r>
              <a:rPr lang="en" sz="1800" u="sng">
                <a:solidFill>
                  <a:schemeClr val="hlink"/>
                </a:solidFill>
                <a:hlinkClick r:id="rId3"/>
              </a:rPr>
              <a:t>github.com/zalando-incubator/es-operator</a:t>
            </a:r>
            <a:endParaRPr sz="1800"/>
          </a:p>
          <a:p>
            <a:pPr indent="0" lvl="0" marL="0" rtl="0" algn="l">
              <a:spcBef>
                <a:spcPts val="0"/>
              </a:spcBef>
              <a:spcAft>
                <a:spcPts val="0"/>
              </a:spcAft>
              <a:buNone/>
            </a:pPr>
            <a:r>
              <a:t/>
            </a:r>
            <a:endParaRPr sz="1800"/>
          </a:p>
          <a:p>
            <a:pPr indent="0" lvl="0" marL="0" rtl="0" algn="l">
              <a:spcBef>
                <a:spcPts val="0"/>
              </a:spcBef>
              <a:spcAft>
                <a:spcPts val="0"/>
              </a:spcAft>
              <a:buClr>
                <a:schemeClr val="dk1"/>
              </a:buClr>
              <a:buSzPts val="1100"/>
              <a:buFont typeface="Arial"/>
              <a:buNone/>
            </a:pPr>
            <a:r>
              <a:rPr b="1" lang="en" sz="1800">
                <a:solidFill>
                  <a:schemeClr val="dk1"/>
                </a:solidFill>
              </a:rPr>
              <a:t>Cluster Lifecycle Manager</a:t>
            </a:r>
            <a:endParaRPr b="1" sz="1800">
              <a:solidFill>
                <a:schemeClr val="dk1"/>
              </a:solidFill>
            </a:endParaRPr>
          </a:p>
          <a:p>
            <a:pPr indent="0" lvl="0" marL="0" rtl="0" algn="l">
              <a:spcBef>
                <a:spcPts val="0"/>
              </a:spcBef>
              <a:spcAft>
                <a:spcPts val="0"/>
              </a:spcAft>
              <a:buClr>
                <a:schemeClr val="dk1"/>
              </a:buClr>
              <a:buSzPts val="1100"/>
              <a:buFont typeface="Arial"/>
              <a:buNone/>
            </a:pPr>
            <a:r>
              <a:rPr lang="en" sz="1800" u="sng">
                <a:solidFill>
                  <a:schemeClr val="hlink"/>
                </a:solidFill>
                <a:hlinkClick r:id="rId4"/>
              </a:rPr>
              <a:t>github.com/zalando-incubator/cluster-lifecycle-manager</a:t>
            </a:r>
            <a:endParaRPr sz="1800">
              <a:solidFill>
                <a:schemeClr val="dk1"/>
              </a:solidFill>
            </a:endParaRPr>
          </a:p>
          <a:p>
            <a:pPr indent="0" lvl="0" marL="0" rtl="0" algn="l">
              <a:spcBef>
                <a:spcPts val="0"/>
              </a:spcBef>
              <a:spcAft>
                <a:spcPts val="0"/>
              </a:spcAft>
              <a:buClr>
                <a:schemeClr val="dk1"/>
              </a:buClr>
              <a:buSzPts val="1100"/>
              <a:buFont typeface="Arial"/>
              <a:buNone/>
            </a:pPr>
            <a:r>
              <a:t/>
            </a:r>
            <a:endParaRPr sz="1800">
              <a:solidFill>
                <a:schemeClr val="dk1"/>
              </a:solidFill>
            </a:endParaRPr>
          </a:p>
          <a:p>
            <a:pPr indent="0" lvl="0" marL="0" rtl="0" algn="l">
              <a:spcBef>
                <a:spcPts val="0"/>
              </a:spcBef>
              <a:spcAft>
                <a:spcPts val="0"/>
              </a:spcAft>
              <a:buClr>
                <a:schemeClr val="dk1"/>
              </a:buClr>
              <a:buSzPts val="1100"/>
              <a:buFont typeface="Arial"/>
              <a:buNone/>
            </a:pPr>
            <a:r>
              <a:rPr b="1" lang="en" sz="1800">
                <a:solidFill>
                  <a:schemeClr val="dk1"/>
                </a:solidFill>
              </a:rPr>
              <a:t>Kubernetes on AWS</a:t>
            </a:r>
            <a:endParaRPr b="1" sz="1800">
              <a:solidFill>
                <a:schemeClr val="dk1"/>
              </a:solidFill>
            </a:endParaRPr>
          </a:p>
          <a:p>
            <a:pPr indent="0" lvl="0" marL="0" rtl="0" algn="l">
              <a:spcBef>
                <a:spcPts val="0"/>
              </a:spcBef>
              <a:spcAft>
                <a:spcPts val="0"/>
              </a:spcAft>
              <a:buClr>
                <a:schemeClr val="dk1"/>
              </a:buClr>
              <a:buSzPts val="1100"/>
              <a:buFont typeface="Arial"/>
              <a:buNone/>
            </a:pPr>
            <a:r>
              <a:rPr lang="en" sz="1800" u="sng">
                <a:solidFill>
                  <a:schemeClr val="hlink"/>
                </a:solidFill>
                <a:hlinkClick r:id="rId5"/>
              </a:rPr>
              <a:t>github.com/zalando-incubator/kubernetes-on-aws</a:t>
            </a:r>
            <a:endParaRPr sz="1800"/>
          </a:p>
          <a:p>
            <a:pPr indent="0" lvl="0" marL="0" rtl="0" algn="l">
              <a:spcBef>
                <a:spcPts val="0"/>
              </a:spcBef>
              <a:spcAft>
                <a:spcPts val="0"/>
              </a:spcAft>
              <a:buClr>
                <a:schemeClr val="dk1"/>
              </a:buClr>
              <a:buSzPts val="1100"/>
              <a:buFont typeface="Arial"/>
              <a:buNone/>
            </a:pPr>
            <a:r>
              <a:t/>
            </a:r>
            <a:endParaRPr sz="1800">
              <a:solidFill>
                <a:schemeClr val="dk1"/>
              </a:solidFill>
            </a:endParaRPr>
          </a:p>
          <a:p>
            <a:pPr indent="0" lvl="0" marL="0" rtl="0" algn="l">
              <a:spcBef>
                <a:spcPts val="0"/>
              </a:spcBef>
              <a:spcAft>
                <a:spcPts val="0"/>
              </a:spcAft>
              <a:buClr>
                <a:schemeClr val="dk1"/>
              </a:buClr>
              <a:buSzPts val="1100"/>
              <a:buFont typeface="Arial"/>
              <a:buNone/>
            </a:pPr>
            <a:r>
              <a:rPr b="1" lang="en" sz="1800">
                <a:solidFill>
                  <a:schemeClr val="dk1"/>
                </a:solidFill>
              </a:rPr>
              <a:t>microXchg demo</a:t>
            </a:r>
            <a:endParaRPr b="1" sz="1800">
              <a:solidFill>
                <a:schemeClr val="dk1"/>
              </a:solidFill>
            </a:endParaRPr>
          </a:p>
          <a:p>
            <a:pPr indent="0" lvl="0" marL="0" rtl="0" algn="l">
              <a:spcBef>
                <a:spcPts val="0"/>
              </a:spcBef>
              <a:spcAft>
                <a:spcPts val="0"/>
              </a:spcAft>
              <a:buClr>
                <a:schemeClr val="dk1"/>
              </a:buClr>
              <a:buSzPts val="1100"/>
              <a:buFont typeface="Arial"/>
              <a:buNone/>
            </a:pPr>
            <a:r>
              <a:rPr lang="en" sz="1800" u="sng">
                <a:solidFill>
                  <a:schemeClr val="hlink"/>
                </a:solidFill>
                <a:hlinkClick r:id="rId6"/>
              </a:rPr>
              <a:t>github.com/otrosien/microxchg19-demo</a:t>
            </a:r>
            <a:endParaRPr sz="1800"/>
          </a:p>
        </p:txBody>
      </p:sp>
      <p:pic>
        <p:nvPicPr>
          <p:cNvPr id="1768" name="Google Shape;1768;p121"/>
          <p:cNvPicPr preferRelativeResize="0"/>
          <p:nvPr/>
        </p:nvPicPr>
        <p:blipFill>
          <a:blip r:embed="rId7">
            <a:alphaModFix/>
          </a:blip>
          <a:stretch>
            <a:fillRect/>
          </a:stretch>
        </p:blipFill>
        <p:spPr>
          <a:xfrm>
            <a:off x="6524450" y="1311675"/>
            <a:ext cx="2025444" cy="25201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72" name="Shape 1772"/>
        <p:cNvGrpSpPr/>
        <p:nvPr/>
      </p:nvGrpSpPr>
      <p:grpSpPr>
        <a:xfrm>
          <a:off x="0" y="0"/>
          <a:ext cx="0" cy="0"/>
          <a:chOff x="0" y="0"/>
          <a:chExt cx="0" cy="0"/>
        </a:xfrm>
      </p:grpSpPr>
      <p:sp>
        <p:nvSpPr>
          <p:cNvPr id="1773" name="Google Shape;1773;p122"/>
          <p:cNvSpPr txBox="1"/>
          <p:nvPr>
            <p:ph idx="1" type="body"/>
          </p:nvPr>
        </p:nvSpPr>
        <p:spPr>
          <a:xfrm>
            <a:off x="3348000" y="1193250"/>
            <a:ext cx="2448000" cy="2757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800"/>
              <a:t>MIKKEL LARSEN</a:t>
            </a:r>
            <a:endParaRPr sz="1800"/>
          </a:p>
          <a:p>
            <a:pPr indent="0" lvl="0" marL="0" rtl="0" algn="ctr">
              <a:spcBef>
                <a:spcPts val="0"/>
              </a:spcBef>
              <a:spcAft>
                <a:spcPts val="0"/>
              </a:spcAft>
              <a:buClr>
                <a:schemeClr val="dk1"/>
              </a:buClr>
              <a:buSzPts val="1100"/>
              <a:buFont typeface="Arial"/>
              <a:buNone/>
            </a:pPr>
            <a:r>
              <a:rPr b="0" lang="en" sz="1400" u="sng">
                <a:solidFill>
                  <a:schemeClr val="hlink"/>
                </a:solidFill>
                <a:hlinkClick r:id="rId3"/>
              </a:rPr>
              <a:t>mikkel.larsen@zalando.de</a:t>
            </a:r>
            <a:endParaRPr b="0" sz="1400">
              <a:solidFill>
                <a:schemeClr val="dk1"/>
              </a:solidFill>
            </a:endParaRPr>
          </a:p>
          <a:p>
            <a:pPr indent="0" lvl="0" marL="0" rtl="0" algn="ctr">
              <a:spcBef>
                <a:spcPts val="0"/>
              </a:spcBef>
              <a:spcAft>
                <a:spcPts val="0"/>
              </a:spcAft>
              <a:buNone/>
            </a:pPr>
            <a:r>
              <a:rPr b="0" lang="en" sz="1400" u="sng">
                <a:solidFill>
                  <a:schemeClr val="hlink"/>
                </a:solidFill>
                <a:hlinkClick r:id="rId4"/>
              </a:rPr>
              <a:t>@mikkeloscar</a:t>
            </a:r>
            <a:endParaRPr sz="1800"/>
          </a:p>
          <a:p>
            <a:pPr indent="0" lvl="0" marL="0" rtl="0" algn="ctr">
              <a:spcBef>
                <a:spcPts val="0"/>
              </a:spcBef>
              <a:spcAft>
                <a:spcPts val="0"/>
              </a:spcAft>
              <a:buClr>
                <a:schemeClr val="dk1"/>
              </a:buClr>
              <a:buSzPts val="1100"/>
              <a:buFont typeface="Arial"/>
              <a:buNone/>
            </a:pPr>
            <a:r>
              <a:t/>
            </a:r>
            <a:endParaRPr sz="1800"/>
          </a:p>
          <a:p>
            <a:pPr indent="0" lvl="0" marL="0" rtl="0" algn="ctr">
              <a:spcBef>
                <a:spcPts val="0"/>
              </a:spcBef>
              <a:spcAft>
                <a:spcPts val="0"/>
              </a:spcAft>
              <a:buNone/>
            </a:pPr>
            <a:r>
              <a:rPr lang="en" sz="1800"/>
              <a:t>OLIVER TROSIEN</a:t>
            </a:r>
            <a:endParaRPr sz="1800"/>
          </a:p>
          <a:p>
            <a:pPr indent="0" lvl="0" marL="0" rtl="0" algn="ctr">
              <a:spcBef>
                <a:spcPts val="0"/>
              </a:spcBef>
              <a:spcAft>
                <a:spcPts val="0"/>
              </a:spcAft>
              <a:buNone/>
            </a:pPr>
            <a:r>
              <a:rPr b="0" lang="en" sz="1400" u="sng">
                <a:solidFill>
                  <a:schemeClr val="hlink"/>
                </a:solidFill>
                <a:hlinkClick r:id="rId5"/>
              </a:rPr>
              <a:t>oliver.trosien@zalando.de</a:t>
            </a:r>
            <a:endParaRPr/>
          </a:p>
          <a:p>
            <a:pPr indent="0" lvl="0" marL="0" rtl="0" algn="ctr">
              <a:spcBef>
                <a:spcPts val="0"/>
              </a:spcBef>
              <a:spcAft>
                <a:spcPts val="0"/>
              </a:spcAft>
              <a:buClr>
                <a:schemeClr val="dk1"/>
              </a:buClr>
              <a:buSzPts val="1100"/>
              <a:buFont typeface="Arial"/>
              <a:buNone/>
            </a:pPr>
            <a:r>
              <a:rPr b="0" lang="en" sz="1400" u="sng">
                <a:solidFill>
                  <a:schemeClr val="hlink"/>
                </a:solidFill>
                <a:hlinkClick r:id="rId6"/>
              </a:rPr>
              <a:t>@otrosien</a:t>
            </a:r>
            <a:r>
              <a:rPr b="0" lang="en" sz="1400">
                <a:solidFill>
                  <a:schemeClr val="dk1"/>
                </a:solidFill>
              </a:rPr>
              <a:t> </a:t>
            </a:r>
            <a:endParaRPr sz="1800"/>
          </a:p>
        </p:txBody>
      </p:sp>
      <p:sp>
        <p:nvSpPr>
          <p:cNvPr id="1774" name="Google Shape;1774;p122"/>
          <p:cNvSpPr txBox="1"/>
          <p:nvPr>
            <p:ph idx="3" type="body"/>
          </p:nvPr>
        </p:nvSpPr>
        <p:spPr>
          <a:xfrm>
            <a:off x="3358279" y="4677004"/>
            <a:ext cx="2435100" cy="274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2019-04-02</a:t>
            </a:r>
            <a:endParaRPr/>
          </a:p>
        </p:txBody>
      </p:sp>
      <p:sp>
        <p:nvSpPr>
          <p:cNvPr id="1775" name="Google Shape;1775;p122"/>
          <p:cNvSpPr/>
          <p:nvPr/>
        </p:nvSpPr>
        <p:spPr>
          <a:xfrm>
            <a:off x="9312750" y="28625"/>
            <a:ext cx="1317600" cy="546300"/>
          </a:xfrm>
          <a:prstGeom prst="wedgeRectCallout">
            <a:avLst>
              <a:gd fmla="val -53209" name="adj1"/>
              <a:gd fmla="val -19669" name="adj2"/>
            </a:avLst>
          </a:prstGeom>
          <a:solidFill>
            <a:schemeClr val="l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chemeClr val="accent6"/>
                </a:solidFill>
                <a:highlight>
                  <a:srgbClr val="FFFFFF"/>
                </a:highlight>
              </a:rPr>
              <a:t>Please write contact name, department and position in all capital letters</a:t>
            </a:r>
            <a:endParaRPr sz="8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9" name="Shape 1039"/>
        <p:cNvGrpSpPr/>
        <p:nvPr/>
      </p:nvGrpSpPr>
      <p:grpSpPr>
        <a:xfrm>
          <a:off x="0" y="0"/>
          <a:ext cx="0" cy="0"/>
          <a:chOff x="0" y="0"/>
          <a:chExt cx="0" cy="0"/>
        </a:xfrm>
      </p:grpSpPr>
      <p:sp>
        <p:nvSpPr>
          <p:cNvPr id="1040" name="Google Shape;1040;p101"/>
          <p:cNvSpPr/>
          <p:nvPr/>
        </p:nvSpPr>
        <p:spPr>
          <a:xfrm>
            <a:off x="544775" y="1126600"/>
            <a:ext cx="4381200" cy="5022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000">
                <a:solidFill>
                  <a:schemeClr val="accent3"/>
                </a:solidFill>
              </a:rPr>
              <a:t>17</a:t>
            </a:r>
            <a:r>
              <a:rPr lang="en" sz="3000"/>
              <a:t> </a:t>
            </a:r>
            <a:r>
              <a:rPr lang="en" sz="2400">
                <a:solidFill>
                  <a:schemeClr val="accent5"/>
                </a:solidFill>
              </a:rPr>
              <a:t>markets</a:t>
            </a:r>
            <a:endParaRPr sz="2400">
              <a:solidFill>
                <a:schemeClr val="accent5"/>
              </a:solidFill>
            </a:endParaRPr>
          </a:p>
        </p:txBody>
      </p:sp>
      <p:pic>
        <p:nvPicPr>
          <p:cNvPr id="1041" name="Google Shape;1041;p101"/>
          <p:cNvPicPr preferRelativeResize="0"/>
          <p:nvPr/>
        </p:nvPicPr>
        <p:blipFill rotWithShape="1">
          <a:blip r:embed="rId3">
            <a:alphaModFix/>
          </a:blip>
          <a:srcRect b="10898" l="0" r="0" t="25993"/>
          <a:stretch/>
        </p:blipFill>
        <p:spPr>
          <a:xfrm>
            <a:off x="5113078" y="925927"/>
            <a:ext cx="4153501" cy="3585051"/>
          </a:xfrm>
          <a:prstGeom prst="rect">
            <a:avLst/>
          </a:prstGeom>
          <a:noFill/>
          <a:ln>
            <a:noFill/>
          </a:ln>
        </p:spPr>
      </p:pic>
      <p:sp>
        <p:nvSpPr>
          <p:cNvPr id="1042" name="Google Shape;1042;p101"/>
          <p:cNvSpPr txBox="1"/>
          <p:nvPr>
            <p:ph type="title"/>
          </p:nvPr>
        </p:nvSpPr>
        <p:spPr>
          <a:xfrm>
            <a:off x="597198" y="219254"/>
            <a:ext cx="7952700" cy="751800"/>
          </a:xfrm>
          <a:prstGeom prst="rect">
            <a:avLst/>
          </a:prstGeom>
          <a:noFill/>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chemeClr val="dk1"/>
                </a:solidFill>
              </a:rPr>
              <a:t>WE BRING FASHION TO PEOPLE IN 1</a:t>
            </a:r>
            <a:r>
              <a:rPr lang="en" sz="2400"/>
              <a:t>7</a:t>
            </a:r>
            <a:r>
              <a:rPr lang="en" sz="2400">
                <a:solidFill>
                  <a:schemeClr val="dk1"/>
                </a:solidFill>
              </a:rPr>
              <a:t> COUNTRIES</a:t>
            </a:r>
            <a:endParaRPr sz="2400"/>
          </a:p>
        </p:txBody>
      </p:sp>
      <p:sp>
        <p:nvSpPr>
          <p:cNvPr id="1043" name="Google Shape;1043;p101"/>
          <p:cNvSpPr/>
          <p:nvPr/>
        </p:nvSpPr>
        <p:spPr>
          <a:xfrm>
            <a:off x="544775" y="1668900"/>
            <a:ext cx="4381200" cy="5022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000">
                <a:solidFill>
                  <a:schemeClr val="accent3"/>
                </a:solidFill>
              </a:rPr>
              <a:t>7</a:t>
            </a:r>
            <a:r>
              <a:rPr lang="en" sz="3000"/>
              <a:t> </a:t>
            </a:r>
            <a:r>
              <a:rPr lang="en" sz="2400">
                <a:solidFill>
                  <a:schemeClr val="accent5"/>
                </a:solidFill>
              </a:rPr>
              <a:t>fulfillment centers</a:t>
            </a:r>
            <a:endParaRPr sz="2400">
              <a:solidFill>
                <a:schemeClr val="accent5"/>
              </a:solidFill>
            </a:endParaRPr>
          </a:p>
        </p:txBody>
      </p:sp>
      <p:sp>
        <p:nvSpPr>
          <p:cNvPr id="1044" name="Google Shape;1044;p101"/>
          <p:cNvSpPr/>
          <p:nvPr/>
        </p:nvSpPr>
        <p:spPr>
          <a:xfrm>
            <a:off x="544775" y="2211200"/>
            <a:ext cx="4381200" cy="5022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000">
                <a:solidFill>
                  <a:schemeClr val="accent3"/>
                </a:solidFill>
              </a:rPr>
              <a:t>26 million</a:t>
            </a:r>
            <a:r>
              <a:rPr lang="en" sz="3000"/>
              <a:t> </a:t>
            </a:r>
            <a:r>
              <a:rPr lang="en" sz="2400">
                <a:solidFill>
                  <a:schemeClr val="accent5"/>
                </a:solidFill>
              </a:rPr>
              <a:t>active customers</a:t>
            </a:r>
            <a:endParaRPr sz="2400">
              <a:solidFill>
                <a:schemeClr val="accent5"/>
              </a:solidFill>
            </a:endParaRPr>
          </a:p>
        </p:txBody>
      </p:sp>
      <p:sp>
        <p:nvSpPr>
          <p:cNvPr id="1045" name="Google Shape;1045;p101"/>
          <p:cNvSpPr/>
          <p:nvPr/>
        </p:nvSpPr>
        <p:spPr>
          <a:xfrm>
            <a:off x="544775" y="2753500"/>
            <a:ext cx="4381200" cy="5022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000">
                <a:solidFill>
                  <a:schemeClr val="accent3"/>
                </a:solidFill>
              </a:rPr>
              <a:t>5.4 billion €</a:t>
            </a:r>
            <a:r>
              <a:rPr lang="en" sz="2400"/>
              <a:t> </a:t>
            </a:r>
            <a:r>
              <a:rPr lang="en" sz="2400">
                <a:solidFill>
                  <a:schemeClr val="accent5"/>
                </a:solidFill>
              </a:rPr>
              <a:t>revenue 2018</a:t>
            </a:r>
            <a:endParaRPr sz="2400">
              <a:solidFill>
                <a:schemeClr val="accent5"/>
              </a:solidFill>
            </a:endParaRPr>
          </a:p>
        </p:txBody>
      </p:sp>
      <p:sp>
        <p:nvSpPr>
          <p:cNvPr id="1046" name="Google Shape;1046;p101"/>
          <p:cNvSpPr/>
          <p:nvPr/>
        </p:nvSpPr>
        <p:spPr>
          <a:xfrm>
            <a:off x="544775" y="3295800"/>
            <a:ext cx="4381200" cy="5022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000">
                <a:solidFill>
                  <a:schemeClr val="accent3"/>
                </a:solidFill>
              </a:rPr>
              <a:t>250 million</a:t>
            </a:r>
            <a:r>
              <a:rPr lang="en" sz="2400"/>
              <a:t> </a:t>
            </a:r>
            <a:r>
              <a:rPr lang="en" sz="2400">
                <a:solidFill>
                  <a:schemeClr val="accent5"/>
                </a:solidFill>
              </a:rPr>
              <a:t>visits per month</a:t>
            </a:r>
            <a:endParaRPr sz="2400">
              <a:solidFill>
                <a:schemeClr val="accent5"/>
              </a:solidFill>
            </a:endParaRPr>
          </a:p>
        </p:txBody>
      </p:sp>
      <p:sp>
        <p:nvSpPr>
          <p:cNvPr id="1047" name="Google Shape;1047;p101"/>
          <p:cNvSpPr/>
          <p:nvPr/>
        </p:nvSpPr>
        <p:spPr>
          <a:xfrm>
            <a:off x="544775" y="3838100"/>
            <a:ext cx="4381200" cy="5022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000">
                <a:solidFill>
                  <a:schemeClr val="accent3"/>
                </a:solidFill>
              </a:rPr>
              <a:t>15,000</a:t>
            </a:r>
            <a:r>
              <a:rPr lang="en" sz="2400"/>
              <a:t> </a:t>
            </a:r>
            <a:r>
              <a:rPr lang="en" sz="2400">
                <a:solidFill>
                  <a:schemeClr val="accent5"/>
                </a:solidFill>
              </a:rPr>
              <a:t>employees in Europe</a:t>
            </a:r>
            <a:endParaRPr sz="2400">
              <a:solidFill>
                <a:schemeClr val="accent5"/>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1051" name="Shape 1051"/>
        <p:cNvGrpSpPr/>
        <p:nvPr/>
      </p:nvGrpSpPr>
      <p:grpSpPr>
        <a:xfrm>
          <a:off x="0" y="0"/>
          <a:ext cx="0" cy="0"/>
          <a:chOff x="0" y="0"/>
          <a:chExt cx="0" cy="0"/>
        </a:xfrm>
      </p:grpSpPr>
      <p:sp>
        <p:nvSpPr>
          <p:cNvPr id="1052" name="Google Shape;1052;p102"/>
          <p:cNvSpPr txBox="1"/>
          <p:nvPr>
            <p:ph type="title"/>
          </p:nvPr>
        </p:nvSpPr>
        <p:spPr>
          <a:xfrm>
            <a:off x="597198" y="219254"/>
            <a:ext cx="7952700" cy="75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400">
                <a:solidFill>
                  <a:schemeClr val="dk1"/>
                </a:solidFill>
              </a:rPr>
              <a:t>ZALANDO AT A GLANCE</a:t>
            </a:r>
            <a:endParaRPr sz="2400">
              <a:solidFill>
                <a:schemeClr val="dk1"/>
              </a:solidFill>
            </a:endParaRPr>
          </a:p>
        </p:txBody>
      </p:sp>
      <p:sp>
        <p:nvSpPr>
          <p:cNvPr id="1053" name="Google Shape;1053;p102"/>
          <p:cNvSpPr txBox="1"/>
          <p:nvPr>
            <p:ph idx="2" type="body"/>
          </p:nvPr>
        </p:nvSpPr>
        <p:spPr>
          <a:xfrm>
            <a:off x="742950" y="4658700"/>
            <a:ext cx="6925800" cy="290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102"/>
          <p:cNvSpPr/>
          <p:nvPr/>
        </p:nvSpPr>
        <p:spPr>
          <a:xfrm>
            <a:off x="9312750" y="-4550"/>
            <a:ext cx="1317600" cy="456600"/>
          </a:xfrm>
          <a:prstGeom prst="wedgeRectCallout">
            <a:avLst>
              <a:gd fmla="val -53209" name="adj1"/>
              <a:gd fmla="val -19669" name="adj2"/>
            </a:avLst>
          </a:prstGeom>
          <a:solidFill>
            <a:schemeClr val="l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00000"/>
              </a:lnSpc>
              <a:spcBef>
                <a:spcPts val="500"/>
              </a:spcBef>
              <a:spcAft>
                <a:spcPts val="500"/>
              </a:spcAft>
              <a:buNone/>
            </a:pPr>
            <a:r>
              <a:rPr lang="en" sz="800">
                <a:solidFill>
                  <a:schemeClr val="accent6"/>
                </a:solidFill>
                <a:highlight>
                  <a:srgbClr val="FFFFFF"/>
                </a:highlight>
              </a:rPr>
              <a:t>Please write the title in all capital letters</a:t>
            </a:r>
            <a:endParaRPr sz="800">
              <a:solidFill>
                <a:schemeClr val="accent6"/>
              </a:solidFill>
              <a:highlight>
                <a:srgbClr val="FFFFFF"/>
              </a:highlight>
            </a:endParaRPr>
          </a:p>
        </p:txBody>
      </p:sp>
      <p:sp>
        <p:nvSpPr>
          <p:cNvPr id="1055" name="Google Shape;1055;p102"/>
          <p:cNvSpPr/>
          <p:nvPr/>
        </p:nvSpPr>
        <p:spPr>
          <a:xfrm>
            <a:off x="9312750" y="528850"/>
            <a:ext cx="1317600" cy="666000"/>
          </a:xfrm>
          <a:prstGeom prst="wedgeRectCallout">
            <a:avLst>
              <a:gd fmla="val -53209" name="adj1"/>
              <a:gd fmla="val -19669" name="adj2"/>
            </a:avLst>
          </a:prstGeom>
          <a:solidFill>
            <a:schemeClr val="l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00000"/>
              </a:lnSpc>
              <a:spcBef>
                <a:spcPts val="500"/>
              </a:spcBef>
              <a:spcAft>
                <a:spcPts val="500"/>
              </a:spcAft>
              <a:buNone/>
            </a:pPr>
            <a:r>
              <a:rPr lang="en" sz="800">
                <a:solidFill>
                  <a:schemeClr val="accent6"/>
                </a:solidFill>
                <a:highlight>
                  <a:srgbClr val="FFFFFF"/>
                </a:highlight>
              </a:rPr>
              <a:t>Use bullet points to summarize information rather than writing long paragraphs in the text box</a:t>
            </a:r>
            <a:endParaRPr sz="800">
              <a:solidFill>
                <a:schemeClr val="accent6"/>
              </a:solidFill>
              <a:highlight>
                <a:srgbClr val="FFFFFF"/>
              </a:highlight>
            </a:endParaRPr>
          </a:p>
        </p:txBody>
      </p:sp>
      <p:sp>
        <p:nvSpPr>
          <p:cNvPr id="1056" name="Google Shape;1056;p102"/>
          <p:cNvSpPr/>
          <p:nvPr/>
        </p:nvSpPr>
        <p:spPr>
          <a:xfrm>
            <a:off x="589350" y="1059650"/>
            <a:ext cx="3945300" cy="2090700"/>
          </a:xfrm>
          <a:prstGeom prst="rect">
            <a:avLst/>
          </a:prstGeom>
          <a:solidFill>
            <a:srgbClr val="EFEFEF"/>
          </a:solid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102"/>
          <p:cNvSpPr/>
          <p:nvPr/>
        </p:nvSpPr>
        <p:spPr>
          <a:xfrm>
            <a:off x="4600200" y="1059650"/>
            <a:ext cx="3945300" cy="1308000"/>
          </a:xfrm>
          <a:prstGeom prst="rect">
            <a:avLst/>
          </a:prstGeom>
          <a:solidFill>
            <a:srgbClr val="EFEFEF"/>
          </a:solid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102"/>
          <p:cNvSpPr/>
          <p:nvPr/>
        </p:nvSpPr>
        <p:spPr>
          <a:xfrm>
            <a:off x="589350" y="3206150"/>
            <a:ext cx="2225400" cy="1282500"/>
          </a:xfrm>
          <a:prstGeom prst="rect">
            <a:avLst/>
          </a:prstGeom>
          <a:solidFill>
            <a:srgbClr val="EFEFEF"/>
          </a:solid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102"/>
          <p:cNvSpPr/>
          <p:nvPr/>
        </p:nvSpPr>
        <p:spPr>
          <a:xfrm>
            <a:off x="2880225" y="3206150"/>
            <a:ext cx="1654500" cy="1282500"/>
          </a:xfrm>
          <a:prstGeom prst="rect">
            <a:avLst/>
          </a:prstGeom>
          <a:solidFill>
            <a:srgbClr val="EFEFEF"/>
          </a:solid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102"/>
          <p:cNvSpPr/>
          <p:nvPr/>
        </p:nvSpPr>
        <p:spPr>
          <a:xfrm>
            <a:off x="4600200" y="2422100"/>
            <a:ext cx="1758600" cy="2066700"/>
          </a:xfrm>
          <a:prstGeom prst="rect">
            <a:avLst/>
          </a:prstGeom>
          <a:solidFill>
            <a:srgbClr val="EFEFEF"/>
          </a:solid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102"/>
          <p:cNvSpPr/>
          <p:nvPr/>
        </p:nvSpPr>
        <p:spPr>
          <a:xfrm>
            <a:off x="6424275" y="2422100"/>
            <a:ext cx="2120400" cy="809400"/>
          </a:xfrm>
          <a:prstGeom prst="rect">
            <a:avLst/>
          </a:prstGeom>
          <a:solidFill>
            <a:srgbClr val="EFEFEF"/>
          </a:solid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102"/>
          <p:cNvSpPr/>
          <p:nvPr/>
        </p:nvSpPr>
        <p:spPr>
          <a:xfrm>
            <a:off x="6424275" y="3292450"/>
            <a:ext cx="1154400" cy="1196100"/>
          </a:xfrm>
          <a:prstGeom prst="rect">
            <a:avLst/>
          </a:prstGeom>
          <a:solidFill>
            <a:srgbClr val="EFEFEF"/>
          </a:solid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102"/>
          <p:cNvSpPr/>
          <p:nvPr/>
        </p:nvSpPr>
        <p:spPr>
          <a:xfrm>
            <a:off x="7636200" y="3285950"/>
            <a:ext cx="908400" cy="1202700"/>
          </a:xfrm>
          <a:prstGeom prst="rect">
            <a:avLst/>
          </a:prstGeom>
          <a:solidFill>
            <a:srgbClr val="EFEFEF"/>
          </a:solid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102"/>
          <p:cNvSpPr txBox="1"/>
          <p:nvPr/>
        </p:nvSpPr>
        <p:spPr>
          <a:xfrm>
            <a:off x="628200" y="1057100"/>
            <a:ext cx="4032300" cy="2066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7400">
                <a:solidFill>
                  <a:srgbClr val="FE6A23"/>
                </a:solidFill>
              </a:rPr>
              <a:t>~</a:t>
            </a:r>
            <a:r>
              <a:rPr b="1" lang="en" sz="6700">
                <a:solidFill>
                  <a:srgbClr val="FE6A23"/>
                </a:solidFill>
              </a:rPr>
              <a:t> </a:t>
            </a:r>
            <a:r>
              <a:rPr b="1" lang="en" sz="7400">
                <a:solidFill>
                  <a:srgbClr val="FE6A23"/>
                </a:solidFill>
              </a:rPr>
              <a:t>5.4</a:t>
            </a:r>
            <a:r>
              <a:rPr b="1" lang="en" sz="2100">
                <a:solidFill>
                  <a:srgbClr val="FE6A23"/>
                </a:solidFill>
              </a:rPr>
              <a:t>billion EUR</a:t>
            </a:r>
            <a:endParaRPr b="1" sz="2100">
              <a:solidFill>
                <a:srgbClr val="FE6A23"/>
              </a:solidFill>
            </a:endParaRPr>
          </a:p>
          <a:p>
            <a:pPr indent="0" lvl="0" marL="0" rtl="0" algn="l">
              <a:spcBef>
                <a:spcPts val="0"/>
              </a:spcBef>
              <a:spcAft>
                <a:spcPts val="0"/>
              </a:spcAft>
              <a:buNone/>
            </a:pPr>
            <a:r>
              <a:rPr b="1" lang="en" sz="4000">
                <a:solidFill>
                  <a:schemeClr val="accent5"/>
                </a:solidFill>
              </a:rPr>
              <a:t>revenue 201</a:t>
            </a:r>
            <a:r>
              <a:rPr b="1" lang="en" sz="4000">
                <a:solidFill>
                  <a:schemeClr val="dk2"/>
                </a:solidFill>
              </a:rPr>
              <a:t>8</a:t>
            </a:r>
            <a:endParaRPr b="1" sz="4000">
              <a:solidFill>
                <a:schemeClr val="dk2"/>
              </a:solidFill>
            </a:endParaRPr>
          </a:p>
        </p:txBody>
      </p:sp>
      <p:sp>
        <p:nvSpPr>
          <p:cNvPr id="1065" name="Google Shape;1065;p102"/>
          <p:cNvSpPr txBox="1"/>
          <p:nvPr/>
        </p:nvSpPr>
        <p:spPr>
          <a:xfrm>
            <a:off x="4660550" y="1069125"/>
            <a:ext cx="1970700" cy="1282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800">
                <a:solidFill>
                  <a:srgbClr val="FE6A23"/>
                </a:solidFill>
              </a:rPr>
              <a:t>&gt; </a:t>
            </a:r>
            <a:r>
              <a:rPr b="1" lang="en" sz="3800">
                <a:solidFill>
                  <a:srgbClr val="FF6900"/>
                </a:solidFill>
              </a:rPr>
              <a:t>250</a:t>
            </a:r>
            <a:endParaRPr b="1" sz="3800">
              <a:solidFill>
                <a:srgbClr val="FF6900"/>
              </a:solidFill>
            </a:endParaRPr>
          </a:p>
          <a:p>
            <a:pPr indent="0" lvl="0" marL="0" rtl="0" algn="l">
              <a:spcBef>
                <a:spcPts val="0"/>
              </a:spcBef>
              <a:spcAft>
                <a:spcPts val="0"/>
              </a:spcAft>
              <a:buNone/>
            </a:pPr>
            <a:r>
              <a:rPr b="1" lang="en" sz="3800">
                <a:solidFill>
                  <a:srgbClr val="FF6900"/>
                </a:solidFill>
              </a:rPr>
              <a:t>million</a:t>
            </a:r>
            <a:endParaRPr b="1" sz="3800">
              <a:solidFill>
                <a:srgbClr val="FF6900"/>
              </a:solidFill>
            </a:endParaRPr>
          </a:p>
        </p:txBody>
      </p:sp>
      <p:sp>
        <p:nvSpPr>
          <p:cNvPr id="1066" name="Google Shape;1066;p102"/>
          <p:cNvSpPr txBox="1"/>
          <p:nvPr/>
        </p:nvSpPr>
        <p:spPr>
          <a:xfrm>
            <a:off x="6478900" y="1059650"/>
            <a:ext cx="1758600" cy="1308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300">
                <a:solidFill>
                  <a:srgbClr val="737A84"/>
                </a:solidFill>
              </a:rPr>
              <a:t>visits</a:t>
            </a:r>
            <a:endParaRPr sz="2300">
              <a:solidFill>
                <a:srgbClr val="737A84"/>
              </a:solidFill>
            </a:endParaRPr>
          </a:p>
          <a:p>
            <a:pPr indent="0" lvl="0" marL="0" rtl="0" algn="l">
              <a:spcBef>
                <a:spcPts val="0"/>
              </a:spcBef>
              <a:spcAft>
                <a:spcPts val="0"/>
              </a:spcAft>
              <a:buNone/>
            </a:pPr>
            <a:r>
              <a:rPr lang="en" sz="2300">
                <a:solidFill>
                  <a:srgbClr val="737A84"/>
                </a:solidFill>
              </a:rPr>
              <a:t>per</a:t>
            </a:r>
            <a:endParaRPr sz="2300">
              <a:solidFill>
                <a:srgbClr val="737A84"/>
              </a:solidFill>
            </a:endParaRPr>
          </a:p>
          <a:p>
            <a:pPr indent="0" lvl="0" marL="0" rtl="0" algn="l">
              <a:spcBef>
                <a:spcPts val="0"/>
              </a:spcBef>
              <a:spcAft>
                <a:spcPts val="0"/>
              </a:spcAft>
              <a:buNone/>
            </a:pPr>
            <a:r>
              <a:rPr lang="en" sz="2300">
                <a:solidFill>
                  <a:srgbClr val="737A84"/>
                </a:solidFill>
              </a:rPr>
              <a:t>month</a:t>
            </a:r>
            <a:endParaRPr sz="2300">
              <a:solidFill>
                <a:srgbClr val="737A84"/>
              </a:solidFill>
            </a:endParaRPr>
          </a:p>
        </p:txBody>
      </p:sp>
      <p:sp>
        <p:nvSpPr>
          <p:cNvPr id="1067" name="Google Shape;1067;p102"/>
          <p:cNvSpPr txBox="1"/>
          <p:nvPr/>
        </p:nvSpPr>
        <p:spPr>
          <a:xfrm>
            <a:off x="628200" y="3206150"/>
            <a:ext cx="2120400" cy="1257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500">
                <a:solidFill>
                  <a:srgbClr val="FE6A23"/>
                </a:solidFill>
              </a:rPr>
              <a:t>&gt; 15.000</a:t>
            </a:r>
            <a:endParaRPr b="1" sz="3500">
              <a:solidFill>
                <a:srgbClr val="FE6A23"/>
              </a:solidFill>
            </a:endParaRPr>
          </a:p>
          <a:p>
            <a:pPr indent="0" lvl="0" marL="0" rtl="0" algn="l">
              <a:spcBef>
                <a:spcPts val="0"/>
              </a:spcBef>
              <a:spcAft>
                <a:spcPts val="0"/>
              </a:spcAft>
              <a:buNone/>
            </a:pPr>
            <a:r>
              <a:rPr lang="en">
                <a:solidFill>
                  <a:srgbClr val="737A84"/>
                </a:solidFill>
              </a:rPr>
              <a:t>employees in</a:t>
            </a:r>
            <a:endParaRPr>
              <a:solidFill>
                <a:srgbClr val="737A84"/>
              </a:solidFill>
            </a:endParaRPr>
          </a:p>
          <a:p>
            <a:pPr indent="0" lvl="0" marL="0" rtl="0" algn="l">
              <a:spcBef>
                <a:spcPts val="0"/>
              </a:spcBef>
              <a:spcAft>
                <a:spcPts val="0"/>
              </a:spcAft>
              <a:buNone/>
            </a:pPr>
            <a:r>
              <a:rPr lang="en">
                <a:solidFill>
                  <a:srgbClr val="737A84"/>
                </a:solidFill>
              </a:rPr>
              <a:t>Europe</a:t>
            </a:r>
            <a:endParaRPr>
              <a:solidFill>
                <a:srgbClr val="737A84"/>
              </a:solidFill>
            </a:endParaRPr>
          </a:p>
        </p:txBody>
      </p:sp>
      <p:sp>
        <p:nvSpPr>
          <p:cNvPr id="1068" name="Google Shape;1068;p102"/>
          <p:cNvSpPr txBox="1"/>
          <p:nvPr/>
        </p:nvSpPr>
        <p:spPr>
          <a:xfrm>
            <a:off x="2880225" y="3229000"/>
            <a:ext cx="1654500" cy="1257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500">
                <a:solidFill>
                  <a:srgbClr val="FE6A23"/>
                </a:solidFill>
              </a:rPr>
              <a:t>&gt; </a:t>
            </a:r>
            <a:r>
              <a:rPr b="1" lang="en" sz="3500">
                <a:solidFill>
                  <a:srgbClr val="FF6900"/>
                </a:solidFill>
              </a:rPr>
              <a:t>79%</a:t>
            </a:r>
            <a:endParaRPr b="1" sz="3500">
              <a:solidFill>
                <a:srgbClr val="FF6900"/>
              </a:solidFill>
            </a:endParaRPr>
          </a:p>
          <a:p>
            <a:pPr indent="0" lvl="0" marL="0" rtl="0" algn="l">
              <a:spcBef>
                <a:spcPts val="0"/>
              </a:spcBef>
              <a:spcAft>
                <a:spcPts val="0"/>
              </a:spcAft>
              <a:buNone/>
            </a:pPr>
            <a:r>
              <a:rPr lang="en">
                <a:solidFill>
                  <a:srgbClr val="737A84"/>
                </a:solidFill>
              </a:rPr>
              <a:t>of visits via  mobile devices</a:t>
            </a:r>
            <a:endParaRPr>
              <a:solidFill>
                <a:srgbClr val="737A84"/>
              </a:solidFill>
            </a:endParaRPr>
          </a:p>
        </p:txBody>
      </p:sp>
      <p:sp>
        <p:nvSpPr>
          <p:cNvPr id="1069" name="Google Shape;1069;p102"/>
          <p:cNvSpPr txBox="1"/>
          <p:nvPr/>
        </p:nvSpPr>
        <p:spPr>
          <a:xfrm>
            <a:off x="4708800" y="2574500"/>
            <a:ext cx="1726200" cy="1977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5400">
                <a:solidFill>
                  <a:srgbClr val="FF6900"/>
                </a:solidFill>
              </a:rPr>
              <a:t>&gt; </a:t>
            </a:r>
            <a:r>
              <a:rPr b="1" lang="en" sz="5400">
                <a:solidFill>
                  <a:schemeClr val="accent3"/>
                </a:solidFill>
              </a:rPr>
              <a:t>2</a:t>
            </a:r>
            <a:r>
              <a:rPr b="1" lang="en" sz="5400">
                <a:solidFill>
                  <a:srgbClr val="FE6A23"/>
                </a:solidFill>
              </a:rPr>
              <a:t>6</a:t>
            </a:r>
            <a:endParaRPr b="1" sz="5400">
              <a:solidFill>
                <a:srgbClr val="FE6A23"/>
              </a:solidFill>
            </a:endParaRPr>
          </a:p>
          <a:p>
            <a:pPr indent="0" lvl="0" marL="0" rtl="0" algn="l">
              <a:spcBef>
                <a:spcPts val="0"/>
              </a:spcBef>
              <a:spcAft>
                <a:spcPts val="0"/>
              </a:spcAft>
              <a:buNone/>
            </a:pPr>
            <a:r>
              <a:rPr b="1" lang="en" sz="3000">
                <a:solidFill>
                  <a:srgbClr val="FE6A23"/>
                </a:solidFill>
              </a:rPr>
              <a:t>million</a:t>
            </a:r>
            <a:endParaRPr b="1" sz="3000">
              <a:solidFill>
                <a:srgbClr val="FE6A23"/>
              </a:solidFill>
            </a:endParaRPr>
          </a:p>
          <a:p>
            <a:pPr indent="0" lvl="0" marL="0" rtl="0" algn="l">
              <a:spcBef>
                <a:spcPts val="0"/>
              </a:spcBef>
              <a:spcAft>
                <a:spcPts val="0"/>
              </a:spcAft>
              <a:buClr>
                <a:schemeClr val="dk1"/>
              </a:buClr>
              <a:buSzPts val="1100"/>
              <a:buFont typeface="Arial"/>
              <a:buNone/>
            </a:pPr>
            <a:r>
              <a:rPr lang="en">
                <a:solidFill>
                  <a:srgbClr val="737A84"/>
                </a:solidFill>
              </a:rPr>
              <a:t>active customers</a:t>
            </a:r>
            <a:endParaRPr>
              <a:solidFill>
                <a:srgbClr val="737A84"/>
              </a:solidFill>
            </a:endParaRPr>
          </a:p>
        </p:txBody>
      </p:sp>
      <p:sp>
        <p:nvSpPr>
          <p:cNvPr id="1070" name="Google Shape;1070;p102"/>
          <p:cNvSpPr txBox="1"/>
          <p:nvPr/>
        </p:nvSpPr>
        <p:spPr>
          <a:xfrm>
            <a:off x="6477550" y="2414900"/>
            <a:ext cx="1970700" cy="809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000">
                <a:solidFill>
                  <a:srgbClr val="FE6A23"/>
                </a:solidFill>
              </a:rPr>
              <a:t>&gt; 300.000</a:t>
            </a:r>
            <a:endParaRPr b="1" sz="3000">
              <a:solidFill>
                <a:srgbClr val="FE6A23"/>
              </a:solidFill>
            </a:endParaRPr>
          </a:p>
          <a:p>
            <a:pPr indent="0" lvl="0" marL="0" rtl="0" algn="l">
              <a:spcBef>
                <a:spcPts val="0"/>
              </a:spcBef>
              <a:spcAft>
                <a:spcPts val="0"/>
              </a:spcAft>
              <a:buNone/>
            </a:pPr>
            <a:r>
              <a:rPr lang="en">
                <a:solidFill>
                  <a:srgbClr val="737A84"/>
                </a:solidFill>
              </a:rPr>
              <a:t>product choices</a:t>
            </a:r>
            <a:endParaRPr>
              <a:solidFill>
                <a:srgbClr val="737A84"/>
              </a:solidFill>
            </a:endParaRPr>
          </a:p>
        </p:txBody>
      </p:sp>
      <p:sp>
        <p:nvSpPr>
          <p:cNvPr id="1071" name="Google Shape;1071;p102"/>
          <p:cNvSpPr txBox="1"/>
          <p:nvPr/>
        </p:nvSpPr>
        <p:spPr>
          <a:xfrm>
            <a:off x="6463575" y="3408275"/>
            <a:ext cx="1088700" cy="1112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100">
                <a:solidFill>
                  <a:srgbClr val="FE6A23"/>
                </a:solidFill>
              </a:rPr>
              <a:t>~ 2.000</a:t>
            </a:r>
            <a:endParaRPr b="1" sz="2100">
              <a:solidFill>
                <a:srgbClr val="FE6A23"/>
              </a:solidFill>
            </a:endParaRPr>
          </a:p>
          <a:p>
            <a:pPr indent="0" lvl="0" marL="0" rtl="0" algn="l">
              <a:spcBef>
                <a:spcPts val="0"/>
              </a:spcBef>
              <a:spcAft>
                <a:spcPts val="0"/>
              </a:spcAft>
              <a:buNone/>
            </a:pPr>
            <a:r>
              <a:rPr lang="en">
                <a:solidFill>
                  <a:srgbClr val="737A84"/>
                </a:solidFill>
              </a:rPr>
              <a:t>brands</a:t>
            </a:r>
            <a:endParaRPr>
              <a:solidFill>
                <a:srgbClr val="737A84"/>
              </a:solidFill>
            </a:endParaRPr>
          </a:p>
        </p:txBody>
      </p:sp>
      <p:sp>
        <p:nvSpPr>
          <p:cNvPr id="1072" name="Google Shape;1072;p102"/>
          <p:cNvSpPr txBox="1"/>
          <p:nvPr/>
        </p:nvSpPr>
        <p:spPr>
          <a:xfrm>
            <a:off x="7600050" y="3329150"/>
            <a:ext cx="908400" cy="1112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000">
                <a:solidFill>
                  <a:srgbClr val="FF6900"/>
                </a:solidFill>
              </a:rPr>
              <a:t>1</a:t>
            </a:r>
            <a:r>
              <a:rPr b="1" lang="en" sz="3000">
                <a:solidFill>
                  <a:srgbClr val="FF6900"/>
                </a:solidFill>
              </a:rPr>
              <a:t>7</a:t>
            </a:r>
            <a:endParaRPr b="1" sz="3000">
              <a:solidFill>
                <a:srgbClr val="FF6900"/>
              </a:solidFill>
            </a:endParaRPr>
          </a:p>
          <a:p>
            <a:pPr indent="0" lvl="0" marL="0" rtl="0" algn="l">
              <a:spcBef>
                <a:spcPts val="0"/>
              </a:spcBef>
              <a:spcAft>
                <a:spcPts val="0"/>
              </a:spcAft>
              <a:buNone/>
            </a:pPr>
            <a:r>
              <a:rPr lang="en">
                <a:solidFill>
                  <a:srgbClr val="737A84"/>
                </a:solidFill>
              </a:rPr>
              <a:t>countries</a:t>
            </a:r>
            <a:endParaRPr>
              <a:solidFill>
                <a:srgbClr val="737A84"/>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1076" name="Shape 1076"/>
        <p:cNvGrpSpPr/>
        <p:nvPr/>
      </p:nvGrpSpPr>
      <p:grpSpPr>
        <a:xfrm>
          <a:off x="0" y="0"/>
          <a:ext cx="0" cy="0"/>
          <a:chOff x="0" y="0"/>
          <a:chExt cx="0" cy="0"/>
        </a:xfrm>
      </p:grpSpPr>
      <p:sp>
        <p:nvSpPr>
          <p:cNvPr id="1077" name="Google Shape;1077;p103"/>
          <p:cNvSpPr txBox="1"/>
          <p:nvPr>
            <p:ph type="title"/>
          </p:nvPr>
        </p:nvSpPr>
        <p:spPr>
          <a:xfrm>
            <a:off x="597198" y="219254"/>
            <a:ext cx="7952700" cy="75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400">
                <a:solidFill>
                  <a:schemeClr val="dk1"/>
                </a:solidFill>
              </a:rPr>
              <a:t>ZALANDO TECH</a:t>
            </a:r>
            <a:endParaRPr sz="2400">
              <a:solidFill>
                <a:schemeClr val="dk1"/>
              </a:solidFill>
            </a:endParaRPr>
          </a:p>
        </p:txBody>
      </p:sp>
      <p:sp>
        <p:nvSpPr>
          <p:cNvPr id="1078" name="Google Shape;1078;p103"/>
          <p:cNvSpPr txBox="1"/>
          <p:nvPr>
            <p:ph idx="2" type="body"/>
          </p:nvPr>
        </p:nvSpPr>
        <p:spPr>
          <a:xfrm>
            <a:off x="742950" y="4658700"/>
            <a:ext cx="6925800" cy="290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103"/>
          <p:cNvSpPr/>
          <p:nvPr/>
        </p:nvSpPr>
        <p:spPr>
          <a:xfrm>
            <a:off x="9312750" y="-4550"/>
            <a:ext cx="1317600" cy="456600"/>
          </a:xfrm>
          <a:prstGeom prst="wedgeRectCallout">
            <a:avLst>
              <a:gd fmla="val -53209" name="adj1"/>
              <a:gd fmla="val -19669" name="adj2"/>
            </a:avLst>
          </a:prstGeom>
          <a:solidFill>
            <a:schemeClr val="l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00000"/>
              </a:lnSpc>
              <a:spcBef>
                <a:spcPts val="500"/>
              </a:spcBef>
              <a:spcAft>
                <a:spcPts val="500"/>
              </a:spcAft>
              <a:buNone/>
            </a:pPr>
            <a:r>
              <a:rPr lang="en" sz="800">
                <a:solidFill>
                  <a:schemeClr val="accent6"/>
                </a:solidFill>
                <a:highlight>
                  <a:srgbClr val="FFFFFF"/>
                </a:highlight>
              </a:rPr>
              <a:t>Please write the title in all capital letters</a:t>
            </a:r>
            <a:endParaRPr sz="800">
              <a:solidFill>
                <a:schemeClr val="accent6"/>
              </a:solidFill>
              <a:highlight>
                <a:srgbClr val="FFFFFF"/>
              </a:highlight>
            </a:endParaRPr>
          </a:p>
        </p:txBody>
      </p:sp>
      <p:sp>
        <p:nvSpPr>
          <p:cNvPr id="1080" name="Google Shape;1080;p103"/>
          <p:cNvSpPr/>
          <p:nvPr/>
        </p:nvSpPr>
        <p:spPr>
          <a:xfrm>
            <a:off x="9312750" y="528850"/>
            <a:ext cx="1317600" cy="666000"/>
          </a:xfrm>
          <a:prstGeom prst="wedgeRectCallout">
            <a:avLst>
              <a:gd fmla="val -53209" name="adj1"/>
              <a:gd fmla="val -19669" name="adj2"/>
            </a:avLst>
          </a:prstGeom>
          <a:solidFill>
            <a:schemeClr val="l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00000"/>
              </a:lnSpc>
              <a:spcBef>
                <a:spcPts val="500"/>
              </a:spcBef>
              <a:spcAft>
                <a:spcPts val="500"/>
              </a:spcAft>
              <a:buNone/>
            </a:pPr>
            <a:r>
              <a:rPr lang="en" sz="800">
                <a:solidFill>
                  <a:schemeClr val="accent6"/>
                </a:solidFill>
                <a:highlight>
                  <a:srgbClr val="FFFFFF"/>
                </a:highlight>
              </a:rPr>
              <a:t>Use bullet points to summarize information rather than writing long paragraphs in the text box</a:t>
            </a:r>
            <a:endParaRPr sz="800">
              <a:solidFill>
                <a:schemeClr val="accent6"/>
              </a:solidFill>
              <a:highlight>
                <a:srgbClr val="FFFFFF"/>
              </a:highlight>
            </a:endParaRPr>
          </a:p>
        </p:txBody>
      </p:sp>
      <p:sp>
        <p:nvSpPr>
          <p:cNvPr id="1081" name="Google Shape;1081;p103"/>
          <p:cNvSpPr txBox="1"/>
          <p:nvPr/>
        </p:nvSpPr>
        <p:spPr>
          <a:xfrm>
            <a:off x="4124363" y="1193238"/>
            <a:ext cx="4032300" cy="13080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4800">
                <a:solidFill>
                  <a:srgbClr val="FE6A23"/>
                </a:solidFill>
              </a:rPr>
              <a:t>~ 2.000</a:t>
            </a:r>
            <a:endParaRPr b="1" sz="4800">
              <a:solidFill>
                <a:srgbClr val="FE6A23"/>
              </a:solidFill>
            </a:endParaRPr>
          </a:p>
          <a:p>
            <a:pPr indent="0" lvl="0" marL="0" rtl="0" algn="l">
              <a:spcBef>
                <a:spcPts val="0"/>
              </a:spcBef>
              <a:spcAft>
                <a:spcPts val="0"/>
              </a:spcAft>
              <a:buNone/>
            </a:pPr>
            <a:r>
              <a:rPr b="1" lang="en" sz="1800">
                <a:solidFill>
                  <a:schemeClr val="accent5"/>
                </a:solidFill>
              </a:rPr>
              <a:t>Employees in Tech</a:t>
            </a:r>
            <a:endParaRPr b="1" sz="1800">
              <a:solidFill>
                <a:schemeClr val="dk2"/>
              </a:solidFill>
            </a:endParaRPr>
          </a:p>
        </p:txBody>
      </p:sp>
      <p:sp>
        <p:nvSpPr>
          <p:cNvPr id="1082" name="Google Shape;1082;p103"/>
          <p:cNvSpPr txBox="1"/>
          <p:nvPr/>
        </p:nvSpPr>
        <p:spPr>
          <a:xfrm>
            <a:off x="4124363" y="2642250"/>
            <a:ext cx="4032300" cy="13080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4800">
                <a:solidFill>
                  <a:srgbClr val="FE6A23"/>
                </a:solidFill>
              </a:rPr>
              <a:t>~</a:t>
            </a:r>
            <a:r>
              <a:rPr b="1" lang="en" sz="4800">
                <a:solidFill>
                  <a:srgbClr val="FE6A23"/>
                </a:solidFill>
              </a:rPr>
              <a:t> 300</a:t>
            </a:r>
            <a:endParaRPr b="1" sz="4800">
              <a:solidFill>
                <a:srgbClr val="FE6A23"/>
              </a:solidFill>
            </a:endParaRPr>
          </a:p>
          <a:p>
            <a:pPr indent="0" lvl="0" marL="0" rtl="0" algn="l">
              <a:spcBef>
                <a:spcPts val="0"/>
              </a:spcBef>
              <a:spcAft>
                <a:spcPts val="0"/>
              </a:spcAft>
              <a:buNone/>
            </a:pPr>
            <a:r>
              <a:rPr b="1" lang="en" sz="1800">
                <a:solidFill>
                  <a:schemeClr val="accent5"/>
                </a:solidFill>
              </a:rPr>
              <a:t>Delivery teams</a:t>
            </a:r>
            <a:endParaRPr b="1" sz="1800">
              <a:solidFill>
                <a:schemeClr val="dk2"/>
              </a:solidFill>
            </a:endParaRPr>
          </a:p>
        </p:txBody>
      </p:sp>
      <p:grpSp>
        <p:nvGrpSpPr>
          <p:cNvPr id="1083" name="Google Shape;1083;p103"/>
          <p:cNvGrpSpPr/>
          <p:nvPr/>
        </p:nvGrpSpPr>
        <p:grpSpPr>
          <a:xfrm>
            <a:off x="987338" y="1558800"/>
            <a:ext cx="2809800" cy="2025900"/>
            <a:chOff x="2143125" y="1613000"/>
            <a:chExt cx="2809800" cy="2025900"/>
          </a:xfrm>
        </p:grpSpPr>
        <p:pic>
          <p:nvPicPr>
            <p:cNvPr id="1084" name="Google Shape;1084;p103"/>
            <p:cNvPicPr preferRelativeResize="0"/>
            <p:nvPr/>
          </p:nvPicPr>
          <p:blipFill rotWithShape="1">
            <a:blip r:embed="rId3">
              <a:alphaModFix/>
            </a:blip>
            <a:srcRect b="0" l="0" r="0" t="0"/>
            <a:stretch/>
          </p:blipFill>
          <p:spPr>
            <a:xfrm>
              <a:off x="2326416" y="1873213"/>
              <a:ext cx="2462700" cy="1607400"/>
            </a:xfrm>
            <a:prstGeom prst="rect">
              <a:avLst/>
            </a:prstGeom>
            <a:noFill/>
            <a:ln>
              <a:noFill/>
            </a:ln>
          </p:spPr>
        </p:pic>
        <p:pic>
          <p:nvPicPr>
            <p:cNvPr id="1085" name="Google Shape;1085;p103"/>
            <p:cNvPicPr preferRelativeResize="0"/>
            <p:nvPr/>
          </p:nvPicPr>
          <p:blipFill rotWithShape="1">
            <a:blip r:embed="rId4">
              <a:alphaModFix/>
            </a:blip>
            <a:srcRect b="6382" l="4889" r="4554" t="5705"/>
            <a:stretch/>
          </p:blipFill>
          <p:spPr>
            <a:xfrm>
              <a:off x="2143125" y="1613000"/>
              <a:ext cx="2809800" cy="2025900"/>
            </a:xfrm>
            <a:prstGeom prst="rect">
              <a:avLst/>
            </a:prstGeom>
            <a:noFill/>
            <a:ln>
              <a:noFill/>
            </a:ln>
          </p:spPr>
        </p:pic>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9" name="Shape 1089"/>
        <p:cNvGrpSpPr/>
        <p:nvPr/>
      </p:nvGrpSpPr>
      <p:grpSpPr>
        <a:xfrm>
          <a:off x="0" y="0"/>
          <a:ext cx="0" cy="0"/>
          <a:chOff x="0" y="0"/>
          <a:chExt cx="0" cy="0"/>
        </a:xfrm>
      </p:grpSpPr>
      <p:pic>
        <p:nvPicPr>
          <p:cNvPr id="1090" name="Google Shape;1090;p104"/>
          <p:cNvPicPr preferRelativeResize="0"/>
          <p:nvPr/>
        </p:nvPicPr>
        <p:blipFill>
          <a:blip r:embed="rId3">
            <a:alphaModFix/>
          </a:blip>
          <a:stretch>
            <a:fillRect/>
          </a:stretch>
        </p:blipFill>
        <p:spPr>
          <a:xfrm>
            <a:off x="3583163" y="1521200"/>
            <a:ext cx="1977674" cy="1954000"/>
          </a:xfrm>
          <a:prstGeom prst="rect">
            <a:avLst/>
          </a:prstGeom>
          <a:noFill/>
          <a:ln>
            <a:noFill/>
          </a:ln>
        </p:spPr>
      </p:pic>
      <p:sp>
        <p:nvSpPr>
          <p:cNvPr id="1091" name="Google Shape;1091;p104"/>
          <p:cNvSpPr/>
          <p:nvPr/>
        </p:nvSpPr>
        <p:spPr>
          <a:xfrm>
            <a:off x="1166275" y="591250"/>
            <a:ext cx="1482000" cy="769500"/>
          </a:xfrm>
          <a:prstGeom prst="roundRect">
            <a:avLst>
              <a:gd fmla="val 16667" name="adj"/>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980000"/>
                </a:solidFill>
              </a:rPr>
              <a:t>300k+</a:t>
            </a:r>
            <a:r>
              <a:rPr lang="en"/>
              <a:t> </a:t>
            </a:r>
            <a:br>
              <a:rPr lang="en"/>
            </a:br>
            <a:r>
              <a:rPr lang="en"/>
              <a:t>Products</a:t>
            </a:r>
            <a:endParaRPr/>
          </a:p>
          <a:p>
            <a:pPr indent="0" lvl="0" marL="0" rtl="0" algn="ctr">
              <a:spcBef>
                <a:spcPts val="0"/>
              </a:spcBef>
              <a:spcAft>
                <a:spcPts val="0"/>
              </a:spcAft>
              <a:buNone/>
            </a:pPr>
            <a:r>
              <a:rPr lang="en"/>
              <a:t>per country</a:t>
            </a:r>
            <a:endParaRPr/>
          </a:p>
        </p:txBody>
      </p:sp>
      <p:sp>
        <p:nvSpPr>
          <p:cNvPr id="1092" name="Google Shape;1092;p104"/>
          <p:cNvSpPr/>
          <p:nvPr/>
        </p:nvSpPr>
        <p:spPr>
          <a:xfrm>
            <a:off x="1166275" y="2113450"/>
            <a:ext cx="1482000" cy="769500"/>
          </a:xfrm>
          <a:prstGeom prst="roundRect">
            <a:avLst>
              <a:gd fmla="val 16667" name="adj"/>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980000"/>
                </a:solidFill>
              </a:rPr>
              <a:t>~2000</a:t>
            </a:r>
            <a:endParaRPr b="1">
              <a:solidFill>
                <a:srgbClr val="980000"/>
              </a:solidFill>
            </a:endParaRPr>
          </a:p>
          <a:p>
            <a:pPr indent="0" lvl="0" marL="0" rtl="0" algn="ctr">
              <a:spcBef>
                <a:spcPts val="0"/>
              </a:spcBef>
              <a:spcAft>
                <a:spcPts val="0"/>
              </a:spcAft>
              <a:buNone/>
            </a:pPr>
            <a:r>
              <a:rPr lang="en"/>
              <a:t>Brands</a:t>
            </a:r>
            <a:endParaRPr/>
          </a:p>
        </p:txBody>
      </p:sp>
      <p:sp>
        <p:nvSpPr>
          <p:cNvPr id="1093" name="Google Shape;1093;p104"/>
          <p:cNvSpPr/>
          <p:nvPr/>
        </p:nvSpPr>
        <p:spPr>
          <a:xfrm>
            <a:off x="1166275" y="3475200"/>
            <a:ext cx="1482000" cy="769500"/>
          </a:xfrm>
          <a:prstGeom prst="roundRect">
            <a:avLst>
              <a:gd fmla="val 16667"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r>
              <a:rPr b="1" lang="en">
                <a:solidFill>
                  <a:srgbClr val="980000"/>
                </a:solidFill>
              </a:rPr>
              <a:t>~700</a:t>
            </a:r>
            <a:endParaRPr b="1">
              <a:solidFill>
                <a:srgbClr val="980000"/>
              </a:solidFill>
            </a:endParaRPr>
          </a:p>
          <a:p>
            <a:pPr indent="0" lvl="0" marL="0" rtl="0" algn="ctr">
              <a:spcBef>
                <a:spcPts val="0"/>
              </a:spcBef>
              <a:spcAft>
                <a:spcPts val="0"/>
              </a:spcAft>
              <a:buNone/>
            </a:pPr>
            <a:r>
              <a:rPr lang="en"/>
              <a:t>Categories</a:t>
            </a:r>
            <a:endParaRPr/>
          </a:p>
        </p:txBody>
      </p:sp>
      <p:sp>
        <p:nvSpPr>
          <p:cNvPr id="1094" name="Google Shape;1094;p104"/>
          <p:cNvSpPr/>
          <p:nvPr/>
        </p:nvSpPr>
        <p:spPr>
          <a:xfrm>
            <a:off x="6719350" y="477000"/>
            <a:ext cx="1482000" cy="769500"/>
          </a:xfrm>
          <a:prstGeom prst="roundRect">
            <a:avLst>
              <a:gd fmla="val 16667" name="adj"/>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980000"/>
                </a:solidFill>
              </a:rPr>
              <a:t>45%</a:t>
            </a:r>
            <a:br>
              <a:rPr lang="en"/>
            </a:br>
            <a:r>
              <a:rPr lang="en"/>
              <a:t> Mobile Traffic</a:t>
            </a:r>
            <a:endParaRPr/>
          </a:p>
        </p:txBody>
      </p:sp>
      <p:sp>
        <p:nvSpPr>
          <p:cNvPr id="1095" name="Google Shape;1095;p104"/>
          <p:cNvSpPr/>
          <p:nvPr/>
        </p:nvSpPr>
        <p:spPr>
          <a:xfrm>
            <a:off x="6719350" y="2023325"/>
            <a:ext cx="1482000" cy="769500"/>
          </a:xfrm>
          <a:prstGeom prst="roundRect">
            <a:avLst>
              <a:gd fmla="val 16667" name="adj"/>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980000"/>
                </a:solidFill>
              </a:rPr>
              <a:t>12K</a:t>
            </a:r>
            <a:r>
              <a:rPr b="1" lang="en"/>
              <a:t> </a:t>
            </a:r>
            <a:br>
              <a:rPr lang="en"/>
            </a:br>
            <a:r>
              <a:rPr lang="en"/>
              <a:t>QPS</a:t>
            </a:r>
            <a:endParaRPr/>
          </a:p>
        </p:txBody>
      </p:sp>
      <p:sp>
        <p:nvSpPr>
          <p:cNvPr id="1096" name="Google Shape;1096;p104"/>
          <p:cNvSpPr/>
          <p:nvPr/>
        </p:nvSpPr>
        <p:spPr>
          <a:xfrm>
            <a:off x="6719350" y="3475200"/>
            <a:ext cx="1482000" cy="769500"/>
          </a:xfrm>
          <a:prstGeom prst="roundRect">
            <a:avLst>
              <a:gd fmla="val 16667" name="adj"/>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980000"/>
                </a:solidFill>
              </a:rPr>
              <a:t>8K</a:t>
            </a:r>
            <a:endParaRPr b="1">
              <a:solidFill>
                <a:srgbClr val="980000"/>
              </a:solidFill>
            </a:endParaRPr>
          </a:p>
          <a:p>
            <a:pPr indent="0" lvl="0" marL="0" rtl="0" algn="ctr">
              <a:spcBef>
                <a:spcPts val="0"/>
              </a:spcBef>
              <a:spcAft>
                <a:spcPts val="0"/>
              </a:spcAft>
              <a:buNone/>
            </a:pPr>
            <a:r>
              <a:rPr lang="en"/>
              <a:t>Updates/s</a:t>
            </a:r>
            <a:endParaRPr/>
          </a:p>
        </p:txBody>
      </p:sp>
      <p:sp>
        <p:nvSpPr>
          <p:cNvPr id="1097" name="Google Shape;1097;p104"/>
          <p:cNvSpPr txBox="1"/>
          <p:nvPr/>
        </p:nvSpPr>
        <p:spPr>
          <a:xfrm>
            <a:off x="2914113" y="218650"/>
            <a:ext cx="3539400" cy="544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400">
                <a:solidFill>
                  <a:schemeClr val="dk1"/>
                </a:solidFill>
              </a:rPr>
              <a:t>SEARCH @ ZALANDO</a:t>
            </a:r>
            <a:endParaRPr b="1"/>
          </a:p>
        </p:txBody>
      </p:sp>
      <p:pic>
        <p:nvPicPr>
          <p:cNvPr id="1098" name="Google Shape;1098;p104"/>
          <p:cNvPicPr preferRelativeResize="0"/>
          <p:nvPr/>
        </p:nvPicPr>
        <p:blipFill>
          <a:blip r:embed="rId4">
            <a:alphaModFix/>
          </a:blip>
          <a:stretch>
            <a:fillRect/>
          </a:stretch>
        </p:blipFill>
        <p:spPr>
          <a:xfrm>
            <a:off x="2875000" y="872450"/>
            <a:ext cx="4059675" cy="40596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2" name="Shape 1102"/>
        <p:cNvGrpSpPr/>
        <p:nvPr/>
      </p:nvGrpSpPr>
      <p:grpSpPr>
        <a:xfrm>
          <a:off x="0" y="0"/>
          <a:ext cx="0" cy="0"/>
          <a:chOff x="0" y="0"/>
          <a:chExt cx="0" cy="0"/>
        </a:xfrm>
      </p:grpSpPr>
      <p:pic>
        <p:nvPicPr>
          <p:cNvPr id="1103" name="Google Shape;1103;p105"/>
          <p:cNvPicPr preferRelativeResize="0"/>
          <p:nvPr/>
        </p:nvPicPr>
        <p:blipFill>
          <a:blip r:embed="rId3">
            <a:alphaModFix/>
          </a:blip>
          <a:stretch>
            <a:fillRect/>
          </a:stretch>
        </p:blipFill>
        <p:spPr>
          <a:xfrm>
            <a:off x="508000" y="1992615"/>
            <a:ext cx="742925" cy="1158275"/>
          </a:xfrm>
          <a:prstGeom prst="rect">
            <a:avLst/>
          </a:prstGeom>
          <a:noFill/>
          <a:ln>
            <a:noFill/>
          </a:ln>
        </p:spPr>
      </p:pic>
      <p:sp>
        <p:nvSpPr>
          <p:cNvPr id="1104" name="Google Shape;1104;p105"/>
          <p:cNvSpPr/>
          <p:nvPr/>
        </p:nvSpPr>
        <p:spPr>
          <a:xfrm>
            <a:off x="2281675" y="2253550"/>
            <a:ext cx="1032900" cy="594600"/>
          </a:xfrm>
          <a:prstGeom prst="roundRect">
            <a:avLst>
              <a:gd fmla="val 16667"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Article Content</a:t>
            </a:r>
            <a:endParaRPr/>
          </a:p>
        </p:txBody>
      </p:sp>
      <p:sp>
        <p:nvSpPr>
          <p:cNvPr id="1105" name="Google Shape;1105;p105"/>
          <p:cNvSpPr/>
          <p:nvPr/>
        </p:nvSpPr>
        <p:spPr>
          <a:xfrm>
            <a:off x="3477375" y="1758150"/>
            <a:ext cx="1151700" cy="594600"/>
          </a:xfrm>
          <a:prstGeom prst="roundRect">
            <a:avLst>
              <a:gd fmla="val 16667"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Stock availability</a:t>
            </a:r>
            <a:endParaRPr/>
          </a:p>
        </p:txBody>
      </p:sp>
      <p:cxnSp>
        <p:nvCxnSpPr>
          <p:cNvPr id="1106" name="Google Shape;1106;p105"/>
          <p:cNvCxnSpPr>
            <a:stCxn id="1104" idx="3"/>
          </p:cNvCxnSpPr>
          <p:nvPr/>
        </p:nvCxnSpPr>
        <p:spPr>
          <a:xfrm>
            <a:off x="3314575" y="2550850"/>
            <a:ext cx="4121100" cy="0"/>
          </a:xfrm>
          <a:prstGeom prst="straightConnector1">
            <a:avLst/>
          </a:prstGeom>
          <a:noFill/>
          <a:ln cap="flat" cmpd="sng" w="9525">
            <a:solidFill>
              <a:schemeClr val="dk2"/>
            </a:solidFill>
            <a:prstDash val="solid"/>
            <a:round/>
            <a:headEnd len="med" w="med" type="none"/>
            <a:tailEnd len="med" w="med" type="triangle"/>
          </a:ln>
        </p:spPr>
      </p:cxnSp>
      <p:sp>
        <p:nvSpPr>
          <p:cNvPr id="1107" name="Google Shape;1107;p105"/>
          <p:cNvSpPr/>
          <p:nvPr/>
        </p:nvSpPr>
        <p:spPr>
          <a:xfrm>
            <a:off x="7404300" y="2263975"/>
            <a:ext cx="1314600" cy="594600"/>
          </a:xfrm>
          <a:prstGeom prst="roundRect">
            <a:avLst>
              <a:gd fmla="val 16667"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Elasticsearch</a:t>
            </a:r>
            <a:endParaRPr/>
          </a:p>
        </p:txBody>
      </p:sp>
      <p:sp>
        <p:nvSpPr>
          <p:cNvPr id="1108" name="Google Shape;1108;p105"/>
          <p:cNvSpPr/>
          <p:nvPr/>
        </p:nvSpPr>
        <p:spPr>
          <a:xfrm>
            <a:off x="3477375" y="2722075"/>
            <a:ext cx="1151700" cy="594600"/>
          </a:xfrm>
          <a:prstGeom prst="roundRect">
            <a:avLst>
              <a:gd fmla="val 16667"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Pricing &amp; Campaigns</a:t>
            </a:r>
            <a:endParaRPr/>
          </a:p>
        </p:txBody>
      </p:sp>
      <p:cxnSp>
        <p:nvCxnSpPr>
          <p:cNvPr id="1109" name="Google Shape;1109;p105"/>
          <p:cNvCxnSpPr>
            <a:stCxn id="1105" idx="2"/>
          </p:cNvCxnSpPr>
          <p:nvPr/>
        </p:nvCxnSpPr>
        <p:spPr>
          <a:xfrm>
            <a:off x="4053225" y="2352750"/>
            <a:ext cx="254700" cy="190200"/>
          </a:xfrm>
          <a:prstGeom prst="straightConnector1">
            <a:avLst/>
          </a:prstGeom>
          <a:noFill/>
          <a:ln cap="flat" cmpd="sng" w="9525">
            <a:solidFill>
              <a:schemeClr val="dk2"/>
            </a:solidFill>
            <a:prstDash val="solid"/>
            <a:round/>
            <a:headEnd len="med" w="med" type="none"/>
            <a:tailEnd len="med" w="med" type="triangle"/>
          </a:ln>
        </p:spPr>
      </p:cxnSp>
      <p:cxnSp>
        <p:nvCxnSpPr>
          <p:cNvPr id="1110" name="Google Shape;1110;p105"/>
          <p:cNvCxnSpPr>
            <a:stCxn id="1108" idx="0"/>
          </p:cNvCxnSpPr>
          <p:nvPr/>
        </p:nvCxnSpPr>
        <p:spPr>
          <a:xfrm flipH="1" rot="10800000">
            <a:off x="4053225" y="2558875"/>
            <a:ext cx="257700" cy="163200"/>
          </a:xfrm>
          <a:prstGeom prst="straightConnector1">
            <a:avLst/>
          </a:prstGeom>
          <a:noFill/>
          <a:ln cap="flat" cmpd="sng" w="9525">
            <a:solidFill>
              <a:schemeClr val="dk2"/>
            </a:solidFill>
            <a:prstDash val="solid"/>
            <a:round/>
            <a:headEnd len="med" w="med" type="none"/>
            <a:tailEnd len="med" w="med" type="triangle"/>
          </a:ln>
        </p:spPr>
      </p:cxnSp>
      <p:sp>
        <p:nvSpPr>
          <p:cNvPr id="1111" name="Google Shape;1111;p105"/>
          <p:cNvSpPr/>
          <p:nvPr/>
        </p:nvSpPr>
        <p:spPr>
          <a:xfrm>
            <a:off x="4783588" y="1758150"/>
            <a:ext cx="1151700" cy="594600"/>
          </a:xfrm>
          <a:prstGeom prst="roundRect">
            <a:avLst>
              <a:gd fmla="val 16667"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Fashion Tags</a:t>
            </a:r>
            <a:endParaRPr/>
          </a:p>
        </p:txBody>
      </p:sp>
      <p:sp>
        <p:nvSpPr>
          <p:cNvPr id="1112" name="Google Shape;1112;p105"/>
          <p:cNvSpPr/>
          <p:nvPr/>
        </p:nvSpPr>
        <p:spPr>
          <a:xfrm>
            <a:off x="4791863" y="2722075"/>
            <a:ext cx="1151700" cy="594600"/>
          </a:xfrm>
          <a:prstGeom prst="roundRect">
            <a:avLst>
              <a:gd fmla="val 16667"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Image Tags</a:t>
            </a:r>
            <a:endParaRPr/>
          </a:p>
        </p:txBody>
      </p:sp>
      <p:sp>
        <p:nvSpPr>
          <p:cNvPr id="1113" name="Google Shape;1113;p105"/>
          <p:cNvSpPr/>
          <p:nvPr/>
        </p:nvSpPr>
        <p:spPr>
          <a:xfrm>
            <a:off x="6098075" y="2722075"/>
            <a:ext cx="1151700" cy="594600"/>
          </a:xfrm>
          <a:prstGeom prst="roundRect">
            <a:avLst>
              <a:gd fmla="val 16667"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Color Enrichment</a:t>
            </a:r>
            <a:endParaRPr/>
          </a:p>
        </p:txBody>
      </p:sp>
      <p:sp>
        <p:nvSpPr>
          <p:cNvPr id="1114" name="Google Shape;1114;p105"/>
          <p:cNvSpPr/>
          <p:nvPr/>
        </p:nvSpPr>
        <p:spPr>
          <a:xfrm>
            <a:off x="6093950" y="1785025"/>
            <a:ext cx="1151700" cy="594600"/>
          </a:xfrm>
          <a:prstGeom prst="roundRect">
            <a:avLst>
              <a:gd fmla="val 16667"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Scoring</a:t>
            </a:r>
            <a:endParaRPr/>
          </a:p>
        </p:txBody>
      </p:sp>
      <p:cxnSp>
        <p:nvCxnSpPr>
          <p:cNvPr id="1115" name="Google Shape;1115;p105"/>
          <p:cNvCxnSpPr>
            <a:stCxn id="1111" idx="2"/>
          </p:cNvCxnSpPr>
          <p:nvPr/>
        </p:nvCxnSpPr>
        <p:spPr>
          <a:xfrm>
            <a:off x="5359438" y="2352750"/>
            <a:ext cx="353700" cy="196500"/>
          </a:xfrm>
          <a:prstGeom prst="straightConnector1">
            <a:avLst/>
          </a:prstGeom>
          <a:noFill/>
          <a:ln cap="flat" cmpd="sng" w="9525">
            <a:solidFill>
              <a:schemeClr val="dk2"/>
            </a:solidFill>
            <a:prstDash val="solid"/>
            <a:round/>
            <a:headEnd len="med" w="med" type="none"/>
            <a:tailEnd len="med" w="med" type="triangle"/>
          </a:ln>
        </p:spPr>
      </p:cxnSp>
      <p:cxnSp>
        <p:nvCxnSpPr>
          <p:cNvPr id="1116" name="Google Shape;1116;p105"/>
          <p:cNvCxnSpPr>
            <a:stCxn id="1112" idx="0"/>
          </p:cNvCxnSpPr>
          <p:nvPr/>
        </p:nvCxnSpPr>
        <p:spPr>
          <a:xfrm flipH="1" rot="10800000">
            <a:off x="5367713" y="2556175"/>
            <a:ext cx="336000" cy="165900"/>
          </a:xfrm>
          <a:prstGeom prst="straightConnector1">
            <a:avLst/>
          </a:prstGeom>
          <a:noFill/>
          <a:ln cap="flat" cmpd="sng" w="9525">
            <a:solidFill>
              <a:schemeClr val="dk2"/>
            </a:solidFill>
            <a:prstDash val="solid"/>
            <a:round/>
            <a:headEnd len="med" w="med" type="none"/>
            <a:tailEnd len="med" w="med" type="triangle"/>
          </a:ln>
        </p:spPr>
      </p:cxnSp>
      <p:cxnSp>
        <p:nvCxnSpPr>
          <p:cNvPr id="1117" name="Google Shape;1117;p105"/>
          <p:cNvCxnSpPr>
            <a:stCxn id="1113" idx="0"/>
          </p:cNvCxnSpPr>
          <p:nvPr/>
        </p:nvCxnSpPr>
        <p:spPr>
          <a:xfrm flipH="1" rot="10800000">
            <a:off x="6673925" y="2558875"/>
            <a:ext cx="328200" cy="163200"/>
          </a:xfrm>
          <a:prstGeom prst="straightConnector1">
            <a:avLst/>
          </a:prstGeom>
          <a:noFill/>
          <a:ln cap="flat" cmpd="sng" w="9525">
            <a:solidFill>
              <a:schemeClr val="dk2"/>
            </a:solidFill>
            <a:prstDash val="solid"/>
            <a:round/>
            <a:headEnd len="med" w="med" type="none"/>
            <a:tailEnd len="med" w="med" type="triangle"/>
          </a:ln>
        </p:spPr>
      </p:cxnSp>
      <p:cxnSp>
        <p:nvCxnSpPr>
          <p:cNvPr id="1118" name="Google Shape;1118;p105"/>
          <p:cNvCxnSpPr>
            <a:stCxn id="1114" idx="2"/>
          </p:cNvCxnSpPr>
          <p:nvPr/>
        </p:nvCxnSpPr>
        <p:spPr>
          <a:xfrm>
            <a:off x="6669800" y="2379625"/>
            <a:ext cx="327600" cy="166200"/>
          </a:xfrm>
          <a:prstGeom prst="straightConnector1">
            <a:avLst/>
          </a:prstGeom>
          <a:noFill/>
          <a:ln cap="flat" cmpd="sng" w="9525">
            <a:solidFill>
              <a:schemeClr val="dk2"/>
            </a:solidFill>
            <a:prstDash val="solid"/>
            <a:round/>
            <a:headEnd len="med" w="med" type="none"/>
            <a:tailEnd len="med" w="med" type="triangle"/>
          </a:ln>
        </p:spPr>
      </p:cxnSp>
      <p:sp>
        <p:nvSpPr>
          <p:cNvPr id="1119" name="Google Shape;1119;p105"/>
          <p:cNvSpPr txBox="1"/>
          <p:nvPr/>
        </p:nvSpPr>
        <p:spPr>
          <a:xfrm>
            <a:off x="508000" y="3150900"/>
            <a:ext cx="1617000" cy="79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Kafka / Nakadi *</a:t>
            </a:r>
            <a:endParaRPr b="1"/>
          </a:p>
        </p:txBody>
      </p:sp>
      <p:sp>
        <p:nvSpPr>
          <p:cNvPr id="1120" name="Google Shape;1120;p105"/>
          <p:cNvSpPr txBox="1"/>
          <p:nvPr/>
        </p:nvSpPr>
        <p:spPr>
          <a:xfrm>
            <a:off x="2914113" y="218650"/>
            <a:ext cx="3539400" cy="544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400">
                <a:solidFill>
                  <a:schemeClr val="dk1"/>
                </a:solidFill>
              </a:rPr>
              <a:t>DATA INGESTION</a:t>
            </a:r>
            <a:endParaRPr b="1"/>
          </a:p>
        </p:txBody>
      </p:sp>
      <p:pic>
        <p:nvPicPr>
          <p:cNvPr id="1121" name="Google Shape;1121;p105"/>
          <p:cNvPicPr preferRelativeResize="0"/>
          <p:nvPr/>
        </p:nvPicPr>
        <p:blipFill>
          <a:blip r:embed="rId4">
            <a:alphaModFix/>
          </a:blip>
          <a:stretch>
            <a:fillRect/>
          </a:stretch>
        </p:blipFill>
        <p:spPr>
          <a:xfrm>
            <a:off x="1402900" y="2246038"/>
            <a:ext cx="609600" cy="609600"/>
          </a:xfrm>
          <a:prstGeom prst="rect">
            <a:avLst/>
          </a:prstGeom>
          <a:noFill/>
          <a:ln>
            <a:noFill/>
          </a:ln>
        </p:spPr>
      </p:pic>
      <p:sp>
        <p:nvSpPr>
          <p:cNvPr id="1122" name="Google Shape;1122;p105"/>
          <p:cNvSpPr/>
          <p:nvPr>
            <p:ph idx="2" type="pic"/>
          </p:nvPr>
        </p:nvSpPr>
        <p:spPr>
          <a:xfrm>
            <a:off x="742950" y="4216300"/>
            <a:ext cx="7721400" cy="434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r>
              <a:rPr lang="en" u="sng">
                <a:solidFill>
                  <a:schemeClr val="hlink"/>
                </a:solidFill>
                <a:hlinkClick r:id="rId5"/>
              </a:rPr>
              <a:t>nakadi.io</a:t>
            </a:r>
            <a:endParaRPr sz="1400">
              <a:solidFill>
                <a:schemeClr val="dk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6" name="Shape 1126"/>
        <p:cNvGrpSpPr/>
        <p:nvPr/>
      </p:nvGrpSpPr>
      <p:grpSpPr>
        <a:xfrm>
          <a:off x="0" y="0"/>
          <a:ext cx="0" cy="0"/>
          <a:chOff x="0" y="0"/>
          <a:chExt cx="0" cy="0"/>
        </a:xfrm>
      </p:grpSpPr>
      <p:pic>
        <p:nvPicPr>
          <p:cNvPr id="1127" name="Google Shape;1127;p106"/>
          <p:cNvPicPr preferRelativeResize="0"/>
          <p:nvPr/>
        </p:nvPicPr>
        <p:blipFill>
          <a:blip r:embed="rId3">
            <a:alphaModFix/>
          </a:blip>
          <a:stretch>
            <a:fillRect/>
          </a:stretch>
        </p:blipFill>
        <p:spPr>
          <a:xfrm>
            <a:off x="-154350" y="-85950"/>
            <a:ext cx="9391227" cy="522945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31" name="Shape 1131"/>
        <p:cNvGrpSpPr/>
        <p:nvPr/>
      </p:nvGrpSpPr>
      <p:grpSpPr>
        <a:xfrm>
          <a:off x="0" y="0"/>
          <a:ext cx="0" cy="0"/>
          <a:chOff x="0" y="0"/>
          <a:chExt cx="0" cy="0"/>
        </a:xfrm>
      </p:grpSpPr>
      <p:sp>
        <p:nvSpPr>
          <p:cNvPr id="1132" name="Google Shape;1132;p107"/>
          <p:cNvSpPr txBox="1"/>
          <p:nvPr>
            <p:ph type="title"/>
          </p:nvPr>
        </p:nvSpPr>
        <p:spPr>
          <a:xfrm>
            <a:off x="597198" y="219254"/>
            <a:ext cx="7952700" cy="75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3600">
                <a:solidFill>
                  <a:schemeClr val="dk1"/>
                </a:solidFill>
              </a:rPr>
              <a:t>KUBERNETES @ ZALANDO</a:t>
            </a:r>
            <a:endParaRPr sz="3600"/>
          </a:p>
        </p:txBody>
      </p:sp>
      <p:sp>
        <p:nvSpPr>
          <p:cNvPr id="1133" name="Google Shape;1133;p107"/>
          <p:cNvSpPr txBox="1"/>
          <p:nvPr>
            <p:ph idx="2" type="body"/>
          </p:nvPr>
        </p:nvSpPr>
        <p:spPr>
          <a:xfrm>
            <a:off x="742950" y="4658700"/>
            <a:ext cx="6925800" cy="290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107"/>
          <p:cNvSpPr/>
          <p:nvPr/>
        </p:nvSpPr>
        <p:spPr>
          <a:xfrm>
            <a:off x="9312750" y="-4550"/>
            <a:ext cx="1317600" cy="456600"/>
          </a:xfrm>
          <a:prstGeom prst="wedgeRectCallout">
            <a:avLst>
              <a:gd fmla="val -53209" name="adj1"/>
              <a:gd fmla="val -19669" name="adj2"/>
            </a:avLst>
          </a:prstGeom>
          <a:solidFill>
            <a:schemeClr val="l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00000"/>
              </a:lnSpc>
              <a:spcBef>
                <a:spcPts val="500"/>
              </a:spcBef>
              <a:spcAft>
                <a:spcPts val="500"/>
              </a:spcAft>
              <a:buNone/>
            </a:pPr>
            <a:r>
              <a:rPr lang="en" sz="800">
                <a:solidFill>
                  <a:schemeClr val="accent6"/>
                </a:solidFill>
                <a:highlight>
                  <a:srgbClr val="FFFFFF"/>
                </a:highlight>
              </a:rPr>
              <a:t>Please write the title in all capital letters</a:t>
            </a:r>
            <a:endParaRPr sz="800">
              <a:solidFill>
                <a:schemeClr val="accent6"/>
              </a:solidFill>
              <a:highlight>
                <a:srgbClr val="FFFFFF"/>
              </a:highlight>
            </a:endParaRPr>
          </a:p>
        </p:txBody>
      </p:sp>
      <p:sp>
        <p:nvSpPr>
          <p:cNvPr id="1135" name="Google Shape;1135;p107"/>
          <p:cNvSpPr/>
          <p:nvPr/>
        </p:nvSpPr>
        <p:spPr>
          <a:xfrm>
            <a:off x="9312750" y="528850"/>
            <a:ext cx="1317600" cy="666000"/>
          </a:xfrm>
          <a:prstGeom prst="wedgeRectCallout">
            <a:avLst>
              <a:gd fmla="val -53209" name="adj1"/>
              <a:gd fmla="val -19669" name="adj2"/>
            </a:avLst>
          </a:prstGeom>
          <a:solidFill>
            <a:schemeClr val="l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00000"/>
              </a:lnSpc>
              <a:spcBef>
                <a:spcPts val="500"/>
              </a:spcBef>
              <a:spcAft>
                <a:spcPts val="500"/>
              </a:spcAft>
              <a:buNone/>
            </a:pPr>
            <a:r>
              <a:rPr lang="en" sz="800">
                <a:solidFill>
                  <a:schemeClr val="accent6"/>
                </a:solidFill>
                <a:highlight>
                  <a:srgbClr val="FFFFFF"/>
                </a:highlight>
              </a:rPr>
              <a:t>Use bullet points to summarize information rather than writing long paragraphs in the text box</a:t>
            </a:r>
            <a:endParaRPr sz="800">
              <a:solidFill>
                <a:schemeClr val="accent6"/>
              </a:solidFill>
              <a:highlight>
                <a:srgbClr val="FFFFFF"/>
              </a:highlight>
            </a:endParaRPr>
          </a:p>
        </p:txBody>
      </p:sp>
      <p:pic>
        <p:nvPicPr>
          <p:cNvPr id="1136" name="Google Shape;1136;p107"/>
          <p:cNvPicPr preferRelativeResize="0"/>
          <p:nvPr/>
        </p:nvPicPr>
        <p:blipFill>
          <a:blip r:embed="rId3">
            <a:alphaModFix/>
          </a:blip>
          <a:stretch>
            <a:fillRect/>
          </a:stretch>
        </p:blipFill>
        <p:spPr>
          <a:xfrm>
            <a:off x="3242600" y="2108920"/>
            <a:ext cx="1234827" cy="1198099"/>
          </a:xfrm>
          <a:prstGeom prst="rect">
            <a:avLst/>
          </a:prstGeom>
          <a:noFill/>
          <a:ln>
            <a:noFill/>
          </a:ln>
        </p:spPr>
      </p:pic>
      <p:pic>
        <p:nvPicPr>
          <p:cNvPr id="1137" name="Google Shape;1137;p107"/>
          <p:cNvPicPr preferRelativeResize="0"/>
          <p:nvPr/>
        </p:nvPicPr>
        <p:blipFill>
          <a:blip r:embed="rId4">
            <a:alphaModFix/>
          </a:blip>
          <a:stretch>
            <a:fillRect/>
          </a:stretch>
        </p:blipFill>
        <p:spPr>
          <a:xfrm>
            <a:off x="4540900" y="1347700"/>
            <a:ext cx="1317600" cy="790048"/>
          </a:xfrm>
          <a:prstGeom prst="rect">
            <a:avLst/>
          </a:prstGeom>
          <a:noFill/>
          <a:ln>
            <a:noFill/>
          </a:ln>
        </p:spPr>
      </p:pic>
      <p:sp>
        <p:nvSpPr>
          <p:cNvPr id="1138" name="Google Shape;1138;p107"/>
          <p:cNvSpPr/>
          <p:nvPr/>
        </p:nvSpPr>
        <p:spPr>
          <a:xfrm>
            <a:off x="597200" y="1112500"/>
            <a:ext cx="1836300" cy="857700"/>
          </a:xfrm>
          <a:prstGeom prst="roundRect">
            <a:avLst>
              <a:gd fmla="val 16667" name="adj"/>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latin typeface="Consolas"/>
                <a:ea typeface="Consolas"/>
                <a:cs typeface="Consolas"/>
                <a:sym typeface="Consolas"/>
              </a:rPr>
              <a:t>112</a:t>
            </a:r>
            <a:endParaRPr b="1" sz="2400">
              <a:latin typeface="Consolas"/>
              <a:ea typeface="Consolas"/>
              <a:cs typeface="Consolas"/>
              <a:sym typeface="Consolas"/>
            </a:endParaRPr>
          </a:p>
          <a:p>
            <a:pPr indent="0" lvl="0" marL="0" rtl="0" algn="ctr">
              <a:spcBef>
                <a:spcPts val="0"/>
              </a:spcBef>
              <a:spcAft>
                <a:spcPts val="0"/>
              </a:spcAft>
              <a:buNone/>
            </a:pPr>
            <a:r>
              <a:rPr lang="en" sz="2400">
                <a:latin typeface="Consolas"/>
                <a:ea typeface="Consolas"/>
                <a:cs typeface="Consolas"/>
                <a:sym typeface="Consolas"/>
              </a:rPr>
              <a:t>clusters</a:t>
            </a:r>
            <a:endParaRPr sz="2400">
              <a:latin typeface="Consolas"/>
              <a:ea typeface="Consolas"/>
              <a:cs typeface="Consolas"/>
              <a:sym typeface="Consolas"/>
            </a:endParaRPr>
          </a:p>
        </p:txBody>
      </p:sp>
      <p:sp>
        <p:nvSpPr>
          <p:cNvPr id="1139" name="Google Shape;1139;p107"/>
          <p:cNvSpPr/>
          <p:nvPr/>
        </p:nvSpPr>
        <p:spPr>
          <a:xfrm>
            <a:off x="597200" y="2319450"/>
            <a:ext cx="1836300" cy="857700"/>
          </a:xfrm>
          <a:prstGeom prst="roundRect">
            <a:avLst>
              <a:gd fmla="val 16667" name="adj"/>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latin typeface="Consolas"/>
                <a:ea typeface="Consolas"/>
                <a:cs typeface="Consolas"/>
                <a:sym typeface="Consolas"/>
              </a:rPr>
              <a:t>1.3k</a:t>
            </a:r>
            <a:endParaRPr b="1" sz="2400">
              <a:latin typeface="Consolas"/>
              <a:ea typeface="Consolas"/>
              <a:cs typeface="Consolas"/>
              <a:sym typeface="Consolas"/>
            </a:endParaRPr>
          </a:p>
          <a:p>
            <a:pPr indent="0" lvl="0" marL="0" rtl="0" algn="ctr">
              <a:spcBef>
                <a:spcPts val="0"/>
              </a:spcBef>
              <a:spcAft>
                <a:spcPts val="0"/>
              </a:spcAft>
              <a:buNone/>
            </a:pPr>
            <a:r>
              <a:rPr lang="en" sz="2400">
                <a:latin typeface="Consolas"/>
                <a:ea typeface="Consolas"/>
                <a:cs typeface="Consolas"/>
                <a:sym typeface="Consolas"/>
              </a:rPr>
              <a:t>nodes</a:t>
            </a:r>
            <a:endParaRPr sz="2400">
              <a:latin typeface="Consolas"/>
              <a:ea typeface="Consolas"/>
              <a:cs typeface="Consolas"/>
              <a:sym typeface="Consolas"/>
            </a:endParaRPr>
          </a:p>
        </p:txBody>
      </p:sp>
      <p:sp>
        <p:nvSpPr>
          <p:cNvPr id="1140" name="Google Shape;1140;p107"/>
          <p:cNvSpPr/>
          <p:nvPr/>
        </p:nvSpPr>
        <p:spPr>
          <a:xfrm>
            <a:off x="597200" y="3526400"/>
            <a:ext cx="1836300" cy="857700"/>
          </a:xfrm>
          <a:prstGeom prst="roundRect">
            <a:avLst>
              <a:gd fmla="val 16667" name="adj"/>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latin typeface="Consolas"/>
                <a:ea typeface="Consolas"/>
                <a:cs typeface="Consolas"/>
                <a:sym typeface="Consolas"/>
              </a:rPr>
              <a:t>Since</a:t>
            </a:r>
            <a:r>
              <a:rPr b="1" lang="en" sz="2400">
                <a:latin typeface="Consolas"/>
                <a:ea typeface="Consolas"/>
                <a:cs typeface="Consolas"/>
                <a:sym typeface="Consolas"/>
              </a:rPr>
              <a:t> 2016</a:t>
            </a:r>
            <a:endParaRPr sz="2400">
              <a:latin typeface="Consolas"/>
              <a:ea typeface="Consolas"/>
              <a:cs typeface="Consolas"/>
              <a:sym typeface="Consolas"/>
            </a:endParaRPr>
          </a:p>
        </p:txBody>
      </p:sp>
      <p:sp>
        <p:nvSpPr>
          <p:cNvPr id="1141" name="Google Shape;1141;p107"/>
          <p:cNvSpPr/>
          <p:nvPr/>
        </p:nvSpPr>
        <p:spPr>
          <a:xfrm>
            <a:off x="6643050" y="2330275"/>
            <a:ext cx="1836300" cy="857700"/>
          </a:xfrm>
          <a:prstGeom prst="roundRect">
            <a:avLst>
              <a:gd fmla="val 16667" name="adj"/>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Consolas"/>
                <a:ea typeface="Consolas"/>
                <a:cs typeface="Consolas"/>
                <a:sym typeface="Consolas"/>
              </a:rPr>
              <a:t>Node </a:t>
            </a:r>
            <a:r>
              <a:rPr b="1" lang="en" sz="1800">
                <a:latin typeface="Consolas"/>
                <a:ea typeface="Consolas"/>
                <a:cs typeface="Consolas"/>
                <a:sym typeface="Consolas"/>
              </a:rPr>
              <a:t>Autoscaling</a:t>
            </a:r>
            <a:endParaRPr b="1" sz="1800">
              <a:latin typeface="Consolas"/>
              <a:ea typeface="Consolas"/>
              <a:cs typeface="Consolas"/>
              <a:sym typeface="Consolas"/>
            </a:endParaRPr>
          </a:p>
        </p:txBody>
      </p:sp>
      <p:sp>
        <p:nvSpPr>
          <p:cNvPr id="1142" name="Google Shape;1142;p107"/>
          <p:cNvSpPr/>
          <p:nvPr/>
        </p:nvSpPr>
        <p:spPr>
          <a:xfrm>
            <a:off x="6678325" y="3526400"/>
            <a:ext cx="1836300" cy="857700"/>
          </a:xfrm>
          <a:prstGeom prst="roundRect">
            <a:avLst>
              <a:gd fmla="val 16667" name="adj"/>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latin typeface="Consolas"/>
                <a:ea typeface="Consolas"/>
                <a:cs typeface="Consolas"/>
                <a:sym typeface="Consolas"/>
              </a:rPr>
              <a:t>From </a:t>
            </a:r>
            <a:r>
              <a:rPr b="1" lang="en" sz="2400">
                <a:latin typeface="Consolas"/>
                <a:ea typeface="Consolas"/>
                <a:cs typeface="Consolas"/>
                <a:sym typeface="Consolas"/>
              </a:rPr>
              <a:t>v1.4</a:t>
            </a:r>
            <a:r>
              <a:rPr lang="en" sz="2400">
                <a:latin typeface="Consolas"/>
                <a:ea typeface="Consolas"/>
                <a:cs typeface="Consolas"/>
                <a:sym typeface="Consolas"/>
              </a:rPr>
              <a:t> to </a:t>
            </a:r>
            <a:r>
              <a:rPr b="1" lang="en" sz="2400">
                <a:latin typeface="Consolas"/>
                <a:ea typeface="Consolas"/>
                <a:cs typeface="Consolas"/>
                <a:sym typeface="Consolas"/>
              </a:rPr>
              <a:t>v1.12</a:t>
            </a:r>
            <a:r>
              <a:rPr lang="en" sz="2400">
                <a:latin typeface="Consolas"/>
                <a:ea typeface="Consolas"/>
                <a:cs typeface="Consolas"/>
                <a:sym typeface="Consolas"/>
              </a:rPr>
              <a:t> </a:t>
            </a:r>
            <a:endParaRPr sz="2400">
              <a:latin typeface="Consolas"/>
              <a:ea typeface="Consolas"/>
              <a:cs typeface="Consolas"/>
              <a:sym typeface="Consolas"/>
            </a:endParaRPr>
          </a:p>
        </p:txBody>
      </p:sp>
      <p:sp>
        <p:nvSpPr>
          <p:cNvPr id="1143" name="Google Shape;1143;p107"/>
          <p:cNvSpPr/>
          <p:nvPr/>
        </p:nvSpPr>
        <p:spPr>
          <a:xfrm>
            <a:off x="6643050" y="1112500"/>
            <a:ext cx="1836300" cy="857700"/>
          </a:xfrm>
          <a:prstGeom prst="roundRect">
            <a:avLst>
              <a:gd fmla="val 16667" name="adj"/>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Consolas"/>
                <a:ea typeface="Consolas"/>
                <a:cs typeface="Consolas"/>
                <a:sym typeface="Consolas"/>
              </a:rPr>
              <a:t>Default</a:t>
            </a:r>
            <a:r>
              <a:rPr lang="en" sz="1800">
                <a:latin typeface="Consolas"/>
                <a:ea typeface="Consolas"/>
                <a:cs typeface="Consolas"/>
                <a:sym typeface="Consolas"/>
              </a:rPr>
              <a:t> Deployment Target</a:t>
            </a:r>
            <a:endParaRPr sz="1800">
              <a:latin typeface="Consolas"/>
              <a:ea typeface="Consolas"/>
              <a:cs typeface="Consolas"/>
              <a:sym typeface="Consolas"/>
            </a:endParaRPr>
          </a:p>
        </p:txBody>
      </p:sp>
      <p:pic>
        <p:nvPicPr>
          <p:cNvPr id="1144" name="Google Shape;1144;p107"/>
          <p:cNvPicPr preferRelativeResize="0"/>
          <p:nvPr/>
        </p:nvPicPr>
        <p:blipFill>
          <a:blip r:embed="rId5">
            <a:alphaModFix/>
          </a:blip>
          <a:stretch>
            <a:fillRect/>
          </a:stretch>
        </p:blipFill>
        <p:spPr>
          <a:xfrm>
            <a:off x="4774000" y="2594475"/>
            <a:ext cx="1084500" cy="1349376"/>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Zalando Masterfolien">
  <a:themeElements>
    <a:clrScheme name="Zalando">
      <a:dk1>
        <a:srgbClr val="000000"/>
      </a:dk1>
      <a:lt1>
        <a:srgbClr val="FFFFFF"/>
      </a:lt1>
      <a:dk2>
        <a:srgbClr val="737A84"/>
      </a:dk2>
      <a:lt2>
        <a:srgbClr val="FFFFFF"/>
      </a:lt2>
      <a:accent1>
        <a:srgbClr val="FC2807"/>
      </a:accent1>
      <a:accent2>
        <a:srgbClr val="FC5121"/>
      </a:accent2>
      <a:accent3>
        <a:srgbClr val="FE6A23"/>
      </a:accent3>
      <a:accent4>
        <a:srgbClr val="FAD2B2"/>
      </a:accent4>
      <a:accent5>
        <a:srgbClr val="737A84"/>
      </a:accent5>
      <a:accent6>
        <a:srgbClr val="333333"/>
      </a:accent6>
      <a:hlink>
        <a:srgbClr val="FF6900"/>
      </a:hlink>
      <a:folHlink>
        <a:srgbClr val="FAD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Zalando Masterfolien">
  <a:themeElements>
    <a:clrScheme name="Zalando">
      <a:dk1>
        <a:srgbClr val="000000"/>
      </a:dk1>
      <a:lt1>
        <a:srgbClr val="FFFFFF"/>
      </a:lt1>
      <a:dk2>
        <a:srgbClr val="737A84"/>
      </a:dk2>
      <a:lt2>
        <a:srgbClr val="FFFFFF"/>
      </a:lt2>
      <a:accent1>
        <a:srgbClr val="FC2807"/>
      </a:accent1>
      <a:accent2>
        <a:srgbClr val="FC5121"/>
      </a:accent2>
      <a:accent3>
        <a:srgbClr val="FE6A23"/>
      </a:accent3>
      <a:accent4>
        <a:srgbClr val="FAD2B2"/>
      </a:accent4>
      <a:accent5>
        <a:srgbClr val="737A84"/>
      </a:accent5>
      <a:accent6>
        <a:srgbClr val="333333"/>
      </a:accent6>
      <a:hlink>
        <a:srgbClr val="FF6900"/>
      </a:hlink>
      <a:folHlink>
        <a:srgbClr val="FAD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Zalando Masterfolien">
  <a:themeElements>
    <a:clrScheme name="Zalando">
      <a:dk1>
        <a:srgbClr val="000000"/>
      </a:dk1>
      <a:lt1>
        <a:srgbClr val="FFFFFF"/>
      </a:lt1>
      <a:dk2>
        <a:srgbClr val="737A84"/>
      </a:dk2>
      <a:lt2>
        <a:srgbClr val="FFFFFF"/>
      </a:lt2>
      <a:accent1>
        <a:srgbClr val="FC2807"/>
      </a:accent1>
      <a:accent2>
        <a:srgbClr val="FC5121"/>
      </a:accent2>
      <a:accent3>
        <a:srgbClr val="FE6A23"/>
      </a:accent3>
      <a:accent4>
        <a:srgbClr val="FAD2B2"/>
      </a:accent4>
      <a:accent5>
        <a:srgbClr val="737A84"/>
      </a:accent5>
      <a:accent6>
        <a:srgbClr val="333333"/>
      </a:accent6>
      <a:hlink>
        <a:srgbClr val="FF6900"/>
      </a:hlink>
      <a:folHlink>
        <a:srgbClr val="FAD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Override1.xml><?xml version="1.0" encoding="utf-8"?>
<a:themeOverride xmlns:a="http://schemas.openxmlformats.org/drawingml/2006/main" xmlns:r="http://schemas.openxmlformats.org/officeDocument/2006/relationships">
  <a:clrScheme name="Zalando">
    <a:dk1>
      <a:srgbClr val="000000"/>
    </a:dk1>
    <a:lt1>
      <a:srgbClr val="FFFFFF"/>
    </a:lt1>
    <a:dk2>
      <a:srgbClr val="737A84"/>
    </a:dk2>
    <a:lt2>
      <a:srgbClr val="FFFFFF"/>
    </a:lt2>
    <a:accent1>
      <a:srgbClr val="FC2807"/>
    </a:accent1>
    <a:accent2>
      <a:srgbClr val="FC5121"/>
    </a:accent2>
    <a:accent3>
      <a:srgbClr val="FE6A23"/>
    </a:accent3>
    <a:accent4>
      <a:srgbClr val="FAD2B2"/>
    </a:accent4>
    <a:accent5>
      <a:srgbClr val="737A84"/>
    </a:accent5>
    <a:accent6>
      <a:srgbClr val="333333"/>
    </a:accent6>
    <a:hlink>
      <a:srgbClr val="FF6900"/>
    </a:hlink>
    <a:folHlink>
      <a:srgbClr val="FAD2B2"/>
    </a:folHlink>
  </a:clrScheme>
</a:themeOverride>
</file>

<file path=ppt/theme/themeOverride10.xml><?xml version="1.0" encoding="utf-8"?>
<a:themeOverride xmlns:a="http://schemas.openxmlformats.org/drawingml/2006/main" xmlns:r="http://schemas.openxmlformats.org/officeDocument/2006/relationships">
  <a:clrScheme name="Zalando">
    <a:dk1>
      <a:srgbClr val="000000"/>
    </a:dk1>
    <a:lt1>
      <a:srgbClr val="FFFFFF"/>
    </a:lt1>
    <a:dk2>
      <a:srgbClr val="737A84"/>
    </a:dk2>
    <a:lt2>
      <a:srgbClr val="FFFFFF"/>
    </a:lt2>
    <a:accent1>
      <a:srgbClr val="FC2807"/>
    </a:accent1>
    <a:accent2>
      <a:srgbClr val="FC5121"/>
    </a:accent2>
    <a:accent3>
      <a:srgbClr val="FE6A23"/>
    </a:accent3>
    <a:accent4>
      <a:srgbClr val="FAD2B2"/>
    </a:accent4>
    <a:accent5>
      <a:srgbClr val="737A84"/>
    </a:accent5>
    <a:accent6>
      <a:srgbClr val="333333"/>
    </a:accent6>
    <a:hlink>
      <a:srgbClr val="FF6900"/>
    </a:hlink>
    <a:folHlink>
      <a:srgbClr val="FAD2B2"/>
    </a:folHlink>
  </a:clrScheme>
</a:themeOverride>
</file>

<file path=ppt/theme/themeOverride11.xml><?xml version="1.0" encoding="utf-8"?>
<a:themeOverride xmlns:a="http://schemas.openxmlformats.org/drawingml/2006/main" xmlns:r="http://schemas.openxmlformats.org/officeDocument/2006/relationships">
  <a:clrScheme name="Zalando">
    <a:dk1>
      <a:srgbClr val="000000"/>
    </a:dk1>
    <a:lt1>
      <a:srgbClr val="FFFFFF"/>
    </a:lt1>
    <a:dk2>
      <a:srgbClr val="737A84"/>
    </a:dk2>
    <a:lt2>
      <a:srgbClr val="FFFFFF"/>
    </a:lt2>
    <a:accent1>
      <a:srgbClr val="FC2807"/>
    </a:accent1>
    <a:accent2>
      <a:srgbClr val="FC5121"/>
    </a:accent2>
    <a:accent3>
      <a:srgbClr val="FE6A23"/>
    </a:accent3>
    <a:accent4>
      <a:srgbClr val="FAD2B2"/>
    </a:accent4>
    <a:accent5>
      <a:srgbClr val="737A84"/>
    </a:accent5>
    <a:accent6>
      <a:srgbClr val="333333"/>
    </a:accent6>
    <a:hlink>
      <a:srgbClr val="FF6900"/>
    </a:hlink>
    <a:folHlink>
      <a:srgbClr val="FAD2B2"/>
    </a:folHlink>
  </a:clrScheme>
</a:themeOverride>
</file>

<file path=ppt/theme/themeOverride12.xml><?xml version="1.0" encoding="utf-8"?>
<a:themeOverride xmlns:a="http://schemas.openxmlformats.org/drawingml/2006/main" xmlns:r="http://schemas.openxmlformats.org/officeDocument/2006/relationships">
  <a:clrScheme name="Zalando">
    <a:dk1>
      <a:srgbClr val="000000"/>
    </a:dk1>
    <a:lt1>
      <a:srgbClr val="FFFFFF"/>
    </a:lt1>
    <a:dk2>
      <a:srgbClr val="737A84"/>
    </a:dk2>
    <a:lt2>
      <a:srgbClr val="FFFFFF"/>
    </a:lt2>
    <a:accent1>
      <a:srgbClr val="FC2807"/>
    </a:accent1>
    <a:accent2>
      <a:srgbClr val="FC5121"/>
    </a:accent2>
    <a:accent3>
      <a:srgbClr val="FE6A23"/>
    </a:accent3>
    <a:accent4>
      <a:srgbClr val="FAD2B2"/>
    </a:accent4>
    <a:accent5>
      <a:srgbClr val="737A84"/>
    </a:accent5>
    <a:accent6>
      <a:srgbClr val="333333"/>
    </a:accent6>
    <a:hlink>
      <a:srgbClr val="FF6900"/>
    </a:hlink>
    <a:folHlink>
      <a:srgbClr val="FAD2B2"/>
    </a:folHlink>
  </a:clrScheme>
</a:themeOverride>
</file>

<file path=ppt/theme/themeOverride13.xml><?xml version="1.0" encoding="utf-8"?>
<a:themeOverride xmlns:a="http://schemas.openxmlformats.org/drawingml/2006/main" xmlns:r="http://schemas.openxmlformats.org/officeDocument/2006/relationships">
  <a:clrScheme name="Zalando">
    <a:dk1>
      <a:srgbClr val="000000"/>
    </a:dk1>
    <a:lt1>
      <a:srgbClr val="FFFFFF"/>
    </a:lt1>
    <a:dk2>
      <a:srgbClr val="737A84"/>
    </a:dk2>
    <a:lt2>
      <a:srgbClr val="FFFFFF"/>
    </a:lt2>
    <a:accent1>
      <a:srgbClr val="FC2807"/>
    </a:accent1>
    <a:accent2>
      <a:srgbClr val="FC5121"/>
    </a:accent2>
    <a:accent3>
      <a:srgbClr val="FE6A23"/>
    </a:accent3>
    <a:accent4>
      <a:srgbClr val="FAD2B2"/>
    </a:accent4>
    <a:accent5>
      <a:srgbClr val="737A84"/>
    </a:accent5>
    <a:accent6>
      <a:srgbClr val="333333"/>
    </a:accent6>
    <a:hlink>
      <a:srgbClr val="FF6900"/>
    </a:hlink>
    <a:folHlink>
      <a:srgbClr val="FAD2B2"/>
    </a:folHlink>
  </a:clrScheme>
</a:themeOverride>
</file>

<file path=ppt/theme/themeOverride14.xml><?xml version="1.0" encoding="utf-8"?>
<a:themeOverride xmlns:a="http://schemas.openxmlformats.org/drawingml/2006/main" xmlns:r="http://schemas.openxmlformats.org/officeDocument/2006/relationships">
  <a:clrScheme name="Zalando">
    <a:dk1>
      <a:srgbClr val="000000"/>
    </a:dk1>
    <a:lt1>
      <a:srgbClr val="FFFFFF"/>
    </a:lt1>
    <a:dk2>
      <a:srgbClr val="737A84"/>
    </a:dk2>
    <a:lt2>
      <a:srgbClr val="FFFFFF"/>
    </a:lt2>
    <a:accent1>
      <a:srgbClr val="FC2807"/>
    </a:accent1>
    <a:accent2>
      <a:srgbClr val="FC5121"/>
    </a:accent2>
    <a:accent3>
      <a:srgbClr val="FE6A23"/>
    </a:accent3>
    <a:accent4>
      <a:srgbClr val="FAD2B2"/>
    </a:accent4>
    <a:accent5>
      <a:srgbClr val="737A84"/>
    </a:accent5>
    <a:accent6>
      <a:srgbClr val="333333"/>
    </a:accent6>
    <a:hlink>
      <a:srgbClr val="FF6900"/>
    </a:hlink>
    <a:folHlink>
      <a:srgbClr val="FAD2B2"/>
    </a:folHlink>
  </a:clrScheme>
</a:themeOverride>
</file>

<file path=ppt/theme/themeOverride15.xml><?xml version="1.0" encoding="utf-8"?>
<a:themeOverride xmlns:a="http://schemas.openxmlformats.org/drawingml/2006/main" xmlns:r="http://schemas.openxmlformats.org/officeDocument/2006/relationships">
  <a:clrScheme name="Zalando">
    <a:dk1>
      <a:srgbClr val="000000"/>
    </a:dk1>
    <a:lt1>
      <a:srgbClr val="FFFFFF"/>
    </a:lt1>
    <a:dk2>
      <a:srgbClr val="737A84"/>
    </a:dk2>
    <a:lt2>
      <a:srgbClr val="FFFFFF"/>
    </a:lt2>
    <a:accent1>
      <a:srgbClr val="FC2807"/>
    </a:accent1>
    <a:accent2>
      <a:srgbClr val="FC5121"/>
    </a:accent2>
    <a:accent3>
      <a:srgbClr val="FE6A23"/>
    </a:accent3>
    <a:accent4>
      <a:srgbClr val="FAD2B2"/>
    </a:accent4>
    <a:accent5>
      <a:srgbClr val="737A84"/>
    </a:accent5>
    <a:accent6>
      <a:srgbClr val="333333"/>
    </a:accent6>
    <a:hlink>
      <a:srgbClr val="FF6900"/>
    </a:hlink>
    <a:folHlink>
      <a:srgbClr val="FAD2B2"/>
    </a:folHlink>
  </a:clrScheme>
</a:themeOverride>
</file>

<file path=ppt/theme/themeOverride16.xml><?xml version="1.0" encoding="utf-8"?>
<a:themeOverride xmlns:a="http://schemas.openxmlformats.org/drawingml/2006/main" xmlns:r="http://schemas.openxmlformats.org/officeDocument/2006/relationships">
  <a:clrScheme name="Zalando">
    <a:dk1>
      <a:srgbClr val="000000"/>
    </a:dk1>
    <a:lt1>
      <a:srgbClr val="FFFFFF"/>
    </a:lt1>
    <a:dk2>
      <a:srgbClr val="737A84"/>
    </a:dk2>
    <a:lt2>
      <a:srgbClr val="FFFFFF"/>
    </a:lt2>
    <a:accent1>
      <a:srgbClr val="FC2807"/>
    </a:accent1>
    <a:accent2>
      <a:srgbClr val="FC5121"/>
    </a:accent2>
    <a:accent3>
      <a:srgbClr val="FE6A23"/>
    </a:accent3>
    <a:accent4>
      <a:srgbClr val="FAD2B2"/>
    </a:accent4>
    <a:accent5>
      <a:srgbClr val="737A84"/>
    </a:accent5>
    <a:accent6>
      <a:srgbClr val="333333"/>
    </a:accent6>
    <a:hlink>
      <a:srgbClr val="FF6900"/>
    </a:hlink>
    <a:folHlink>
      <a:srgbClr val="FAD2B2"/>
    </a:folHlink>
  </a:clrScheme>
</a:themeOverride>
</file>

<file path=ppt/theme/themeOverride17.xml><?xml version="1.0" encoding="utf-8"?>
<a:themeOverride xmlns:a="http://schemas.openxmlformats.org/drawingml/2006/main" xmlns:r="http://schemas.openxmlformats.org/officeDocument/2006/relationships">
  <a:clrScheme name="Zalando">
    <a:dk1>
      <a:srgbClr val="000000"/>
    </a:dk1>
    <a:lt1>
      <a:srgbClr val="FFFFFF"/>
    </a:lt1>
    <a:dk2>
      <a:srgbClr val="737A84"/>
    </a:dk2>
    <a:lt2>
      <a:srgbClr val="FFFFFF"/>
    </a:lt2>
    <a:accent1>
      <a:srgbClr val="FC2807"/>
    </a:accent1>
    <a:accent2>
      <a:srgbClr val="FC5121"/>
    </a:accent2>
    <a:accent3>
      <a:srgbClr val="FE6A23"/>
    </a:accent3>
    <a:accent4>
      <a:srgbClr val="FAD2B2"/>
    </a:accent4>
    <a:accent5>
      <a:srgbClr val="737A84"/>
    </a:accent5>
    <a:accent6>
      <a:srgbClr val="333333"/>
    </a:accent6>
    <a:hlink>
      <a:srgbClr val="FF6900"/>
    </a:hlink>
    <a:folHlink>
      <a:srgbClr val="FAD2B2"/>
    </a:folHlink>
  </a:clrScheme>
</a:themeOverride>
</file>

<file path=ppt/theme/themeOverride18.xml><?xml version="1.0" encoding="utf-8"?>
<a:themeOverride xmlns:a="http://schemas.openxmlformats.org/drawingml/2006/main" xmlns:r="http://schemas.openxmlformats.org/officeDocument/2006/relationships">
  <a:clrScheme name="Zalando">
    <a:dk1>
      <a:srgbClr val="000000"/>
    </a:dk1>
    <a:lt1>
      <a:srgbClr val="FFFFFF"/>
    </a:lt1>
    <a:dk2>
      <a:srgbClr val="737A84"/>
    </a:dk2>
    <a:lt2>
      <a:srgbClr val="FFFFFF"/>
    </a:lt2>
    <a:accent1>
      <a:srgbClr val="FC2807"/>
    </a:accent1>
    <a:accent2>
      <a:srgbClr val="FC5121"/>
    </a:accent2>
    <a:accent3>
      <a:srgbClr val="FE6A23"/>
    </a:accent3>
    <a:accent4>
      <a:srgbClr val="FAD2B2"/>
    </a:accent4>
    <a:accent5>
      <a:srgbClr val="737A84"/>
    </a:accent5>
    <a:accent6>
      <a:srgbClr val="333333"/>
    </a:accent6>
    <a:hlink>
      <a:srgbClr val="FF6900"/>
    </a:hlink>
    <a:folHlink>
      <a:srgbClr val="FAD2B2"/>
    </a:folHlink>
  </a:clrScheme>
</a:themeOverride>
</file>

<file path=ppt/theme/themeOverride19.xml><?xml version="1.0" encoding="utf-8"?>
<a:themeOverride xmlns:a="http://schemas.openxmlformats.org/drawingml/2006/main" xmlns:r="http://schemas.openxmlformats.org/officeDocument/2006/relationships">
  <a:clrScheme name="Zalando">
    <a:dk1>
      <a:srgbClr val="000000"/>
    </a:dk1>
    <a:lt1>
      <a:srgbClr val="FFFFFF"/>
    </a:lt1>
    <a:dk2>
      <a:srgbClr val="737A84"/>
    </a:dk2>
    <a:lt2>
      <a:srgbClr val="FFFFFF"/>
    </a:lt2>
    <a:accent1>
      <a:srgbClr val="FC2807"/>
    </a:accent1>
    <a:accent2>
      <a:srgbClr val="FC5121"/>
    </a:accent2>
    <a:accent3>
      <a:srgbClr val="FE6A23"/>
    </a:accent3>
    <a:accent4>
      <a:srgbClr val="FAD2B2"/>
    </a:accent4>
    <a:accent5>
      <a:srgbClr val="737A84"/>
    </a:accent5>
    <a:accent6>
      <a:srgbClr val="333333"/>
    </a:accent6>
    <a:hlink>
      <a:srgbClr val="FF6900"/>
    </a:hlink>
    <a:folHlink>
      <a:srgbClr val="FAD2B2"/>
    </a:folHlink>
  </a:clrScheme>
</a:themeOverride>
</file>

<file path=ppt/theme/themeOverride2.xml><?xml version="1.0" encoding="utf-8"?>
<a:themeOverride xmlns:a="http://schemas.openxmlformats.org/drawingml/2006/main" xmlns:r="http://schemas.openxmlformats.org/officeDocument/2006/relationships">
  <a:clrScheme name="Zalando">
    <a:dk1>
      <a:srgbClr val="000000"/>
    </a:dk1>
    <a:lt1>
      <a:srgbClr val="FFFFFF"/>
    </a:lt1>
    <a:dk2>
      <a:srgbClr val="737A84"/>
    </a:dk2>
    <a:lt2>
      <a:srgbClr val="FFFFFF"/>
    </a:lt2>
    <a:accent1>
      <a:srgbClr val="FC2807"/>
    </a:accent1>
    <a:accent2>
      <a:srgbClr val="FC5121"/>
    </a:accent2>
    <a:accent3>
      <a:srgbClr val="FE6A23"/>
    </a:accent3>
    <a:accent4>
      <a:srgbClr val="FAD2B2"/>
    </a:accent4>
    <a:accent5>
      <a:srgbClr val="737A84"/>
    </a:accent5>
    <a:accent6>
      <a:srgbClr val="333333"/>
    </a:accent6>
    <a:hlink>
      <a:srgbClr val="FF6900"/>
    </a:hlink>
    <a:folHlink>
      <a:srgbClr val="FAD2B2"/>
    </a:folHlink>
  </a:clrScheme>
</a:themeOverride>
</file>

<file path=ppt/theme/themeOverride20.xml><?xml version="1.0" encoding="utf-8"?>
<a:themeOverride xmlns:a="http://schemas.openxmlformats.org/drawingml/2006/main" xmlns:r="http://schemas.openxmlformats.org/officeDocument/2006/relationships">
  <a:clrScheme name="Zalando">
    <a:dk1>
      <a:srgbClr val="000000"/>
    </a:dk1>
    <a:lt1>
      <a:srgbClr val="FFFFFF"/>
    </a:lt1>
    <a:dk2>
      <a:srgbClr val="737A84"/>
    </a:dk2>
    <a:lt2>
      <a:srgbClr val="FFFFFF"/>
    </a:lt2>
    <a:accent1>
      <a:srgbClr val="FC2807"/>
    </a:accent1>
    <a:accent2>
      <a:srgbClr val="FC5121"/>
    </a:accent2>
    <a:accent3>
      <a:srgbClr val="FE6A23"/>
    </a:accent3>
    <a:accent4>
      <a:srgbClr val="FAD2B2"/>
    </a:accent4>
    <a:accent5>
      <a:srgbClr val="737A84"/>
    </a:accent5>
    <a:accent6>
      <a:srgbClr val="333333"/>
    </a:accent6>
    <a:hlink>
      <a:srgbClr val="FF6900"/>
    </a:hlink>
    <a:folHlink>
      <a:srgbClr val="FAD2B2"/>
    </a:folHlink>
  </a:clrScheme>
</a:themeOverride>
</file>

<file path=ppt/theme/themeOverride21.xml><?xml version="1.0" encoding="utf-8"?>
<a:themeOverride xmlns:a="http://schemas.openxmlformats.org/drawingml/2006/main" xmlns:r="http://schemas.openxmlformats.org/officeDocument/2006/relationships">
  <a:clrScheme name="Zalando">
    <a:dk1>
      <a:srgbClr val="000000"/>
    </a:dk1>
    <a:lt1>
      <a:srgbClr val="FFFFFF"/>
    </a:lt1>
    <a:dk2>
      <a:srgbClr val="737A84"/>
    </a:dk2>
    <a:lt2>
      <a:srgbClr val="FFFFFF"/>
    </a:lt2>
    <a:accent1>
      <a:srgbClr val="FC2807"/>
    </a:accent1>
    <a:accent2>
      <a:srgbClr val="FC5121"/>
    </a:accent2>
    <a:accent3>
      <a:srgbClr val="FE6A23"/>
    </a:accent3>
    <a:accent4>
      <a:srgbClr val="FAD2B2"/>
    </a:accent4>
    <a:accent5>
      <a:srgbClr val="737A84"/>
    </a:accent5>
    <a:accent6>
      <a:srgbClr val="333333"/>
    </a:accent6>
    <a:hlink>
      <a:srgbClr val="FF6900"/>
    </a:hlink>
    <a:folHlink>
      <a:srgbClr val="FAD2B2"/>
    </a:folHlink>
  </a:clrScheme>
</a:themeOverride>
</file>

<file path=ppt/theme/themeOverride22.xml><?xml version="1.0" encoding="utf-8"?>
<a:themeOverride xmlns:a="http://schemas.openxmlformats.org/drawingml/2006/main" xmlns:r="http://schemas.openxmlformats.org/officeDocument/2006/relationships">
  <a:clrScheme name="Zalando">
    <a:dk1>
      <a:srgbClr val="000000"/>
    </a:dk1>
    <a:lt1>
      <a:srgbClr val="FFFFFF"/>
    </a:lt1>
    <a:dk2>
      <a:srgbClr val="737A84"/>
    </a:dk2>
    <a:lt2>
      <a:srgbClr val="FFFFFF"/>
    </a:lt2>
    <a:accent1>
      <a:srgbClr val="FC2807"/>
    </a:accent1>
    <a:accent2>
      <a:srgbClr val="FC5121"/>
    </a:accent2>
    <a:accent3>
      <a:srgbClr val="FE6A23"/>
    </a:accent3>
    <a:accent4>
      <a:srgbClr val="FAD2B2"/>
    </a:accent4>
    <a:accent5>
      <a:srgbClr val="737A84"/>
    </a:accent5>
    <a:accent6>
      <a:srgbClr val="333333"/>
    </a:accent6>
    <a:hlink>
      <a:srgbClr val="FF6900"/>
    </a:hlink>
    <a:folHlink>
      <a:srgbClr val="FAD2B2"/>
    </a:folHlink>
  </a:clrScheme>
</a:themeOverride>
</file>

<file path=ppt/theme/themeOverride23.xml><?xml version="1.0" encoding="utf-8"?>
<a:themeOverride xmlns:a="http://schemas.openxmlformats.org/drawingml/2006/main" xmlns:r="http://schemas.openxmlformats.org/officeDocument/2006/relationships">
  <a:clrScheme name="Zalando">
    <a:dk1>
      <a:srgbClr val="000000"/>
    </a:dk1>
    <a:lt1>
      <a:srgbClr val="FFFFFF"/>
    </a:lt1>
    <a:dk2>
      <a:srgbClr val="737A84"/>
    </a:dk2>
    <a:lt2>
      <a:srgbClr val="FFFFFF"/>
    </a:lt2>
    <a:accent1>
      <a:srgbClr val="FC2807"/>
    </a:accent1>
    <a:accent2>
      <a:srgbClr val="FC5121"/>
    </a:accent2>
    <a:accent3>
      <a:srgbClr val="FE6A23"/>
    </a:accent3>
    <a:accent4>
      <a:srgbClr val="FAD2B2"/>
    </a:accent4>
    <a:accent5>
      <a:srgbClr val="737A84"/>
    </a:accent5>
    <a:accent6>
      <a:srgbClr val="333333"/>
    </a:accent6>
    <a:hlink>
      <a:srgbClr val="FF6900"/>
    </a:hlink>
    <a:folHlink>
      <a:srgbClr val="FAD2B2"/>
    </a:folHlink>
  </a:clrScheme>
</a:themeOverride>
</file>

<file path=ppt/theme/themeOverride24.xml><?xml version="1.0" encoding="utf-8"?>
<a:themeOverride xmlns:a="http://schemas.openxmlformats.org/drawingml/2006/main" xmlns:r="http://schemas.openxmlformats.org/officeDocument/2006/relationships">
  <a:clrScheme name="Zalando">
    <a:dk1>
      <a:srgbClr val="000000"/>
    </a:dk1>
    <a:lt1>
      <a:srgbClr val="FFFFFF"/>
    </a:lt1>
    <a:dk2>
      <a:srgbClr val="737A84"/>
    </a:dk2>
    <a:lt2>
      <a:srgbClr val="FFFFFF"/>
    </a:lt2>
    <a:accent1>
      <a:srgbClr val="FC2807"/>
    </a:accent1>
    <a:accent2>
      <a:srgbClr val="FC5121"/>
    </a:accent2>
    <a:accent3>
      <a:srgbClr val="FE6A23"/>
    </a:accent3>
    <a:accent4>
      <a:srgbClr val="FAD2B2"/>
    </a:accent4>
    <a:accent5>
      <a:srgbClr val="737A84"/>
    </a:accent5>
    <a:accent6>
      <a:srgbClr val="333333"/>
    </a:accent6>
    <a:hlink>
      <a:srgbClr val="FF6900"/>
    </a:hlink>
    <a:folHlink>
      <a:srgbClr val="FAD2B2"/>
    </a:folHlink>
  </a:clrScheme>
</a:themeOverride>
</file>

<file path=ppt/theme/themeOverride25.xml><?xml version="1.0" encoding="utf-8"?>
<a:themeOverride xmlns:a="http://schemas.openxmlformats.org/drawingml/2006/main" xmlns:r="http://schemas.openxmlformats.org/officeDocument/2006/relationships">
  <a:clrScheme name="Zalando">
    <a:dk1>
      <a:srgbClr val="000000"/>
    </a:dk1>
    <a:lt1>
      <a:srgbClr val="FFFFFF"/>
    </a:lt1>
    <a:dk2>
      <a:srgbClr val="737A84"/>
    </a:dk2>
    <a:lt2>
      <a:srgbClr val="FFFFFF"/>
    </a:lt2>
    <a:accent1>
      <a:srgbClr val="FC2807"/>
    </a:accent1>
    <a:accent2>
      <a:srgbClr val="FC5121"/>
    </a:accent2>
    <a:accent3>
      <a:srgbClr val="FE6A23"/>
    </a:accent3>
    <a:accent4>
      <a:srgbClr val="FAD2B2"/>
    </a:accent4>
    <a:accent5>
      <a:srgbClr val="737A84"/>
    </a:accent5>
    <a:accent6>
      <a:srgbClr val="333333"/>
    </a:accent6>
    <a:hlink>
      <a:srgbClr val="FF6900"/>
    </a:hlink>
    <a:folHlink>
      <a:srgbClr val="FAD2B2"/>
    </a:folHlink>
  </a:clrScheme>
</a:themeOverride>
</file>

<file path=ppt/theme/themeOverride26.xml><?xml version="1.0" encoding="utf-8"?>
<a:themeOverride xmlns:a="http://schemas.openxmlformats.org/drawingml/2006/main" xmlns:r="http://schemas.openxmlformats.org/officeDocument/2006/relationships">
  <a:clrScheme name="Zalando">
    <a:dk1>
      <a:srgbClr val="000000"/>
    </a:dk1>
    <a:lt1>
      <a:srgbClr val="FFFFFF"/>
    </a:lt1>
    <a:dk2>
      <a:srgbClr val="737A84"/>
    </a:dk2>
    <a:lt2>
      <a:srgbClr val="FFFFFF"/>
    </a:lt2>
    <a:accent1>
      <a:srgbClr val="FC2807"/>
    </a:accent1>
    <a:accent2>
      <a:srgbClr val="FC5121"/>
    </a:accent2>
    <a:accent3>
      <a:srgbClr val="FE6A23"/>
    </a:accent3>
    <a:accent4>
      <a:srgbClr val="FAD2B2"/>
    </a:accent4>
    <a:accent5>
      <a:srgbClr val="737A84"/>
    </a:accent5>
    <a:accent6>
      <a:srgbClr val="333333"/>
    </a:accent6>
    <a:hlink>
      <a:srgbClr val="FF6900"/>
    </a:hlink>
    <a:folHlink>
      <a:srgbClr val="FAD2B2"/>
    </a:folHlink>
  </a:clrScheme>
</a:themeOverride>
</file>

<file path=ppt/theme/themeOverride27.xml><?xml version="1.0" encoding="utf-8"?>
<a:themeOverride xmlns:a="http://schemas.openxmlformats.org/drawingml/2006/main" xmlns:r="http://schemas.openxmlformats.org/officeDocument/2006/relationships">
  <a:clrScheme name="Zalando">
    <a:dk1>
      <a:srgbClr val="000000"/>
    </a:dk1>
    <a:lt1>
      <a:srgbClr val="FFFFFF"/>
    </a:lt1>
    <a:dk2>
      <a:srgbClr val="737A84"/>
    </a:dk2>
    <a:lt2>
      <a:srgbClr val="FFFFFF"/>
    </a:lt2>
    <a:accent1>
      <a:srgbClr val="FC2807"/>
    </a:accent1>
    <a:accent2>
      <a:srgbClr val="FC5121"/>
    </a:accent2>
    <a:accent3>
      <a:srgbClr val="FE6A23"/>
    </a:accent3>
    <a:accent4>
      <a:srgbClr val="FAD2B2"/>
    </a:accent4>
    <a:accent5>
      <a:srgbClr val="737A84"/>
    </a:accent5>
    <a:accent6>
      <a:srgbClr val="333333"/>
    </a:accent6>
    <a:hlink>
      <a:srgbClr val="FF6900"/>
    </a:hlink>
    <a:folHlink>
      <a:srgbClr val="FAD2B2"/>
    </a:folHlink>
  </a:clrScheme>
</a:themeOverride>
</file>

<file path=ppt/theme/themeOverride28.xml><?xml version="1.0" encoding="utf-8"?>
<a:themeOverride xmlns:a="http://schemas.openxmlformats.org/drawingml/2006/main" xmlns:r="http://schemas.openxmlformats.org/officeDocument/2006/relationships">
  <a:clrScheme name="Zalando">
    <a:dk1>
      <a:srgbClr val="000000"/>
    </a:dk1>
    <a:lt1>
      <a:srgbClr val="FFFFFF"/>
    </a:lt1>
    <a:dk2>
      <a:srgbClr val="737A84"/>
    </a:dk2>
    <a:lt2>
      <a:srgbClr val="FFFFFF"/>
    </a:lt2>
    <a:accent1>
      <a:srgbClr val="FC2807"/>
    </a:accent1>
    <a:accent2>
      <a:srgbClr val="FC5121"/>
    </a:accent2>
    <a:accent3>
      <a:srgbClr val="FE6A23"/>
    </a:accent3>
    <a:accent4>
      <a:srgbClr val="FAD2B2"/>
    </a:accent4>
    <a:accent5>
      <a:srgbClr val="737A84"/>
    </a:accent5>
    <a:accent6>
      <a:srgbClr val="333333"/>
    </a:accent6>
    <a:hlink>
      <a:srgbClr val="FF6900"/>
    </a:hlink>
    <a:folHlink>
      <a:srgbClr val="FAD2B2"/>
    </a:folHlink>
  </a:clrScheme>
</a:themeOverride>
</file>

<file path=ppt/theme/themeOverride29.xml><?xml version="1.0" encoding="utf-8"?>
<a:themeOverride xmlns:a="http://schemas.openxmlformats.org/drawingml/2006/main" xmlns:r="http://schemas.openxmlformats.org/officeDocument/2006/relationships">
  <a:clrScheme name="Zalando">
    <a:dk1>
      <a:srgbClr val="000000"/>
    </a:dk1>
    <a:lt1>
      <a:srgbClr val="FFFFFF"/>
    </a:lt1>
    <a:dk2>
      <a:srgbClr val="737A84"/>
    </a:dk2>
    <a:lt2>
      <a:srgbClr val="FFFFFF"/>
    </a:lt2>
    <a:accent1>
      <a:srgbClr val="FC2807"/>
    </a:accent1>
    <a:accent2>
      <a:srgbClr val="FC5121"/>
    </a:accent2>
    <a:accent3>
      <a:srgbClr val="FE6A23"/>
    </a:accent3>
    <a:accent4>
      <a:srgbClr val="FAD2B2"/>
    </a:accent4>
    <a:accent5>
      <a:srgbClr val="737A84"/>
    </a:accent5>
    <a:accent6>
      <a:srgbClr val="333333"/>
    </a:accent6>
    <a:hlink>
      <a:srgbClr val="FF6900"/>
    </a:hlink>
    <a:folHlink>
      <a:srgbClr val="FAD2B2"/>
    </a:folHlink>
  </a:clrScheme>
</a:themeOverride>
</file>

<file path=ppt/theme/themeOverride3.xml><?xml version="1.0" encoding="utf-8"?>
<a:themeOverride xmlns:a="http://schemas.openxmlformats.org/drawingml/2006/main" xmlns:r="http://schemas.openxmlformats.org/officeDocument/2006/relationships">
  <a:clrScheme name="Zalando">
    <a:dk1>
      <a:srgbClr val="000000"/>
    </a:dk1>
    <a:lt1>
      <a:srgbClr val="FFFFFF"/>
    </a:lt1>
    <a:dk2>
      <a:srgbClr val="737A84"/>
    </a:dk2>
    <a:lt2>
      <a:srgbClr val="FFFFFF"/>
    </a:lt2>
    <a:accent1>
      <a:srgbClr val="FC2807"/>
    </a:accent1>
    <a:accent2>
      <a:srgbClr val="FC5121"/>
    </a:accent2>
    <a:accent3>
      <a:srgbClr val="FE6A23"/>
    </a:accent3>
    <a:accent4>
      <a:srgbClr val="FAD2B2"/>
    </a:accent4>
    <a:accent5>
      <a:srgbClr val="737A84"/>
    </a:accent5>
    <a:accent6>
      <a:srgbClr val="333333"/>
    </a:accent6>
    <a:hlink>
      <a:srgbClr val="FF6900"/>
    </a:hlink>
    <a:folHlink>
      <a:srgbClr val="FAD2B2"/>
    </a:folHlink>
  </a:clrScheme>
</a:themeOverride>
</file>

<file path=ppt/theme/themeOverride30.xml><?xml version="1.0" encoding="utf-8"?>
<a:themeOverride xmlns:a="http://schemas.openxmlformats.org/drawingml/2006/main" xmlns:r="http://schemas.openxmlformats.org/officeDocument/2006/relationships">
  <a:clrScheme name="Zalando">
    <a:dk1>
      <a:srgbClr val="000000"/>
    </a:dk1>
    <a:lt1>
      <a:srgbClr val="FFFFFF"/>
    </a:lt1>
    <a:dk2>
      <a:srgbClr val="737A84"/>
    </a:dk2>
    <a:lt2>
      <a:srgbClr val="FFFFFF"/>
    </a:lt2>
    <a:accent1>
      <a:srgbClr val="FC2807"/>
    </a:accent1>
    <a:accent2>
      <a:srgbClr val="FC5121"/>
    </a:accent2>
    <a:accent3>
      <a:srgbClr val="FE6A23"/>
    </a:accent3>
    <a:accent4>
      <a:srgbClr val="FAD2B2"/>
    </a:accent4>
    <a:accent5>
      <a:srgbClr val="737A84"/>
    </a:accent5>
    <a:accent6>
      <a:srgbClr val="333333"/>
    </a:accent6>
    <a:hlink>
      <a:srgbClr val="FF6900"/>
    </a:hlink>
    <a:folHlink>
      <a:srgbClr val="FAD2B2"/>
    </a:folHlink>
  </a:clrScheme>
</a:themeOverride>
</file>

<file path=ppt/theme/themeOverride31.xml><?xml version="1.0" encoding="utf-8"?>
<a:themeOverride xmlns:a="http://schemas.openxmlformats.org/drawingml/2006/main" xmlns:r="http://schemas.openxmlformats.org/officeDocument/2006/relationships">
  <a:clrScheme name="Zalando">
    <a:dk1>
      <a:srgbClr val="000000"/>
    </a:dk1>
    <a:lt1>
      <a:srgbClr val="FFFFFF"/>
    </a:lt1>
    <a:dk2>
      <a:srgbClr val="737A84"/>
    </a:dk2>
    <a:lt2>
      <a:srgbClr val="FFFFFF"/>
    </a:lt2>
    <a:accent1>
      <a:srgbClr val="FC2807"/>
    </a:accent1>
    <a:accent2>
      <a:srgbClr val="FC5121"/>
    </a:accent2>
    <a:accent3>
      <a:srgbClr val="FE6A23"/>
    </a:accent3>
    <a:accent4>
      <a:srgbClr val="FAD2B2"/>
    </a:accent4>
    <a:accent5>
      <a:srgbClr val="737A84"/>
    </a:accent5>
    <a:accent6>
      <a:srgbClr val="333333"/>
    </a:accent6>
    <a:hlink>
      <a:srgbClr val="FF6900"/>
    </a:hlink>
    <a:folHlink>
      <a:srgbClr val="FAD2B2"/>
    </a:folHlink>
  </a:clrScheme>
</a:themeOverride>
</file>

<file path=ppt/theme/themeOverride32.xml><?xml version="1.0" encoding="utf-8"?>
<a:themeOverride xmlns:a="http://schemas.openxmlformats.org/drawingml/2006/main" xmlns:r="http://schemas.openxmlformats.org/officeDocument/2006/relationships">
  <a:clrScheme name="Zalando">
    <a:dk1>
      <a:srgbClr val="000000"/>
    </a:dk1>
    <a:lt1>
      <a:srgbClr val="FFFFFF"/>
    </a:lt1>
    <a:dk2>
      <a:srgbClr val="737A84"/>
    </a:dk2>
    <a:lt2>
      <a:srgbClr val="FFFFFF"/>
    </a:lt2>
    <a:accent1>
      <a:srgbClr val="FC2807"/>
    </a:accent1>
    <a:accent2>
      <a:srgbClr val="FC5121"/>
    </a:accent2>
    <a:accent3>
      <a:srgbClr val="FE6A23"/>
    </a:accent3>
    <a:accent4>
      <a:srgbClr val="FAD2B2"/>
    </a:accent4>
    <a:accent5>
      <a:srgbClr val="737A84"/>
    </a:accent5>
    <a:accent6>
      <a:srgbClr val="333333"/>
    </a:accent6>
    <a:hlink>
      <a:srgbClr val="FF6900"/>
    </a:hlink>
    <a:folHlink>
      <a:srgbClr val="FAD2B2"/>
    </a:folHlink>
  </a:clrScheme>
</a:themeOverride>
</file>

<file path=ppt/theme/themeOverride33.xml><?xml version="1.0" encoding="utf-8"?>
<a:themeOverride xmlns:a="http://schemas.openxmlformats.org/drawingml/2006/main" xmlns:r="http://schemas.openxmlformats.org/officeDocument/2006/relationships">
  <a:clrScheme name="Zalando">
    <a:dk1>
      <a:srgbClr val="000000"/>
    </a:dk1>
    <a:lt1>
      <a:srgbClr val="FFFFFF"/>
    </a:lt1>
    <a:dk2>
      <a:srgbClr val="737A84"/>
    </a:dk2>
    <a:lt2>
      <a:srgbClr val="FFFFFF"/>
    </a:lt2>
    <a:accent1>
      <a:srgbClr val="FC2807"/>
    </a:accent1>
    <a:accent2>
      <a:srgbClr val="FC5121"/>
    </a:accent2>
    <a:accent3>
      <a:srgbClr val="FE6A23"/>
    </a:accent3>
    <a:accent4>
      <a:srgbClr val="FAD2B2"/>
    </a:accent4>
    <a:accent5>
      <a:srgbClr val="737A84"/>
    </a:accent5>
    <a:accent6>
      <a:srgbClr val="333333"/>
    </a:accent6>
    <a:hlink>
      <a:srgbClr val="FF6900"/>
    </a:hlink>
    <a:folHlink>
      <a:srgbClr val="FAD2B2"/>
    </a:folHlink>
  </a:clrScheme>
</a:themeOverride>
</file>

<file path=ppt/theme/themeOverride34.xml><?xml version="1.0" encoding="utf-8"?>
<a:themeOverride xmlns:a="http://schemas.openxmlformats.org/drawingml/2006/main" xmlns:r="http://schemas.openxmlformats.org/officeDocument/2006/relationships">
  <a:clrScheme name="Zalando">
    <a:dk1>
      <a:srgbClr val="000000"/>
    </a:dk1>
    <a:lt1>
      <a:srgbClr val="FFFFFF"/>
    </a:lt1>
    <a:dk2>
      <a:srgbClr val="737A84"/>
    </a:dk2>
    <a:lt2>
      <a:srgbClr val="FFFFFF"/>
    </a:lt2>
    <a:accent1>
      <a:srgbClr val="FC2807"/>
    </a:accent1>
    <a:accent2>
      <a:srgbClr val="FC5121"/>
    </a:accent2>
    <a:accent3>
      <a:srgbClr val="FE6A23"/>
    </a:accent3>
    <a:accent4>
      <a:srgbClr val="FAD2B2"/>
    </a:accent4>
    <a:accent5>
      <a:srgbClr val="737A84"/>
    </a:accent5>
    <a:accent6>
      <a:srgbClr val="333333"/>
    </a:accent6>
    <a:hlink>
      <a:srgbClr val="FF6900"/>
    </a:hlink>
    <a:folHlink>
      <a:srgbClr val="FAD2B2"/>
    </a:folHlink>
  </a:clrScheme>
</a:themeOverride>
</file>

<file path=ppt/theme/themeOverride35.xml><?xml version="1.0" encoding="utf-8"?>
<a:themeOverride xmlns:a="http://schemas.openxmlformats.org/drawingml/2006/main" xmlns:r="http://schemas.openxmlformats.org/officeDocument/2006/relationships">
  <a:clrScheme name="Zalando">
    <a:dk1>
      <a:srgbClr val="000000"/>
    </a:dk1>
    <a:lt1>
      <a:srgbClr val="FFFFFF"/>
    </a:lt1>
    <a:dk2>
      <a:srgbClr val="737A84"/>
    </a:dk2>
    <a:lt2>
      <a:srgbClr val="FFFFFF"/>
    </a:lt2>
    <a:accent1>
      <a:srgbClr val="FC2807"/>
    </a:accent1>
    <a:accent2>
      <a:srgbClr val="FC5121"/>
    </a:accent2>
    <a:accent3>
      <a:srgbClr val="FE6A23"/>
    </a:accent3>
    <a:accent4>
      <a:srgbClr val="FAD2B2"/>
    </a:accent4>
    <a:accent5>
      <a:srgbClr val="737A84"/>
    </a:accent5>
    <a:accent6>
      <a:srgbClr val="333333"/>
    </a:accent6>
    <a:hlink>
      <a:srgbClr val="FF6900"/>
    </a:hlink>
    <a:folHlink>
      <a:srgbClr val="FAD2B2"/>
    </a:folHlink>
  </a:clrScheme>
</a:themeOverride>
</file>

<file path=ppt/theme/themeOverride36.xml><?xml version="1.0" encoding="utf-8"?>
<a:themeOverride xmlns:a="http://schemas.openxmlformats.org/drawingml/2006/main" xmlns:r="http://schemas.openxmlformats.org/officeDocument/2006/relationships">
  <a:clrScheme name="Zalando">
    <a:dk1>
      <a:srgbClr val="000000"/>
    </a:dk1>
    <a:lt1>
      <a:srgbClr val="FFFFFF"/>
    </a:lt1>
    <a:dk2>
      <a:srgbClr val="737A84"/>
    </a:dk2>
    <a:lt2>
      <a:srgbClr val="FFFFFF"/>
    </a:lt2>
    <a:accent1>
      <a:srgbClr val="FC2807"/>
    </a:accent1>
    <a:accent2>
      <a:srgbClr val="FC5121"/>
    </a:accent2>
    <a:accent3>
      <a:srgbClr val="FE6A23"/>
    </a:accent3>
    <a:accent4>
      <a:srgbClr val="FAD2B2"/>
    </a:accent4>
    <a:accent5>
      <a:srgbClr val="737A84"/>
    </a:accent5>
    <a:accent6>
      <a:srgbClr val="333333"/>
    </a:accent6>
    <a:hlink>
      <a:srgbClr val="FF6900"/>
    </a:hlink>
    <a:folHlink>
      <a:srgbClr val="FAD2B2"/>
    </a:folHlink>
  </a:clrScheme>
</a:themeOverride>
</file>

<file path=ppt/theme/themeOverride37.xml><?xml version="1.0" encoding="utf-8"?>
<a:themeOverride xmlns:a="http://schemas.openxmlformats.org/drawingml/2006/main" xmlns:r="http://schemas.openxmlformats.org/officeDocument/2006/relationships">
  <a:clrScheme name="Zalando">
    <a:dk1>
      <a:srgbClr val="000000"/>
    </a:dk1>
    <a:lt1>
      <a:srgbClr val="FFFFFF"/>
    </a:lt1>
    <a:dk2>
      <a:srgbClr val="737A84"/>
    </a:dk2>
    <a:lt2>
      <a:srgbClr val="FFFFFF"/>
    </a:lt2>
    <a:accent1>
      <a:srgbClr val="FC2807"/>
    </a:accent1>
    <a:accent2>
      <a:srgbClr val="FC5121"/>
    </a:accent2>
    <a:accent3>
      <a:srgbClr val="FE6A23"/>
    </a:accent3>
    <a:accent4>
      <a:srgbClr val="FAD2B2"/>
    </a:accent4>
    <a:accent5>
      <a:srgbClr val="737A84"/>
    </a:accent5>
    <a:accent6>
      <a:srgbClr val="333333"/>
    </a:accent6>
    <a:hlink>
      <a:srgbClr val="FF6900"/>
    </a:hlink>
    <a:folHlink>
      <a:srgbClr val="FAD2B2"/>
    </a:folHlink>
  </a:clrScheme>
</a:themeOverride>
</file>

<file path=ppt/theme/themeOverride38.xml><?xml version="1.0" encoding="utf-8"?>
<a:themeOverride xmlns:a="http://schemas.openxmlformats.org/drawingml/2006/main" xmlns:r="http://schemas.openxmlformats.org/officeDocument/2006/relationships">
  <a:clrScheme name="Zalando">
    <a:dk1>
      <a:srgbClr val="000000"/>
    </a:dk1>
    <a:lt1>
      <a:srgbClr val="FFFFFF"/>
    </a:lt1>
    <a:dk2>
      <a:srgbClr val="737A84"/>
    </a:dk2>
    <a:lt2>
      <a:srgbClr val="FFFFFF"/>
    </a:lt2>
    <a:accent1>
      <a:srgbClr val="FC2807"/>
    </a:accent1>
    <a:accent2>
      <a:srgbClr val="FC5121"/>
    </a:accent2>
    <a:accent3>
      <a:srgbClr val="FE6A23"/>
    </a:accent3>
    <a:accent4>
      <a:srgbClr val="FAD2B2"/>
    </a:accent4>
    <a:accent5>
      <a:srgbClr val="737A84"/>
    </a:accent5>
    <a:accent6>
      <a:srgbClr val="333333"/>
    </a:accent6>
    <a:hlink>
      <a:srgbClr val="FF6900"/>
    </a:hlink>
    <a:folHlink>
      <a:srgbClr val="FAD2B2"/>
    </a:folHlink>
  </a:clrScheme>
</a:themeOverride>
</file>

<file path=ppt/theme/themeOverride39.xml><?xml version="1.0" encoding="utf-8"?>
<a:themeOverride xmlns:a="http://schemas.openxmlformats.org/drawingml/2006/main" xmlns:r="http://schemas.openxmlformats.org/officeDocument/2006/relationships">
  <a:clrScheme name="Zalando">
    <a:dk1>
      <a:srgbClr val="000000"/>
    </a:dk1>
    <a:lt1>
      <a:srgbClr val="FFFFFF"/>
    </a:lt1>
    <a:dk2>
      <a:srgbClr val="737A84"/>
    </a:dk2>
    <a:lt2>
      <a:srgbClr val="FFFFFF"/>
    </a:lt2>
    <a:accent1>
      <a:srgbClr val="FC2807"/>
    </a:accent1>
    <a:accent2>
      <a:srgbClr val="FC5121"/>
    </a:accent2>
    <a:accent3>
      <a:srgbClr val="FE6A23"/>
    </a:accent3>
    <a:accent4>
      <a:srgbClr val="FAD2B2"/>
    </a:accent4>
    <a:accent5>
      <a:srgbClr val="737A84"/>
    </a:accent5>
    <a:accent6>
      <a:srgbClr val="333333"/>
    </a:accent6>
    <a:hlink>
      <a:srgbClr val="FF6900"/>
    </a:hlink>
    <a:folHlink>
      <a:srgbClr val="FAD2B2"/>
    </a:folHlink>
  </a:clrScheme>
</a:themeOverride>
</file>

<file path=ppt/theme/themeOverride4.xml><?xml version="1.0" encoding="utf-8"?>
<a:themeOverride xmlns:a="http://schemas.openxmlformats.org/drawingml/2006/main" xmlns:r="http://schemas.openxmlformats.org/officeDocument/2006/relationships">
  <a:clrScheme name="Zalando">
    <a:dk1>
      <a:srgbClr val="000000"/>
    </a:dk1>
    <a:lt1>
      <a:srgbClr val="FFFFFF"/>
    </a:lt1>
    <a:dk2>
      <a:srgbClr val="737A84"/>
    </a:dk2>
    <a:lt2>
      <a:srgbClr val="FFFFFF"/>
    </a:lt2>
    <a:accent1>
      <a:srgbClr val="FC2807"/>
    </a:accent1>
    <a:accent2>
      <a:srgbClr val="FC5121"/>
    </a:accent2>
    <a:accent3>
      <a:srgbClr val="FE6A23"/>
    </a:accent3>
    <a:accent4>
      <a:srgbClr val="FAD2B2"/>
    </a:accent4>
    <a:accent5>
      <a:srgbClr val="737A84"/>
    </a:accent5>
    <a:accent6>
      <a:srgbClr val="333333"/>
    </a:accent6>
    <a:hlink>
      <a:srgbClr val="FF6900"/>
    </a:hlink>
    <a:folHlink>
      <a:srgbClr val="FAD2B2"/>
    </a:folHlink>
  </a:clrScheme>
</a:themeOverride>
</file>

<file path=ppt/theme/themeOverride40.xml><?xml version="1.0" encoding="utf-8"?>
<a:themeOverride xmlns:a="http://schemas.openxmlformats.org/drawingml/2006/main" xmlns:r="http://schemas.openxmlformats.org/officeDocument/2006/relationships">
  <a:clrScheme name="Zalando">
    <a:dk1>
      <a:srgbClr val="000000"/>
    </a:dk1>
    <a:lt1>
      <a:srgbClr val="FFFFFF"/>
    </a:lt1>
    <a:dk2>
      <a:srgbClr val="737A84"/>
    </a:dk2>
    <a:lt2>
      <a:srgbClr val="FFFFFF"/>
    </a:lt2>
    <a:accent1>
      <a:srgbClr val="FC2807"/>
    </a:accent1>
    <a:accent2>
      <a:srgbClr val="FC5121"/>
    </a:accent2>
    <a:accent3>
      <a:srgbClr val="FE6A23"/>
    </a:accent3>
    <a:accent4>
      <a:srgbClr val="FAD2B2"/>
    </a:accent4>
    <a:accent5>
      <a:srgbClr val="737A84"/>
    </a:accent5>
    <a:accent6>
      <a:srgbClr val="333333"/>
    </a:accent6>
    <a:hlink>
      <a:srgbClr val="FF6900"/>
    </a:hlink>
    <a:folHlink>
      <a:srgbClr val="FAD2B2"/>
    </a:folHlink>
  </a:clrScheme>
</a:themeOverride>
</file>

<file path=ppt/theme/themeOverride41.xml><?xml version="1.0" encoding="utf-8"?>
<a:themeOverride xmlns:a="http://schemas.openxmlformats.org/drawingml/2006/main" xmlns:r="http://schemas.openxmlformats.org/officeDocument/2006/relationships">
  <a:clrScheme name="Zalando">
    <a:dk1>
      <a:srgbClr val="000000"/>
    </a:dk1>
    <a:lt1>
      <a:srgbClr val="FFFFFF"/>
    </a:lt1>
    <a:dk2>
      <a:srgbClr val="737A84"/>
    </a:dk2>
    <a:lt2>
      <a:srgbClr val="FFFFFF"/>
    </a:lt2>
    <a:accent1>
      <a:srgbClr val="FC2807"/>
    </a:accent1>
    <a:accent2>
      <a:srgbClr val="FC5121"/>
    </a:accent2>
    <a:accent3>
      <a:srgbClr val="FE6A23"/>
    </a:accent3>
    <a:accent4>
      <a:srgbClr val="FAD2B2"/>
    </a:accent4>
    <a:accent5>
      <a:srgbClr val="737A84"/>
    </a:accent5>
    <a:accent6>
      <a:srgbClr val="333333"/>
    </a:accent6>
    <a:hlink>
      <a:srgbClr val="FF6900"/>
    </a:hlink>
    <a:folHlink>
      <a:srgbClr val="FAD2B2"/>
    </a:folHlink>
  </a:clrScheme>
</a:themeOverride>
</file>

<file path=ppt/theme/themeOverride42.xml><?xml version="1.0" encoding="utf-8"?>
<a:themeOverride xmlns:a="http://schemas.openxmlformats.org/drawingml/2006/main" xmlns:r="http://schemas.openxmlformats.org/officeDocument/2006/relationships">
  <a:clrScheme name="Zalando">
    <a:dk1>
      <a:srgbClr val="000000"/>
    </a:dk1>
    <a:lt1>
      <a:srgbClr val="FFFFFF"/>
    </a:lt1>
    <a:dk2>
      <a:srgbClr val="737A84"/>
    </a:dk2>
    <a:lt2>
      <a:srgbClr val="FFFFFF"/>
    </a:lt2>
    <a:accent1>
      <a:srgbClr val="FC2807"/>
    </a:accent1>
    <a:accent2>
      <a:srgbClr val="FC5121"/>
    </a:accent2>
    <a:accent3>
      <a:srgbClr val="FE6A23"/>
    </a:accent3>
    <a:accent4>
      <a:srgbClr val="FAD2B2"/>
    </a:accent4>
    <a:accent5>
      <a:srgbClr val="737A84"/>
    </a:accent5>
    <a:accent6>
      <a:srgbClr val="333333"/>
    </a:accent6>
    <a:hlink>
      <a:srgbClr val="FF6900"/>
    </a:hlink>
    <a:folHlink>
      <a:srgbClr val="FAD2B2"/>
    </a:folHlink>
  </a:clrScheme>
</a:themeOverride>
</file>

<file path=ppt/theme/themeOverride43.xml><?xml version="1.0" encoding="utf-8"?>
<a:themeOverride xmlns:a="http://schemas.openxmlformats.org/drawingml/2006/main" xmlns:r="http://schemas.openxmlformats.org/officeDocument/2006/relationships">
  <a:clrScheme name="Zalando">
    <a:dk1>
      <a:srgbClr val="000000"/>
    </a:dk1>
    <a:lt1>
      <a:srgbClr val="FFFFFF"/>
    </a:lt1>
    <a:dk2>
      <a:srgbClr val="737A84"/>
    </a:dk2>
    <a:lt2>
      <a:srgbClr val="FFFFFF"/>
    </a:lt2>
    <a:accent1>
      <a:srgbClr val="FC2807"/>
    </a:accent1>
    <a:accent2>
      <a:srgbClr val="FC5121"/>
    </a:accent2>
    <a:accent3>
      <a:srgbClr val="FE6A23"/>
    </a:accent3>
    <a:accent4>
      <a:srgbClr val="FAD2B2"/>
    </a:accent4>
    <a:accent5>
      <a:srgbClr val="737A84"/>
    </a:accent5>
    <a:accent6>
      <a:srgbClr val="333333"/>
    </a:accent6>
    <a:hlink>
      <a:srgbClr val="FF6900"/>
    </a:hlink>
    <a:folHlink>
      <a:srgbClr val="FAD2B2"/>
    </a:folHlink>
  </a:clrScheme>
</a:themeOverride>
</file>

<file path=ppt/theme/themeOverride44.xml><?xml version="1.0" encoding="utf-8"?>
<a:themeOverride xmlns:a="http://schemas.openxmlformats.org/drawingml/2006/main" xmlns:r="http://schemas.openxmlformats.org/officeDocument/2006/relationships">
  <a:clrScheme name="Zalando">
    <a:dk1>
      <a:srgbClr val="000000"/>
    </a:dk1>
    <a:lt1>
      <a:srgbClr val="FFFFFF"/>
    </a:lt1>
    <a:dk2>
      <a:srgbClr val="737A84"/>
    </a:dk2>
    <a:lt2>
      <a:srgbClr val="FFFFFF"/>
    </a:lt2>
    <a:accent1>
      <a:srgbClr val="FC2807"/>
    </a:accent1>
    <a:accent2>
      <a:srgbClr val="FC5121"/>
    </a:accent2>
    <a:accent3>
      <a:srgbClr val="FE6A23"/>
    </a:accent3>
    <a:accent4>
      <a:srgbClr val="FAD2B2"/>
    </a:accent4>
    <a:accent5>
      <a:srgbClr val="737A84"/>
    </a:accent5>
    <a:accent6>
      <a:srgbClr val="333333"/>
    </a:accent6>
    <a:hlink>
      <a:srgbClr val="FF6900"/>
    </a:hlink>
    <a:folHlink>
      <a:srgbClr val="FAD2B2"/>
    </a:folHlink>
  </a:clrScheme>
</a:themeOverride>
</file>

<file path=ppt/theme/themeOverride45.xml><?xml version="1.0" encoding="utf-8"?>
<a:themeOverride xmlns:a="http://schemas.openxmlformats.org/drawingml/2006/main" xmlns:r="http://schemas.openxmlformats.org/officeDocument/2006/relationships">
  <a:clrScheme name="Zalando">
    <a:dk1>
      <a:srgbClr val="000000"/>
    </a:dk1>
    <a:lt1>
      <a:srgbClr val="FFFFFF"/>
    </a:lt1>
    <a:dk2>
      <a:srgbClr val="737A84"/>
    </a:dk2>
    <a:lt2>
      <a:srgbClr val="FFFFFF"/>
    </a:lt2>
    <a:accent1>
      <a:srgbClr val="FC2807"/>
    </a:accent1>
    <a:accent2>
      <a:srgbClr val="FC5121"/>
    </a:accent2>
    <a:accent3>
      <a:srgbClr val="FE6A23"/>
    </a:accent3>
    <a:accent4>
      <a:srgbClr val="FAD2B2"/>
    </a:accent4>
    <a:accent5>
      <a:srgbClr val="737A84"/>
    </a:accent5>
    <a:accent6>
      <a:srgbClr val="333333"/>
    </a:accent6>
    <a:hlink>
      <a:srgbClr val="FF6900"/>
    </a:hlink>
    <a:folHlink>
      <a:srgbClr val="FAD2B2"/>
    </a:folHlink>
  </a:clrScheme>
</a:themeOverride>
</file>

<file path=ppt/theme/themeOverride46.xml><?xml version="1.0" encoding="utf-8"?>
<a:themeOverride xmlns:a="http://schemas.openxmlformats.org/drawingml/2006/main" xmlns:r="http://schemas.openxmlformats.org/officeDocument/2006/relationships">
  <a:clrScheme name="Zalando">
    <a:dk1>
      <a:srgbClr val="000000"/>
    </a:dk1>
    <a:lt1>
      <a:srgbClr val="FFFFFF"/>
    </a:lt1>
    <a:dk2>
      <a:srgbClr val="737A84"/>
    </a:dk2>
    <a:lt2>
      <a:srgbClr val="FFFFFF"/>
    </a:lt2>
    <a:accent1>
      <a:srgbClr val="FC2807"/>
    </a:accent1>
    <a:accent2>
      <a:srgbClr val="FC5121"/>
    </a:accent2>
    <a:accent3>
      <a:srgbClr val="FE6A23"/>
    </a:accent3>
    <a:accent4>
      <a:srgbClr val="FAD2B2"/>
    </a:accent4>
    <a:accent5>
      <a:srgbClr val="737A84"/>
    </a:accent5>
    <a:accent6>
      <a:srgbClr val="333333"/>
    </a:accent6>
    <a:hlink>
      <a:srgbClr val="FF6900"/>
    </a:hlink>
    <a:folHlink>
      <a:srgbClr val="FAD2B2"/>
    </a:folHlink>
  </a:clrScheme>
</a:themeOverride>
</file>

<file path=ppt/theme/themeOverride47.xml><?xml version="1.0" encoding="utf-8"?>
<a:themeOverride xmlns:a="http://schemas.openxmlformats.org/drawingml/2006/main" xmlns:r="http://schemas.openxmlformats.org/officeDocument/2006/relationships">
  <a:clrScheme name="Zalando">
    <a:dk1>
      <a:srgbClr val="000000"/>
    </a:dk1>
    <a:lt1>
      <a:srgbClr val="FFFFFF"/>
    </a:lt1>
    <a:dk2>
      <a:srgbClr val="737A84"/>
    </a:dk2>
    <a:lt2>
      <a:srgbClr val="FFFFFF"/>
    </a:lt2>
    <a:accent1>
      <a:srgbClr val="FC2807"/>
    </a:accent1>
    <a:accent2>
      <a:srgbClr val="FC5121"/>
    </a:accent2>
    <a:accent3>
      <a:srgbClr val="FE6A23"/>
    </a:accent3>
    <a:accent4>
      <a:srgbClr val="FAD2B2"/>
    </a:accent4>
    <a:accent5>
      <a:srgbClr val="737A84"/>
    </a:accent5>
    <a:accent6>
      <a:srgbClr val="333333"/>
    </a:accent6>
    <a:hlink>
      <a:srgbClr val="FF6900"/>
    </a:hlink>
    <a:folHlink>
      <a:srgbClr val="FAD2B2"/>
    </a:folHlink>
  </a:clrScheme>
</a:themeOverride>
</file>

<file path=ppt/theme/themeOverride48.xml><?xml version="1.0" encoding="utf-8"?>
<a:themeOverride xmlns:a="http://schemas.openxmlformats.org/drawingml/2006/main" xmlns:r="http://schemas.openxmlformats.org/officeDocument/2006/relationships">
  <a:clrScheme name="Zalando">
    <a:dk1>
      <a:srgbClr val="000000"/>
    </a:dk1>
    <a:lt1>
      <a:srgbClr val="FFFFFF"/>
    </a:lt1>
    <a:dk2>
      <a:srgbClr val="737A84"/>
    </a:dk2>
    <a:lt2>
      <a:srgbClr val="FFFFFF"/>
    </a:lt2>
    <a:accent1>
      <a:srgbClr val="FC2807"/>
    </a:accent1>
    <a:accent2>
      <a:srgbClr val="FC5121"/>
    </a:accent2>
    <a:accent3>
      <a:srgbClr val="FE6A23"/>
    </a:accent3>
    <a:accent4>
      <a:srgbClr val="FAD2B2"/>
    </a:accent4>
    <a:accent5>
      <a:srgbClr val="737A84"/>
    </a:accent5>
    <a:accent6>
      <a:srgbClr val="333333"/>
    </a:accent6>
    <a:hlink>
      <a:srgbClr val="FF6900"/>
    </a:hlink>
    <a:folHlink>
      <a:srgbClr val="FAD2B2"/>
    </a:folHlink>
  </a:clrScheme>
</a:themeOverride>
</file>

<file path=ppt/theme/themeOverride49.xml><?xml version="1.0" encoding="utf-8"?>
<a:themeOverride xmlns:a="http://schemas.openxmlformats.org/drawingml/2006/main" xmlns:r="http://schemas.openxmlformats.org/officeDocument/2006/relationships">
  <a:clrScheme name="Zalando">
    <a:dk1>
      <a:srgbClr val="000000"/>
    </a:dk1>
    <a:lt1>
      <a:srgbClr val="FFFFFF"/>
    </a:lt1>
    <a:dk2>
      <a:srgbClr val="737A84"/>
    </a:dk2>
    <a:lt2>
      <a:srgbClr val="FFFFFF"/>
    </a:lt2>
    <a:accent1>
      <a:srgbClr val="FC2807"/>
    </a:accent1>
    <a:accent2>
      <a:srgbClr val="FC5121"/>
    </a:accent2>
    <a:accent3>
      <a:srgbClr val="FE6A23"/>
    </a:accent3>
    <a:accent4>
      <a:srgbClr val="FAD2B2"/>
    </a:accent4>
    <a:accent5>
      <a:srgbClr val="737A84"/>
    </a:accent5>
    <a:accent6>
      <a:srgbClr val="333333"/>
    </a:accent6>
    <a:hlink>
      <a:srgbClr val="FF6900"/>
    </a:hlink>
    <a:folHlink>
      <a:srgbClr val="FAD2B2"/>
    </a:folHlink>
  </a:clrScheme>
</a:themeOverride>
</file>

<file path=ppt/theme/themeOverride5.xml><?xml version="1.0" encoding="utf-8"?>
<a:themeOverride xmlns:a="http://schemas.openxmlformats.org/drawingml/2006/main" xmlns:r="http://schemas.openxmlformats.org/officeDocument/2006/relationships">
  <a:clrScheme name="Zalando">
    <a:dk1>
      <a:srgbClr val="000000"/>
    </a:dk1>
    <a:lt1>
      <a:srgbClr val="FFFFFF"/>
    </a:lt1>
    <a:dk2>
      <a:srgbClr val="737A84"/>
    </a:dk2>
    <a:lt2>
      <a:srgbClr val="FFFFFF"/>
    </a:lt2>
    <a:accent1>
      <a:srgbClr val="FC2807"/>
    </a:accent1>
    <a:accent2>
      <a:srgbClr val="FC5121"/>
    </a:accent2>
    <a:accent3>
      <a:srgbClr val="FE6A23"/>
    </a:accent3>
    <a:accent4>
      <a:srgbClr val="FAD2B2"/>
    </a:accent4>
    <a:accent5>
      <a:srgbClr val="737A84"/>
    </a:accent5>
    <a:accent6>
      <a:srgbClr val="333333"/>
    </a:accent6>
    <a:hlink>
      <a:srgbClr val="FF6900"/>
    </a:hlink>
    <a:folHlink>
      <a:srgbClr val="FAD2B2"/>
    </a:folHlink>
  </a:clrScheme>
</a:themeOverride>
</file>

<file path=ppt/theme/themeOverride50.xml><?xml version="1.0" encoding="utf-8"?>
<a:themeOverride xmlns:a="http://schemas.openxmlformats.org/drawingml/2006/main" xmlns:r="http://schemas.openxmlformats.org/officeDocument/2006/relationships">
  <a:clrScheme name="Zalando">
    <a:dk1>
      <a:srgbClr val="000000"/>
    </a:dk1>
    <a:lt1>
      <a:srgbClr val="FFFFFF"/>
    </a:lt1>
    <a:dk2>
      <a:srgbClr val="737A84"/>
    </a:dk2>
    <a:lt2>
      <a:srgbClr val="FFFFFF"/>
    </a:lt2>
    <a:accent1>
      <a:srgbClr val="FC2807"/>
    </a:accent1>
    <a:accent2>
      <a:srgbClr val="FC5121"/>
    </a:accent2>
    <a:accent3>
      <a:srgbClr val="FE6A23"/>
    </a:accent3>
    <a:accent4>
      <a:srgbClr val="FAD2B2"/>
    </a:accent4>
    <a:accent5>
      <a:srgbClr val="737A84"/>
    </a:accent5>
    <a:accent6>
      <a:srgbClr val="333333"/>
    </a:accent6>
    <a:hlink>
      <a:srgbClr val="FF6900"/>
    </a:hlink>
    <a:folHlink>
      <a:srgbClr val="FAD2B2"/>
    </a:folHlink>
  </a:clrScheme>
</a:themeOverride>
</file>

<file path=ppt/theme/themeOverride51.xml><?xml version="1.0" encoding="utf-8"?>
<a:themeOverride xmlns:a="http://schemas.openxmlformats.org/drawingml/2006/main" xmlns:r="http://schemas.openxmlformats.org/officeDocument/2006/relationships">
  <a:clrScheme name="Zalando">
    <a:dk1>
      <a:srgbClr val="000000"/>
    </a:dk1>
    <a:lt1>
      <a:srgbClr val="FFFFFF"/>
    </a:lt1>
    <a:dk2>
      <a:srgbClr val="737A84"/>
    </a:dk2>
    <a:lt2>
      <a:srgbClr val="FFFFFF"/>
    </a:lt2>
    <a:accent1>
      <a:srgbClr val="FC2807"/>
    </a:accent1>
    <a:accent2>
      <a:srgbClr val="FC5121"/>
    </a:accent2>
    <a:accent3>
      <a:srgbClr val="FE6A23"/>
    </a:accent3>
    <a:accent4>
      <a:srgbClr val="FAD2B2"/>
    </a:accent4>
    <a:accent5>
      <a:srgbClr val="737A84"/>
    </a:accent5>
    <a:accent6>
      <a:srgbClr val="333333"/>
    </a:accent6>
    <a:hlink>
      <a:srgbClr val="FF6900"/>
    </a:hlink>
    <a:folHlink>
      <a:srgbClr val="FAD2B2"/>
    </a:folHlink>
  </a:clrScheme>
</a:themeOverride>
</file>

<file path=ppt/theme/themeOverride52.xml><?xml version="1.0" encoding="utf-8"?>
<a:themeOverride xmlns:a="http://schemas.openxmlformats.org/drawingml/2006/main" xmlns:r="http://schemas.openxmlformats.org/officeDocument/2006/relationships">
  <a:clrScheme name="Zalando">
    <a:dk1>
      <a:srgbClr val="000000"/>
    </a:dk1>
    <a:lt1>
      <a:srgbClr val="FFFFFF"/>
    </a:lt1>
    <a:dk2>
      <a:srgbClr val="737A84"/>
    </a:dk2>
    <a:lt2>
      <a:srgbClr val="FFFFFF"/>
    </a:lt2>
    <a:accent1>
      <a:srgbClr val="FC2807"/>
    </a:accent1>
    <a:accent2>
      <a:srgbClr val="FC5121"/>
    </a:accent2>
    <a:accent3>
      <a:srgbClr val="FE6A23"/>
    </a:accent3>
    <a:accent4>
      <a:srgbClr val="FAD2B2"/>
    </a:accent4>
    <a:accent5>
      <a:srgbClr val="737A84"/>
    </a:accent5>
    <a:accent6>
      <a:srgbClr val="333333"/>
    </a:accent6>
    <a:hlink>
      <a:srgbClr val="FF6900"/>
    </a:hlink>
    <a:folHlink>
      <a:srgbClr val="FAD2B2"/>
    </a:folHlink>
  </a:clrScheme>
</a:themeOverride>
</file>

<file path=ppt/theme/themeOverride53.xml><?xml version="1.0" encoding="utf-8"?>
<a:themeOverride xmlns:a="http://schemas.openxmlformats.org/drawingml/2006/main" xmlns:r="http://schemas.openxmlformats.org/officeDocument/2006/relationships">
  <a:clrScheme name="Zalando">
    <a:dk1>
      <a:srgbClr val="000000"/>
    </a:dk1>
    <a:lt1>
      <a:srgbClr val="FFFFFF"/>
    </a:lt1>
    <a:dk2>
      <a:srgbClr val="737A84"/>
    </a:dk2>
    <a:lt2>
      <a:srgbClr val="FFFFFF"/>
    </a:lt2>
    <a:accent1>
      <a:srgbClr val="FC2807"/>
    </a:accent1>
    <a:accent2>
      <a:srgbClr val="FC5121"/>
    </a:accent2>
    <a:accent3>
      <a:srgbClr val="FE6A23"/>
    </a:accent3>
    <a:accent4>
      <a:srgbClr val="FAD2B2"/>
    </a:accent4>
    <a:accent5>
      <a:srgbClr val="737A84"/>
    </a:accent5>
    <a:accent6>
      <a:srgbClr val="333333"/>
    </a:accent6>
    <a:hlink>
      <a:srgbClr val="FF6900"/>
    </a:hlink>
    <a:folHlink>
      <a:srgbClr val="FAD2B2"/>
    </a:folHlink>
  </a:clrScheme>
</a:themeOverride>
</file>

<file path=ppt/theme/themeOverride54.xml><?xml version="1.0" encoding="utf-8"?>
<a:themeOverride xmlns:a="http://schemas.openxmlformats.org/drawingml/2006/main" xmlns:r="http://schemas.openxmlformats.org/officeDocument/2006/relationships">
  <a:clrScheme name="Zalando">
    <a:dk1>
      <a:srgbClr val="000000"/>
    </a:dk1>
    <a:lt1>
      <a:srgbClr val="FFFFFF"/>
    </a:lt1>
    <a:dk2>
      <a:srgbClr val="737A84"/>
    </a:dk2>
    <a:lt2>
      <a:srgbClr val="FFFFFF"/>
    </a:lt2>
    <a:accent1>
      <a:srgbClr val="FC2807"/>
    </a:accent1>
    <a:accent2>
      <a:srgbClr val="FC5121"/>
    </a:accent2>
    <a:accent3>
      <a:srgbClr val="FE6A23"/>
    </a:accent3>
    <a:accent4>
      <a:srgbClr val="FAD2B2"/>
    </a:accent4>
    <a:accent5>
      <a:srgbClr val="737A84"/>
    </a:accent5>
    <a:accent6>
      <a:srgbClr val="333333"/>
    </a:accent6>
    <a:hlink>
      <a:srgbClr val="FF6900"/>
    </a:hlink>
    <a:folHlink>
      <a:srgbClr val="FAD2B2"/>
    </a:folHlink>
  </a:clrScheme>
</a:themeOverride>
</file>

<file path=ppt/theme/themeOverride55.xml><?xml version="1.0" encoding="utf-8"?>
<a:themeOverride xmlns:a="http://schemas.openxmlformats.org/drawingml/2006/main" xmlns:r="http://schemas.openxmlformats.org/officeDocument/2006/relationships">
  <a:clrScheme name="Zalando">
    <a:dk1>
      <a:srgbClr val="000000"/>
    </a:dk1>
    <a:lt1>
      <a:srgbClr val="FFFFFF"/>
    </a:lt1>
    <a:dk2>
      <a:srgbClr val="737A84"/>
    </a:dk2>
    <a:lt2>
      <a:srgbClr val="FFFFFF"/>
    </a:lt2>
    <a:accent1>
      <a:srgbClr val="FC2807"/>
    </a:accent1>
    <a:accent2>
      <a:srgbClr val="FC5121"/>
    </a:accent2>
    <a:accent3>
      <a:srgbClr val="FE6A23"/>
    </a:accent3>
    <a:accent4>
      <a:srgbClr val="FAD2B2"/>
    </a:accent4>
    <a:accent5>
      <a:srgbClr val="737A84"/>
    </a:accent5>
    <a:accent6>
      <a:srgbClr val="333333"/>
    </a:accent6>
    <a:hlink>
      <a:srgbClr val="FF6900"/>
    </a:hlink>
    <a:folHlink>
      <a:srgbClr val="FAD2B2"/>
    </a:folHlink>
  </a:clrScheme>
</a:themeOverride>
</file>

<file path=ppt/theme/themeOverride56.xml><?xml version="1.0" encoding="utf-8"?>
<a:themeOverride xmlns:a="http://schemas.openxmlformats.org/drawingml/2006/main" xmlns:r="http://schemas.openxmlformats.org/officeDocument/2006/relationships">
  <a:clrScheme name="Zalando">
    <a:dk1>
      <a:srgbClr val="000000"/>
    </a:dk1>
    <a:lt1>
      <a:srgbClr val="FFFFFF"/>
    </a:lt1>
    <a:dk2>
      <a:srgbClr val="737A84"/>
    </a:dk2>
    <a:lt2>
      <a:srgbClr val="FFFFFF"/>
    </a:lt2>
    <a:accent1>
      <a:srgbClr val="FC2807"/>
    </a:accent1>
    <a:accent2>
      <a:srgbClr val="FC5121"/>
    </a:accent2>
    <a:accent3>
      <a:srgbClr val="FE6A23"/>
    </a:accent3>
    <a:accent4>
      <a:srgbClr val="FAD2B2"/>
    </a:accent4>
    <a:accent5>
      <a:srgbClr val="737A84"/>
    </a:accent5>
    <a:accent6>
      <a:srgbClr val="333333"/>
    </a:accent6>
    <a:hlink>
      <a:srgbClr val="FF6900"/>
    </a:hlink>
    <a:folHlink>
      <a:srgbClr val="FAD2B2"/>
    </a:folHlink>
  </a:clrScheme>
</a:themeOverride>
</file>

<file path=ppt/theme/themeOverride57.xml><?xml version="1.0" encoding="utf-8"?>
<a:themeOverride xmlns:a="http://schemas.openxmlformats.org/drawingml/2006/main" xmlns:r="http://schemas.openxmlformats.org/officeDocument/2006/relationships">
  <a:clrScheme name="Zalando">
    <a:dk1>
      <a:srgbClr val="000000"/>
    </a:dk1>
    <a:lt1>
      <a:srgbClr val="FFFFFF"/>
    </a:lt1>
    <a:dk2>
      <a:srgbClr val="737A84"/>
    </a:dk2>
    <a:lt2>
      <a:srgbClr val="FFFFFF"/>
    </a:lt2>
    <a:accent1>
      <a:srgbClr val="FC2807"/>
    </a:accent1>
    <a:accent2>
      <a:srgbClr val="FC5121"/>
    </a:accent2>
    <a:accent3>
      <a:srgbClr val="FE6A23"/>
    </a:accent3>
    <a:accent4>
      <a:srgbClr val="FAD2B2"/>
    </a:accent4>
    <a:accent5>
      <a:srgbClr val="737A84"/>
    </a:accent5>
    <a:accent6>
      <a:srgbClr val="333333"/>
    </a:accent6>
    <a:hlink>
      <a:srgbClr val="FF6900"/>
    </a:hlink>
    <a:folHlink>
      <a:srgbClr val="FAD2B2"/>
    </a:folHlink>
  </a:clrScheme>
</a:themeOverride>
</file>

<file path=ppt/theme/themeOverride58.xml><?xml version="1.0" encoding="utf-8"?>
<a:themeOverride xmlns:a="http://schemas.openxmlformats.org/drawingml/2006/main" xmlns:r="http://schemas.openxmlformats.org/officeDocument/2006/relationships">
  <a:clrScheme name="Zalando">
    <a:dk1>
      <a:srgbClr val="000000"/>
    </a:dk1>
    <a:lt1>
      <a:srgbClr val="FFFFFF"/>
    </a:lt1>
    <a:dk2>
      <a:srgbClr val="737A84"/>
    </a:dk2>
    <a:lt2>
      <a:srgbClr val="FFFFFF"/>
    </a:lt2>
    <a:accent1>
      <a:srgbClr val="FC2807"/>
    </a:accent1>
    <a:accent2>
      <a:srgbClr val="FC5121"/>
    </a:accent2>
    <a:accent3>
      <a:srgbClr val="FE6A23"/>
    </a:accent3>
    <a:accent4>
      <a:srgbClr val="FAD2B2"/>
    </a:accent4>
    <a:accent5>
      <a:srgbClr val="737A84"/>
    </a:accent5>
    <a:accent6>
      <a:srgbClr val="333333"/>
    </a:accent6>
    <a:hlink>
      <a:srgbClr val="FF6900"/>
    </a:hlink>
    <a:folHlink>
      <a:srgbClr val="FAD2B2"/>
    </a:folHlink>
  </a:clrScheme>
</a:themeOverride>
</file>

<file path=ppt/theme/themeOverride59.xml><?xml version="1.0" encoding="utf-8"?>
<a:themeOverride xmlns:a="http://schemas.openxmlformats.org/drawingml/2006/main" xmlns:r="http://schemas.openxmlformats.org/officeDocument/2006/relationships">
  <a:clrScheme name="Zalando">
    <a:dk1>
      <a:srgbClr val="000000"/>
    </a:dk1>
    <a:lt1>
      <a:srgbClr val="FFFFFF"/>
    </a:lt1>
    <a:dk2>
      <a:srgbClr val="737A84"/>
    </a:dk2>
    <a:lt2>
      <a:srgbClr val="FFFFFF"/>
    </a:lt2>
    <a:accent1>
      <a:srgbClr val="FC2807"/>
    </a:accent1>
    <a:accent2>
      <a:srgbClr val="FC5121"/>
    </a:accent2>
    <a:accent3>
      <a:srgbClr val="FE6A23"/>
    </a:accent3>
    <a:accent4>
      <a:srgbClr val="FAD2B2"/>
    </a:accent4>
    <a:accent5>
      <a:srgbClr val="737A84"/>
    </a:accent5>
    <a:accent6>
      <a:srgbClr val="333333"/>
    </a:accent6>
    <a:hlink>
      <a:srgbClr val="FF6900"/>
    </a:hlink>
    <a:folHlink>
      <a:srgbClr val="FAD2B2"/>
    </a:folHlink>
  </a:clrScheme>
</a:themeOverride>
</file>

<file path=ppt/theme/themeOverride6.xml><?xml version="1.0" encoding="utf-8"?>
<a:themeOverride xmlns:a="http://schemas.openxmlformats.org/drawingml/2006/main" xmlns:r="http://schemas.openxmlformats.org/officeDocument/2006/relationships">
  <a:clrScheme name="Zalando">
    <a:dk1>
      <a:srgbClr val="000000"/>
    </a:dk1>
    <a:lt1>
      <a:srgbClr val="FFFFFF"/>
    </a:lt1>
    <a:dk2>
      <a:srgbClr val="737A84"/>
    </a:dk2>
    <a:lt2>
      <a:srgbClr val="FFFFFF"/>
    </a:lt2>
    <a:accent1>
      <a:srgbClr val="FC2807"/>
    </a:accent1>
    <a:accent2>
      <a:srgbClr val="FC5121"/>
    </a:accent2>
    <a:accent3>
      <a:srgbClr val="FE6A23"/>
    </a:accent3>
    <a:accent4>
      <a:srgbClr val="FAD2B2"/>
    </a:accent4>
    <a:accent5>
      <a:srgbClr val="737A84"/>
    </a:accent5>
    <a:accent6>
      <a:srgbClr val="333333"/>
    </a:accent6>
    <a:hlink>
      <a:srgbClr val="FF6900"/>
    </a:hlink>
    <a:folHlink>
      <a:srgbClr val="FAD2B2"/>
    </a:folHlink>
  </a:clrScheme>
</a:themeOverride>
</file>

<file path=ppt/theme/themeOverride60.xml><?xml version="1.0" encoding="utf-8"?>
<a:themeOverride xmlns:a="http://schemas.openxmlformats.org/drawingml/2006/main" xmlns:r="http://schemas.openxmlformats.org/officeDocument/2006/relationships">
  <a:clrScheme name="Zalando">
    <a:dk1>
      <a:srgbClr val="000000"/>
    </a:dk1>
    <a:lt1>
      <a:srgbClr val="FFFFFF"/>
    </a:lt1>
    <a:dk2>
      <a:srgbClr val="737A84"/>
    </a:dk2>
    <a:lt2>
      <a:srgbClr val="FFFFFF"/>
    </a:lt2>
    <a:accent1>
      <a:srgbClr val="FC2807"/>
    </a:accent1>
    <a:accent2>
      <a:srgbClr val="FC5121"/>
    </a:accent2>
    <a:accent3>
      <a:srgbClr val="FE6A23"/>
    </a:accent3>
    <a:accent4>
      <a:srgbClr val="FAD2B2"/>
    </a:accent4>
    <a:accent5>
      <a:srgbClr val="737A84"/>
    </a:accent5>
    <a:accent6>
      <a:srgbClr val="333333"/>
    </a:accent6>
    <a:hlink>
      <a:srgbClr val="FF6900"/>
    </a:hlink>
    <a:folHlink>
      <a:srgbClr val="FAD2B2"/>
    </a:folHlink>
  </a:clrScheme>
</a:themeOverride>
</file>

<file path=ppt/theme/themeOverride61.xml><?xml version="1.0" encoding="utf-8"?>
<a:themeOverride xmlns:a="http://schemas.openxmlformats.org/drawingml/2006/main" xmlns:r="http://schemas.openxmlformats.org/officeDocument/2006/relationships">
  <a:clrScheme name="Zalando">
    <a:dk1>
      <a:srgbClr val="000000"/>
    </a:dk1>
    <a:lt1>
      <a:srgbClr val="FFFFFF"/>
    </a:lt1>
    <a:dk2>
      <a:srgbClr val="737A84"/>
    </a:dk2>
    <a:lt2>
      <a:srgbClr val="FFFFFF"/>
    </a:lt2>
    <a:accent1>
      <a:srgbClr val="FC2807"/>
    </a:accent1>
    <a:accent2>
      <a:srgbClr val="FC5121"/>
    </a:accent2>
    <a:accent3>
      <a:srgbClr val="FE6A23"/>
    </a:accent3>
    <a:accent4>
      <a:srgbClr val="FAD2B2"/>
    </a:accent4>
    <a:accent5>
      <a:srgbClr val="737A84"/>
    </a:accent5>
    <a:accent6>
      <a:srgbClr val="333333"/>
    </a:accent6>
    <a:hlink>
      <a:srgbClr val="FF6900"/>
    </a:hlink>
    <a:folHlink>
      <a:srgbClr val="FAD2B2"/>
    </a:folHlink>
  </a:clrScheme>
</a:themeOverride>
</file>

<file path=ppt/theme/themeOverride62.xml><?xml version="1.0" encoding="utf-8"?>
<a:themeOverride xmlns:a="http://schemas.openxmlformats.org/drawingml/2006/main" xmlns:r="http://schemas.openxmlformats.org/officeDocument/2006/relationships">
  <a:clrScheme name="Zalando">
    <a:dk1>
      <a:srgbClr val="000000"/>
    </a:dk1>
    <a:lt1>
      <a:srgbClr val="FFFFFF"/>
    </a:lt1>
    <a:dk2>
      <a:srgbClr val="737A84"/>
    </a:dk2>
    <a:lt2>
      <a:srgbClr val="FFFFFF"/>
    </a:lt2>
    <a:accent1>
      <a:srgbClr val="FC2807"/>
    </a:accent1>
    <a:accent2>
      <a:srgbClr val="FC5121"/>
    </a:accent2>
    <a:accent3>
      <a:srgbClr val="FE6A23"/>
    </a:accent3>
    <a:accent4>
      <a:srgbClr val="FAD2B2"/>
    </a:accent4>
    <a:accent5>
      <a:srgbClr val="737A84"/>
    </a:accent5>
    <a:accent6>
      <a:srgbClr val="333333"/>
    </a:accent6>
    <a:hlink>
      <a:srgbClr val="FF6900"/>
    </a:hlink>
    <a:folHlink>
      <a:srgbClr val="FAD2B2"/>
    </a:folHlink>
  </a:clrScheme>
</a:themeOverride>
</file>

<file path=ppt/theme/themeOverride63.xml><?xml version="1.0" encoding="utf-8"?>
<a:themeOverride xmlns:a="http://schemas.openxmlformats.org/drawingml/2006/main" xmlns:r="http://schemas.openxmlformats.org/officeDocument/2006/relationships">
  <a:clrScheme name="Zalando">
    <a:dk1>
      <a:srgbClr val="000000"/>
    </a:dk1>
    <a:lt1>
      <a:srgbClr val="FFFFFF"/>
    </a:lt1>
    <a:dk2>
      <a:srgbClr val="737A84"/>
    </a:dk2>
    <a:lt2>
      <a:srgbClr val="FFFFFF"/>
    </a:lt2>
    <a:accent1>
      <a:srgbClr val="FC2807"/>
    </a:accent1>
    <a:accent2>
      <a:srgbClr val="FC5121"/>
    </a:accent2>
    <a:accent3>
      <a:srgbClr val="FE6A23"/>
    </a:accent3>
    <a:accent4>
      <a:srgbClr val="FAD2B2"/>
    </a:accent4>
    <a:accent5>
      <a:srgbClr val="737A84"/>
    </a:accent5>
    <a:accent6>
      <a:srgbClr val="333333"/>
    </a:accent6>
    <a:hlink>
      <a:srgbClr val="FF6900"/>
    </a:hlink>
    <a:folHlink>
      <a:srgbClr val="FAD2B2"/>
    </a:folHlink>
  </a:clrScheme>
</a:themeOverride>
</file>

<file path=ppt/theme/themeOverride64.xml><?xml version="1.0" encoding="utf-8"?>
<a:themeOverride xmlns:a="http://schemas.openxmlformats.org/drawingml/2006/main" xmlns:r="http://schemas.openxmlformats.org/officeDocument/2006/relationships">
  <a:clrScheme name="Zalando">
    <a:dk1>
      <a:srgbClr val="000000"/>
    </a:dk1>
    <a:lt1>
      <a:srgbClr val="FFFFFF"/>
    </a:lt1>
    <a:dk2>
      <a:srgbClr val="737A84"/>
    </a:dk2>
    <a:lt2>
      <a:srgbClr val="FFFFFF"/>
    </a:lt2>
    <a:accent1>
      <a:srgbClr val="FC2807"/>
    </a:accent1>
    <a:accent2>
      <a:srgbClr val="FC5121"/>
    </a:accent2>
    <a:accent3>
      <a:srgbClr val="FE6A23"/>
    </a:accent3>
    <a:accent4>
      <a:srgbClr val="FAD2B2"/>
    </a:accent4>
    <a:accent5>
      <a:srgbClr val="737A84"/>
    </a:accent5>
    <a:accent6>
      <a:srgbClr val="333333"/>
    </a:accent6>
    <a:hlink>
      <a:srgbClr val="FF6900"/>
    </a:hlink>
    <a:folHlink>
      <a:srgbClr val="FAD2B2"/>
    </a:folHlink>
  </a:clrScheme>
</a:themeOverride>
</file>

<file path=ppt/theme/themeOverride65.xml><?xml version="1.0" encoding="utf-8"?>
<a:themeOverride xmlns:a="http://schemas.openxmlformats.org/drawingml/2006/main" xmlns:r="http://schemas.openxmlformats.org/officeDocument/2006/relationships">
  <a:clrScheme name="Zalando">
    <a:dk1>
      <a:srgbClr val="000000"/>
    </a:dk1>
    <a:lt1>
      <a:srgbClr val="FFFFFF"/>
    </a:lt1>
    <a:dk2>
      <a:srgbClr val="737A84"/>
    </a:dk2>
    <a:lt2>
      <a:srgbClr val="FFFFFF"/>
    </a:lt2>
    <a:accent1>
      <a:srgbClr val="FC2807"/>
    </a:accent1>
    <a:accent2>
      <a:srgbClr val="FC5121"/>
    </a:accent2>
    <a:accent3>
      <a:srgbClr val="FE6A23"/>
    </a:accent3>
    <a:accent4>
      <a:srgbClr val="FAD2B2"/>
    </a:accent4>
    <a:accent5>
      <a:srgbClr val="737A84"/>
    </a:accent5>
    <a:accent6>
      <a:srgbClr val="333333"/>
    </a:accent6>
    <a:hlink>
      <a:srgbClr val="FF6900"/>
    </a:hlink>
    <a:folHlink>
      <a:srgbClr val="FAD2B2"/>
    </a:folHlink>
  </a:clrScheme>
</a:themeOverride>
</file>

<file path=ppt/theme/themeOverride7.xml><?xml version="1.0" encoding="utf-8"?>
<a:themeOverride xmlns:a="http://schemas.openxmlformats.org/drawingml/2006/main" xmlns:r="http://schemas.openxmlformats.org/officeDocument/2006/relationships">
  <a:clrScheme name="Zalando">
    <a:dk1>
      <a:srgbClr val="000000"/>
    </a:dk1>
    <a:lt1>
      <a:srgbClr val="FFFFFF"/>
    </a:lt1>
    <a:dk2>
      <a:srgbClr val="737A84"/>
    </a:dk2>
    <a:lt2>
      <a:srgbClr val="FFFFFF"/>
    </a:lt2>
    <a:accent1>
      <a:srgbClr val="FC2807"/>
    </a:accent1>
    <a:accent2>
      <a:srgbClr val="FC5121"/>
    </a:accent2>
    <a:accent3>
      <a:srgbClr val="FE6A23"/>
    </a:accent3>
    <a:accent4>
      <a:srgbClr val="FAD2B2"/>
    </a:accent4>
    <a:accent5>
      <a:srgbClr val="737A84"/>
    </a:accent5>
    <a:accent6>
      <a:srgbClr val="333333"/>
    </a:accent6>
    <a:hlink>
      <a:srgbClr val="FF6900"/>
    </a:hlink>
    <a:folHlink>
      <a:srgbClr val="FAD2B2"/>
    </a:folHlink>
  </a:clrScheme>
</a:themeOverride>
</file>

<file path=ppt/theme/themeOverride8.xml><?xml version="1.0" encoding="utf-8"?>
<a:themeOverride xmlns:a="http://schemas.openxmlformats.org/drawingml/2006/main" xmlns:r="http://schemas.openxmlformats.org/officeDocument/2006/relationships">
  <a:clrScheme name="Zalando">
    <a:dk1>
      <a:srgbClr val="000000"/>
    </a:dk1>
    <a:lt1>
      <a:srgbClr val="FFFFFF"/>
    </a:lt1>
    <a:dk2>
      <a:srgbClr val="737A84"/>
    </a:dk2>
    <a:lt2>
      <a:srgbClr val="FFFFFF"/>
    </a:lt2>
    <a:accent1>
      <a:srgbClr val="FC2807"/>
    </a:accent1>
    <a:accent2>
      <a:srgbClr val="FC5121"/>
    </a:accent2>
    <a:accent3>
      <a:srgbClr val="FE6A23"/>
    </a:accent3>
    <a:accent4>
      <a:srgbClr val="FAD2B2"/>
    </a:accent4>
    <a:accent5>
      <a:srgbClr val="737A84"/>
    </a:accent5>
    <a:accent6>
      <a:srgbClr val="333333"/>
    </a:accent6>
    <a:hlink>
      <a:srgbClr val="FF6900"/>
    </a:hlink>
    <a:folHlink>
      <a:srgbClr val="FAD2B2"/>
    </a:folHlink>
  </a:clrScheme>
</a:themeOverride>
</file>

<file path=ppt/theme/themeOverride9.xml><?xml version="1.0" encoding="utf-8"?>
<a:themeOverride xmlns:a="http://schemas.openxmlformats.org/drawingml/2006/main" xmlns:r="http://schemas.openxmlformats.org/officeDocument/2006/relationships">
  <a:clrScheme name="Zalando">
    <a:dk1>
      <a:srgbClr val="000000"/>
    </a:dk1>
    <a:lt1>
      <a:srgbClr val="FFFFFF"/>
    </a:lt1>
    <a:dk2>
      <a:srgbClr val="737A84"/>
    </a:dk2>
    <a:lt2>
      <a:srgbClr val="FFFFFF"/>
    </a:lt2>
    <a:accent1>
      <a:srgbClr val="FC2807"/>
    </a:accent1>
    <a:accent2>
      <a:srgbClr val="FC5121"/>
    </a:accent2>
    <a:accent3>
      <a:srgbClr val="FE6A23"/>
    </a:accent3>
    <a:accent4>
      <a:srgbClr val="FAD2B2"/>
    </a:accent4>
    <a:accent5>
      <a:srgbClr val="737A84"/>
    </a:accent5>
    <a:accent6>
      <a:srgbClr val="333333"/>
    </a:accent6>
    <a:hlink>
      <a:srgbClr val="FF6900"/>
    </a:hlink>
    <a:folHlink>
      <a:srgbClr val="FAD2B2"/>
    </a:folHlink>
  </a:clrScheme>
</a:themeOverride>
</file>